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2.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tags/tag3.xml" ContentType="application/vnd.openxmlformats-officedocument.presentationml.tags+xml"/>
  <Override PartName="/ppt/notesSlides/notesSlide2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bookmarkIdSeed="2">
  <p:sldMasterIdLst>
    <p:sldMasterId id="2147483648" r:id="rId4"/>
    <p:sldMasterId id="2147483705" r:id="rId5"/>
  </p:sldMasterIdLst>
  <p:notesMasterIdLst>
    <p:notesMasterId r:id="rId37"/>
  </p:notesMasterIdLst>
  <p:handoutMasterIdLst>
    <p:handoutMasterId r:id="rId38"/>
  </p:handoutMasterIdLst>
  <p:sldIdLst>
    <p:sldId id="1081" r:id="rId6"/>
    <p:sldId id="1137" r:id="rId7"/>
    <p:sldId id="1164" r:id="rId8"/>
    <p:sldId id="2026" r:id="rId9"/>
    <p:sldId id="2051" r:id="rId10"/>
    <p:sldId id="1163" r:id="rId11"/>
    <p:sldId id="2028" r:id="rId12"/>
    <p:sldId id="1168" r:id="rId13"/>
    <p:sldId id="2063" r:id="rId14"/>
    <p:sldId id="2033" r:id="rId15"/>
    <p:sldId id="2065" r:id="rId16"/>
    <p:sldId id="2036" r:id="rId17"/>
    <p:sldId id="2066" r:id="rId18"/>
    <p:sldId id="2067" r:id="rId19"/>
    <p:sldId id="2053" r:id="rId20"/>
    <p:sldId id="2068" r:id="rId21"/>
    <p:sldId id="2069" r:id="rId22"/>
    <p:sldId id="2070" r:id="rId23"/>
    <p:sldId id="2072" r:id="rId24"/>
    <p:sldId id="2030" r:id="rId25"/>
    <p:sldId id="2075" r:id="rId26"/>
    <p:sldId id="2064" r:id="rId27"/>
    <p:sldId id="2073" r:id="rId28"/>
    <p:sldId id="2074" r:id="rId29"/>
    <p:sldId id="2056" r:id="rId30"/>
    <p:sldId id="2061" r:id="rId31"/>
    <p:sldId id="2076" r:id="rId32"/>
    <p:sldId id="2077" r:id="rId33"/>
    <p:sldId id="2060" r:id="rId34"/>
    <p:sldId id="2062" r:id="rId35"/>
    <p:sldId id="1136" r:id="rId36"/>
  </p:sldIdLst>
  <p:sldSz cx="10691813" cy="7559675"/>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tion par défaut" id="{3FAFD909-9C2C-4A72-B5B3-CAFDADD99416}">
          <p14:sldIdLst>
            <p14:sldId id="1081"/>
            <p14:sldId id="1137"/>
            <p14:sldId id="1164"/>
            <p14:sldId id="2026"/>
            <p14:sldId id="2051"/>
            <p14:sldId id="1163"/>
            <p14:sldId id="2028"/>
          </p14:sldIdLst>
        </p14:section>
        <p14:section name="Réflexion sur les points saillants du diagnostic" id="{AB1EC846-D85D-4202-8D67-B87388AB0FAB}">
          <p14:sldIdLst>
            <p14:sldId id="1168"/>
            <p14:sldId id="2063"/>
            <p14:sldId id="2033"/>
            <p14:sldId id="2065"/>
            <p14:sldId id="2036"/>
            <p14:sldId id="2066"/>
            <p14:sldId id="2067"/>
            <p14:sldId id="2053"/>
            <p14:sldId id="2068"/>
            <p14:sldId id="2069"/>
            <p14:sldId id="2070"/>
            <p14:sldId id="2072"/>
            <p14:sldId id="2030"/>
            <p14:sldId id="2075"/>
            <p14:sldId id="2064"/>
            <p14:sldId id="2073"/>
            <p14:sldId id="2074"/>
          </p14:sldIdLst>
        </p14:section>
        <p14:section name="Réflexions sur le PRITH 2025-2027" id="{ABB73A5D-9DB6-4557-AFA1-2E0378E5CC06}">
          <p14:sldIdLst>
            <p14:sldId id="2056"/>
            <p14:sldId id="2061"/>
            <p14:sldId id="2076"/>
            <p14:sldId id="2077"/>
            <p14:sldId id="2060"/>
            <p14:sldId id="2062"/>
            <p14:sldId id="1136"/>
          </p14:sldIdLst>
        </p14:section>
      </p14:sectionLst>
    </p:ext>
    <p:ext uri="{EFAFB233-063F-42B5-8137-9DF3F51BA10A}">
      <p15:sldGuideLst xmlns:p15="http://schemas.microsoft.com/office/powerpoint/2012/main">
        <p15:guide id="1" orient="horz" pos="2381" userDrawn="1">
          <p15:clr>
            <a:srgbClr val="A4A3A4"/>
          </p15:clr>
        </p15:guide>
        <p15:guide id="2" pos="3368"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A193556-0CBF-9B8A-27D1-1FF44F705B78}" name="Melusine  CAMENSULI" initials="MC" userId="S::melusine.camensuli@saulea-conseil.com::31f5a1e4-6ce0-4f5b-a83f-78fdf74f917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C2688"/>
    <a:srgbClr val="DAE9F7"/>
    <a:srgbClr val="F8EDE5"/>
    <a:srgbClr val="D9F2D0"/>
    <a:srgbClr val="F2CEED"/>
    <a:srgbClr val="5D9A8F"/>
    <a:srgbClr val="FFEDD9"/>
    <a:srgbClr val="FFA23F"/>
    <a:srgbClr val="FFC88D"/>
    <a:srgbClr val="ECECE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583744E-95B7-4B08-A9AA-488BFB215939}" v="149" dt="2025-06-02T10:52:32.594"/>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Style moyen 2 - Accentuation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D27102A9-8310-4765-A935-A1911B00CA55}" styleName="Style léger 1 - Accentuation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3B4B98B0-60AC-42C2-AFA5-B58CD77FA1E5}" styleName="Style léger 1 - Accentuation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DF18680-E054-41AD-8BC1-D1AEF772440D}" styleName="Style moyen 2 - Accentuation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69012ECD-51FC-41F1-AA8D-1B2483CD663E}" styleName="Style léger 2 - Accentuation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9339" autoAdjust="0"/>
  </p:normalViewPr>
  <p:slideViewPr>
    <p:cSldViewPr snapToGrid="0">
      <p:cViewPr varScale="1">
        <p:scale>
          <a:sx n="56" d="100"/>
          <a:sy n="56" d="100"/>
        </p:scale>
        <p:origin x="438" y="84"/>
      </p:cViewPr>
      <p:guideLst>
        <p:guide orient="horz" pos="2381"/>
        <p:guide pos="3368"/>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presProps" Target="presProps.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tableStyles" Target="tableStyle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notesMaster" Target="notesMasters/notesMaster1.xml"/><Relationship Id="rId40" Type="http://schemas.openxmlformats.org/officeDocument/2006/relationships/viewProps" Target="viewProps.xml"/><Relationship Id="rId45" Type="http://schemas.microsoft.com/office/2018/10/relationships/authors" Target="author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microsoft.com/office/2016/11/relationships/changesInfo" Target="changesInfos/changesInfo1.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handoutMaster" Target="handoutMasters/handoutMaster1.xml"/><Relationship Id="rId20" Type="http://schemas.openxmlformats.org/officeDocument/2006/relationships/slide" Target="slides/slide15.xml"/><Relationship Id="rId41"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ébastien BOTERDAEL" userId="42d7a6d5-df8d-440a-a1fc-196ffa3927d5" providerId="ADAL" clId="{20A5AE53-F63E-4C96-9E05-B14F65E8CE98}"/>
    <pc:docChg chg="modSld">
      <pc:chgData name="Sébastien BOTERDAEL" userId="42d7a6d5-df8d-440a-a1fc-196ffa3927d5" providerId="ADAL" clId="{20A5AE53-F63E-4C96-9E05-B14F65E8CE98}" dt="2025-06-02T11:47:53.839" v="35" actId="20577"/>
      <pc:docMkLst>
        <pc:docMk/>
      </pc:docMkLst>
      <pc:sldChg chg="modSp mod">
        <pc:chgData name="Sébastien BOTERDAEL" userId="42d7a6d5-df8d-440a-a1fc-196ffa3927d5" providerId="ADAL" clId="{20A5AE53-F63E-4C96-9E05-B14F65E8CE98}" dt="2025-06-02T11:47:28.584" v="27" actId="20577"/>
        <pc:sldMkLst>
          <pc:docMk/>
          <pc:sldMk cId="1559604315" sldId="1081"/>
        </pc:sldMkLst>
        <pc:spChg chg="mod">
          <ac:chgData name="Sébastien BOTERDAEL" userId="42d7a6d5-df8d-440a-a1fc-196ffa3927d5" providerId="ADAL" clId="{20A5AE53-F63E-4C96-9E05-B14F65E8CE98}" dt="2025-06-02T11:47:28.584" v="27" actId="20577"/>
          <ac:spMkLst>
            <pc:docMk/>
            <pc:sldMk cId="1559604315" sldId="1081"/>
            <ac:spMk id="21" creationId="{6354B236-CFDA-B64B-B977-9A4D38B8ACF0}"/>
          </ac:spMkLst>
        </pc:spChg>
      </pc:sldChg>
      <pc:sldChg chg="modSp mod">
        <pc:chgData name="Sébastien BOTERDAEL" userId="42d7a6d5-df8d-440a-a1fc-196ffa3927d5" providerId="ADAL" clId="{20A5AE53-F63E-4C96-9E05-B14F65E8CE98}" dt="2025-06-02T11:47:53.839" v="35" actId="20577"/>
        <pc:sldMkLst>
          <pc:docMk/>
          <pc:sldMk cId="3635401649" sldId="2026"/>
        </pc:sldMkLst>
        <pc:spChg chg="mod">
          <ac:chgData name="Sébastien BOTERDAEL" userId="42d7a6d5-df8d-440a-a1fc-196ffa3927d5" providerId="ADAL" clId="{20A5AE53-F63E-4C96-9E05-B14F65E8CE98}" dt="2025-06-02T11:47:53.839" v="35" actId="20577"/>
          <ac:spMkLst>
            <pc:docMk/>
            <pc:sldMk cId="3635401649" sldId="2026"/>
            <ac:spMk id="21" creationId="{E14A02B5-9083-4C1A-05A6-D5B8E7452F11}"/>
          </ac:spMkLst>
        </pc:spChg>
      </pc:sldChg>
    </pc:docChg>
  </pc:docChgLst>
  <pc:docChgLst>
    <pc:chgData name="Melusine  CAMENSULI" userId="31f5a1e4-6ce0-4f5b-a83f-78fdf74f917c" providerId="ADAL" clId="{9583744E-95B7-4B08-A9AA-488BFB215939}"/>
    <pc:docChg chg="undo redo custSel modSld">
      <pc:chgData name="Melusine  CAMENSULI" userId="31f5a1e4-6ce0-4f5b-a83f-78fdf74f917c" providerId="ADAL" clId="{9583744E-95B7-4B08-A9AA-488BFB215939}" dt="2025-06-03T13:07:14.368" v="228" actId="1076"/>
      <pc:docMkLst>
        <pc:docMk/>
      </pc:docMkLst>
      <pc:sldChg chg="modNotesTx">
        <pc:chgData name="Melusine  CAMENSULI" userId="31f5a1e4-6ce0-4f5b-a83f-78fdf74f917c" providerId="ADAL" clId="{9583744E-95B7-4B08-A9AA-488BFB215939}" dt="2025-05-27T12:16:27.193" v="0" actId="20577"/>
        <pc:sldMkLst>
          <pc:docMk/>
          <pc:sldMk cId="3635401649" sldId="2026"/>
        </pc:sldMkLst>
      </pc:sldChg>
      <pc:sldChg chg="modNotesTx">
        <pc:chgData name="Melusine  CAMENSULI" userId="31f5a1e4-6ce0-4f5b-a83f-78fdf74f917c" providerId="ADAL" clId="{9583744E-95B7-4B08-A9AA-488BFB215939}" dt="2025-05-27T12:16:32.353" v="1" actId="20577"/>
        <pc:sldMkLst>
          <pc:docMk/>
          <pc:sldMk cId="314748840" sldId="2028"/>
        </pc:sldMkLst>
      </pc:sldChg>
      <pc:sldChg chg="addSp modSp mod modAnim modNotesTx">
        <pc:chgData name="Melusine  CAMENSULI" userId="31f5a1e4-6ce0-4f5b-a83f-78fdf74f917c" providerId="ADAL" clId="{9583744E-95B7-4B08-A9AA-488BFB215939}" dt="2025-06-02T07:46:48.998" v="75"/>
        <pc:sldMkLst>
          <pc:docMk/>
          <pc:sldMk cId="2587581750" sldId="2030"/>
        </pc:sldMkLst>
        <pc:spChg chg="add mod">
          <ac:chgData name="Melusine  CAMENSULI" userId="31f5a1e4-6ce0-4f5b-a83f-78fdf74f917c" providerId="ADAL" clId="{9583744E-95B7-4B08-A9AA-488BFB215939}" dt="2025-06-02T07:46:31.397" v="73" actId="1076"/>
          <ac:spMkLst>
            <pc:docMk/>
            <pc:sldMk cId="2587581750" sldId="2030"/>
            <ac:spMk id="7" creationId="{64EAD59B-9CC6-ADDC-94EC-CC36B49D1D30}"/>
          </ac:spMkLst>
        </pc:spChg>
      </pc:sldChg>
      <pc:sldChg chg="modNotesTx">
        <pc:chgData name="Melusine  CAMENSULI" userId="31f5a1e4-6ce0-4f5b-a83f-78fdf74f917c" providerId="ADAL" clId="{9583744E-95B7-4B08-A9AA-488BFB215939}" dt="2025-05-27T12:16:39.823" v="3" actId="6549"/>
        <pc:sldMkLst>
          <pc:docMk/>
          <pc:sldMk cId="2444014061" sldId="2033"/>
        </pc:sldMkLst>
      </pc:sldChg>
      <pc:sldChg chg="modNotesTx">
        <pc:chgData name="Melusine  CAMENSULI" userId="31f5a1e4-6ce0-4f5b-a83f-78fdf74f917c" providerId="ADAL" clId="{9583744E-95B7-4B08-A9AA-488BFB215939}" dt="2025-05-27T12:16:45.022" v="5" actId="20577"/>
        <pc:sldMkLst>
          <pc:docMk/>
          <pc:sldMk cId="1152489331" sldId="2036"/>
        </pc:sldMkLst>
      </pc:sldChg>
      <pc:sldChg chg="modSp mod">
        <pc:chgData name="Melusine  CAMENSULI" userId="31f5a1e4-6ce0-4f5b-a83f-78fdf74f917c" providerId="ADAL" clId="{9583744E-95B7-4B08-A9AA-488BFB215939}" dt="2025-06-02T11:10:33.702" v="214" actId="403"/>
        <pc:sldMkLst>
          <pc:docMk/>
          <pc:sldMk cId="3570815298" sldId="2051"/>
        </pc:sldMkLst>
        <pc:spChg chg="mod">
          <ac:chgData name="Melusine  CAMENSULI" userId="31f5a1e4-6ce0-4f5b-a83f-78fdf74f917c" providerId="ADAL" clId="{9583744E-95B7-4B08-A9AA-488BFB215939}" dt="2025-06-02T11:10:33.702" v="214" actId="403"/>
          <ac:spMkLst>
            <pc:docMk/>
            <pc:sldMk cId="3570815298" sldId="2051"/>
            <ac:spMk id="5" creationId="{649FB417-2CEC-F241-C955-43B9548A7FB2}"/>
          </ac:spMkLst>
        </pc:spChg>
      </pc:sldChg>
      <pc:sldChg chg="modSp mod modNotesTx">
        <pc:chgData name="Melusine  CAMENSULI" userId="31f5a1e4-6ce0-4f5b-a83f-78fdf74f917c" providerId="ADAL" clId="{9583744E-95B7-4B08-A9AA-488BFB215939}" dt="2025-06-02T10:47:55.944" v="177" actId="20577"/>
        <pc:sldMkLst>
          <pc:docMk/>
          <pc:sldMk cId="83805535" sldId="2053"/>
        </pc:sldMkLst>
        <pc:spChg chg="mod">
          <ac:chgData name="Melusine  CAMENSULI" userId="31f5a1e4-6ce0-4f5b-a83f-78fdf74f917c" providerId="ADAL" clId="{9583744E-95B7-4B08-A9AA-488BFB215939}" dt="2025-06-02T10:47:48.133" v="169" actId="20577"/>
          <ac:spMkLst>
            <pc:docMk/>
            <pc:sldMk cId="83805535" sldId="2053"/>
            <ac:spMk id="5" creationId="{33832E3F-522F-189F-FF86-6AFB8A318AEB}"/>
          </ac:spMkLst>
        </pc:spChg>
        <pc:spChg chg="mod">
          <ac:chgData name="Melusine  CAMENSULI" userId="31f5a1e4-6ce0-4f5b-a83f-78fdf74f917c" providerId="ADAL" clId="{9583744E-95B7-4B08-A9AA-488BFB215939}" dt="2025-06-02T10:47:55.944" v="177" actId="20577"/>
          <ac:spMkLst>
            <pc:docMk/>
            <pc:sldMk cId="83805535" sldId="2053"/>
            <ac:spMk id="14" creationId="{0B8E988B-18E6-FD41-1A0D-2DDB72FA52FD}"/>
          </ac:spMkLst>
        </pc:spChg>
      </pc:sldChg>
      <pc:sldChg chg="modSp mod">
        <pc:chgData name="Melusine  CAMENSULI" userId="31f5a1e4-6ce0-4f5b-a83f-78fdf74f917c" providerId="ADAL" clId="{9583744E-95B7-4B08-A9AA-488BFB215939}" dt="2025-06-03T13:07:14.368" v="228" actId="1076"/>
        <pc:sldMkLst>
          <pc:docMk/>
          <pc:sldMk cId="2567648395" sldId="2062"/>
        </pc:sldMkLst>
        <pc:graphicFrameChg chg="mod modGraphic">
          <ac:chgData name="Melusine  CAMENSULI" userId="31f5a1e4-6ce0-4f5b-a83f-78fdf74f917c" providerId="ADAL" clId="{9583744E-95B7-4B08-A9AA-488BFB215939}" dt="2025-06-03T13:07:14.368" v="228" actId="1076"/>
          <ac:graphicFrameMkLst>
            <pc:docMk/>
            <pc:sldMk cId="2567648395" sldId="2062"/>
            <ac:graphicFrameMk id="11" creationId="{8CD8A30E-BEB0-840A-5C88-63FF1E262A34}"/>
          </ac:graphicFrameMkLst>
        </pc:graphicFrameChg>
      </pc:sldChg>
      <pc:sldChg chg="modNotesTx">
        <pc:chgData name="Melusine  CAMENSULI" userId="31f5a1e4-6ce0-4f5b-a83f-78fdf74f917c" providerId="ADAL" clId="{9583744E-95B7-4B08-A9AA-488BFB215939}" dt="2025-05-27T12:16:36.775" v="2" actId="20577"/>
        <pc:sldMkLst>
          <pc:docMk/>
          <pc:sldMk cId="3991899426" sldId="2063"/>
        </pc:sldMkLst>
      </pc:sldChg>
      <pc:sldChg chg="modNotesTx">
        <pc:chgData name="Melusine  CAMENSULI" userId="31f5a1e4-6ce0-4f5b-a83f-78fdf74f917c" providerId="ADAL" clId="{9583744E-95B7-4B08-A9AA-488BFB215939}" dt="2025-05-27T12:17:10.058" v="14" actId="20577"/>
        <pc:sldMkLst>
          <pc:docMk/>
          <pc:sldMk cId="3679916918" sldId="2064"/>
        </pc:sldMkLst>
      </pc:sldChg>
      <pc:sldChg chg="modNotesTx">
        <pc:chgData name="Melusine  CAMENSULI" userId="31f5a1e4-6ce0-4f5b-a83f-78fdf74f917c" providerId="ADAL" clId="{9583744E-95B7-4B08-A9AA-488BFB215939}" dt="2025-05-27T12:16:42.375" v="4" actId="6549"/>
        <pc:sldMkLst>
          <pc:docMk/>
          <pc:sldMk cId="3438293693" sldId="2065"/>
        </pc:sldMkLst>
      </pc:sldChg>
      <pc:sldChg chg="modNotesTx">
        <pc:chgData name="Melusine  CAMENSULI" userId="31f5a1e4-6ce0-4f5b-a83f-78fdf74f917c" providerId="ADAL" clId="{9583744E-95B7-4B08-A9AA-488BFB215939}" dt="2025-05-27T12:16:48.067" v="6" actId="20577"/>
        <pc:sldMkLst>
          <pc:docMk/>
          <pc:sldMk cId="1387004884" sldId="2066"/>
        </pc:sldMkLst>
      </pc:sldChg>
      <pc:sldChg chg="modNotesTx">
        <pc:chgData name="Melusine  CAMENSULI" userId="31f5a1e4-6ce0-4f5b-a83f-78fdf74f917c" providerId="ADAL" clId="{9583744E-95B7-4B08-A9AA-488BFB215939}" dt="2025-05-27T12:16:51.010" v="7" actId="20577"/>
        <pc:sldMkLst>
          <pc:docMk/>
          <pc:sldMk cId="2545649495" sldId="2067"/>
        </pc:sldMkLst>
      </pc:sldChg>
      <pc:sldChg chg="modSp modNotesTx">
        <pc:chgData name="Melusine  CAMENSULI" userId="31f5a1e4-6ce0-4f5b-a83f-78fdf74f917c" providerId="ADAL" clId="{9583744E-95B7-4B08-A9AA-488BFB215939}" dt="2025-06-02T10:52:32.592" v="180" actId="403"/>
        <pc:sldMkLst>
          <pc:docMk/>
          <pc:sldMk cId="1239647894" sldId="2068"/>
        </pc:sldMkLst>
        <pc:spChg chg="mod">
          <ac:chgData name="Melusine  CAMENSULI" userId="31f5a1e4-6ce0-4f5b-a83f-78fdf74f917c" providerId="ADAL" clId="{9583744E-95B7-4B08-A9AA-488BFB215939}" dt="2025-06-02T10:52:32.592" v="180" actId="403"/>
          <ac:spMkLst>
            <pc:docMk/>
            <pc:sldMk cId="1239647894" sldId="2068"/>
            <ac:spMk id="25" creationId="{1E70B067-ED08-EAC5-9A39-B1BB4AF20852}"/>
          </ac:spMkLst>
        </pc:spChg>
      </pc:sldChg>
      <pc:sldChg chg="modNotesTx">
        <pc:chgData name="Melusine  CAMENSULI" userId="31f5a1e4-6ce0-4f5b-a83f-78fdf74f917c" providerId="ADAL" clId="{9583744E-95B7-4B08-A9AA-488BFB215939}" dt="2025-05-27T12:16:59.724" v="10" actId="20577"/>
        <pc:sldMkLst>
          <pc:docMk/>
          <pc:sldMk cId="3061116347" sldId="2070"/>
        </pc:sldMkLst>
      </pc:sldChg>
      <pc:sldChg chg="modNotesTx">
        <pc:chgData name="Melusine  CAMENSULI" userId="31f5a1e4-6ce0-4f5b-a83f-78fdf74f917c" providerId="ADAL" clId="{9583744E-95B7-4B08-A9AA-488BFB215939}" dt="2025-05-27T12:17:03.335" v="11" actId="20577"/>
        <pc:sldMkLst>
          <pc:docMk/>
          <pc:sldMk cId="4260385400" sldId="2072"/>
        </pc:sldMkLst>
      </pc:sldChg>
      <pc:sldChg chg="modNotesTx">
        <pc:chgData name="Melusine  CAMENSULI" userId="31f5a1e4-6ce0-4f5b-a83f-78fdf74f917c" providerId="ADAL" clId="{9583744E-95B7-4B08-A9AA-488BFB215939}" dt="2025-05-27T12:17:12.636" v="15" actId="20577"/>
        <pc:sldMkLst>
          <pc:docMk/>
          <pc:sldMk cId="3324656183" sldId="2073"/>
        </pc:sldMkLst>
      </pc:sldChg>
      <pc:sldChg chg="modNotesTx">
        <pc:chgData name="Melusine  CAMENSULI" userId="31f5a1e4-6ce0-4f5b-a83f-78fdf74f917c" providerId="ADAL" clId="{9583744E-95B7-4B08-A9AA-488BFB215939}" dt="2025-05-27T12:17:15.007" v="16" actId="20577"/>
        <pc:sldMkLst>
          <pc:docMk/>
          <pc:sldMk cId="1260997495" sldId="2074"/>
        </pc:sldMkLst>
      </pc:sldChg>
      <pc:sldChg chg="modNotesTx">
        <pc:chgData name="Melusine  CAMENSULI" userId="31f5a1e4-6ce0-4f5b-a83f-78fdf74f917c" providerId="ADAL" clId="{9583744E-95B7-4B08-A9AA-488BFB215939}" dt="2025-05-27T12:17:07.734" v="13" actId="20577"/>
        <pc:sldMkLst>
          <pc:docMk/>
          <pc:sldMk cId="3315271951" sldId="2075"/>
        </pc:sldMkLst>
      </pc:sldChg>
      <pc:sldChg chg="modSp mod">
        <pc:chgData name="Melusine  CAMENSULI" userId="31f5a1e4-6ce0-4f5b-a83f-78fdf74f917c" providerId="ADAL" clId="{9583744E-95B7-4B08-A9AA-488BFB215939}" dt="2025-06-03T13:07:08.219" v="227" actId="6549"/>
        <pc:sldMkLst>
          <pc:docMk/>
          <pc:sldMk cId="923505483" sldId="2076"/>
        </pc:sldMkLst>
        <pc:graphicFrameChg chg="modGraphic">
          <ac:chgData name="Melusine  CAMENSULI" userId="31f5a1e4-6ce0-4f5b-a83f-78fdf74f917c" providerId="ADAL" clId="{9583744E-95B7-4B08-A9AA-488BFB215939}" dt="2025-06-03T13:07:08.219" v="227" actId="6549"/>
          <ac:graphicFrameMkLst>
            <pc:docMk/>
            <pc:sldMk cId="923505483" sldId="2076"/>
            <ac:graphicFrameMk id="7" creationId="{59DEDA17-F6E8-3FF0-D013-D1CA745D103D}"/>
          </ac:graphicFrameMkLst>
        </pc:graphicFrameChg>
      </pc:sldChg>
      <pc:sldChg chg="modSp mod">
        <pc:chgData name="Melusine  CAMENSULI" userId="31f5a1e4-6ce0-4f5b-a83f-78fdf74f917c" providerId="ADAL" clId="{9583744E-95B7-4B08-A9AA-488BFB215939}" dt="2025-06-02T09:12:11.997" v="85" actId="20577"/>
        <pc:sldMkLst>
          <pc:docMk/>
          <pc:sldMk cId="4143839326" sldId="2077"/>
        </pc:sldMkLst>
        <pc:spChg chg="mod">
          <ac:chgData name="Melusine  CAMENSULI" userId="31f5a1e4-6ce0-4f5b-a83f-78fdf74f917c" providerId="ADAL" clId="{9583744E-95B7-4B08-A9AA-488BFB215939}" dt="2025-06-02T09:12:11.997" v="85" actId="20577"/>
          <ac:spMkLst>
            <pc:docMk/>
            <pc:sldMk cId="4143839326" sldId="2077"/>
            <ac:spMk id="6" creationId="{3E664D52-F453-BDE1-0C8B-03C2F6E69100}"/>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16C11A3-1AAA-45C2-ADD8-6A95EC29E030}" type="doc">
      <dgm:prSet loTypeId="urn:microsoft.com/office/officeart/2008/layout/VerticalCurvedList" loCatId="list" qsTypeId="urn:microsoft.com/office/officeart/2005/8/quickstyle/simple1" qsCatId="simple" csTypeId="urn:microsoft.com/office/officeart/2005/8/colors/colorful4" csCatId="colorful" phldr="1"/>
      <dgm:spPr/>
      <dgm:t>
        <a:bodyPr/>
        <a:lstStyle/>
        <a:p>
          <a:endParaRPr lang="fr-FR"/>
        </a:p>
      </dgm:t>
    </dgm:pt>
    <dgm:pt modelId="{81D1942E-A380-47F0-B217-02F3A4215F70}">
      <dgm:prSet phldrT="[Texte]" custT="1"/>
      <dgm:spPr/>
      <dgm:t>
        <a:bodyPr/>
        <a:lstStyle/>
        <a:p>
          <a:pPr>
            <a:buFont typeface="+mj-lt"/>
            <a:buAutoNum type="arabicPeriod"/>
          </a:pPr>
          <a:r>
            <a:rPr lang="fr-FR" sz="1400">
              <a:latin typeface="+mn-lt"/>
            </a:rPr>
            <a:t>Une réforme « Plein emploi » qui instaure une gouvernance et des dispositifs "aller vers" impactant les parcours d’insertion et de maintien des PSH, mais une mise en œuvre qui reste encore en construction.</a:t>
          </a:r>
        </a:p>
      </dgm:t>
    </dgm:pt>
    <dgm:pt modelId="{8A3474F9-3A98-4D02-A4C2-1F01FEA29804}" type="parTrans" cxnId="{9CFCB621-2AA3-4B34-ACCB-FBD403C55DE1}">
      <dgm:prSet/>
      <dgm:spPr/>
      <dgm:t>
        <a:bodyPr/>
        <a:lstStyle/>
        <a:p>
          <a:endParaRPr lang="fr-FR" sz="1400">
            <a:latin typeface="+mn-lt"/>
          </a:endParaRPr>
        </a:p>
      </dgm:t>
    </dgm:pt>
    <dgm:pt modelId="{3F43EDD3-AF96-4B21-853C-BF8299589401}" type="sibTrans" cxnId="{9CFCB621-2AA3-4B34-ACCB-FBD403C55DE1}">
      <dgm:prSet/>
      <dgm:spPr/>
      <dgm:t>
        <a:bodyPr/>
        <a:lstStyle/>
        <a:p>
          <a:endParaRPr lang="fr-FR" sz="1400">
            <a:latin typeface="+mn-lt"/>
          </a:endParaRPr>
        </a:p>
      </dgm:t>
    </dgm:pt>
    <dgm:pt modelId="{5D0AD5A1-3185-489A-AD49-3A13C7A7ECF2}">
      <dgm:prSet phldrT="[Texte]" custT="1"/>
      <dgm:spPr/>
      <dgm:t>
        <a:bodyPr/>
        <a:lstStyle/>
        <a:p>
          <a:pPr>
            <a:buFont typeface="+mj-lt"/>
            <a:buAutoNum type="arabicPeriod" startAt="7"/>
          </a:pPr>
          <a:r>
            <a:rPr lang="fr-FR" sz="1400">
              <a:latin typeface="+mn-lt"/>
            </a:rPr>
            <a:t>La coordination entre acteurs s’améliore, mais nécessite encore des espaces lisibles et stables pour fonctionner pleinement à l’échelle territoriale.</a:t>
          </a:r>
        </a:p>
      </dgm:t>
    </dgm:pt>
    <dgm:pt modelId="{F338487D-F76C-40C7-B683-83626E78B177}" type="parTrans" cxnId="{E00750F4-330E-4378-A657-1070FAEF7EC1}">
      <dgm:prSet/>
      <dgm:spPr/>
      <dgm:t>
        <a:bodyPr/>
        <a:lstStyle/>
        <a:p>
          <a:endParaRPr lang="fr-FR" sz="1400">
            <a:latin typeface="+mn-lt"/>
          </a:endParaRPr>
        </a:p>
      </dgm:t>
    </dgm:pt>
    <dgm:pt modelId="{310D9185-C16D-4A0E-B3C4-AE9AA4D3333C}" type="sibTrans" cxnId="{E00750F4-330E-4378-A657-1070FAEF7EC1}">
      <dgm:prSet/>
      <dgm:spPr/>
      <dgm:t>
        <a:bodyPr/>
        <a:lstStyle/>
        <a:p>
          <a:endParaRPr lang="fr-FR" sz="1400">
            <a:latin typeface="+mn-lt"/>
          </a:endParaRPr>
        </a:p>
      </dgm:t>
    </dgm:pt>
    <dgm:pt modelId="{85114051-60B7-4063-87C6-99FD5E6A8770}">
      <dgm:prSet phldrT="[Texte]" custT="1"/>
      <dgm:spPr/>
      <dgm:t>
        <a:bodyPr/>
        <a:lstStyle/>
        <a:p>
          <a:r>
            <a:rPr lang="fr-FR" sz="1400">
              <a:latin typeface="+mn-lt"/>
            </a:rPr>
            <a:t>La prévention de la désinsertion professionnelle progresse fortement, avec un nombre de maintiens en nette hausse et une implication accrue des acteurs santé-travail.</a:t>
          </a:r>
        </a:p>
      </dgm:t>
    </dgm:pt>
    <dgm:pt modelId="{0539B7EB-42EC-452B-BF6D-5D875AD7591E}" type="parTrans" cxnId="{80994F4E-194E-417A-931E-DC261058EFDA}">
      <dgm:prSet/>
      <dgm:spPr/>
      <dgm:t>
        <a:bodyPr/>
        <a:lstStyle/>
        <a:p>
          <a:endParaRPr lang="fr-FR" sz="1400">
            <a:latin typeface="+mn-lt"/>
          </a:endParaRPr>
        </a:p>
      </dgm:t>
    </dgm:pt>
    <dgm:pt modelId="{1A447D8E-E64B-4F07-818B-8F7AB6061882}" type="sibTrans" cxnId="{80994F4E-194E-417A-931E-DC261058EFDA}">
      <dgm:prSet/>
      <dgm:spPr/>
      <dgm:t>
        <a:bodyPr/>
        <a:lstStyle/>
        <a:p>
          <a:endParaRPr lang="fr-FR" sz="1400">
            <a:latin typeface="+mn-lt"/>
          </a:endParaRPr>
        </a:p>
      </dgm:t>
    </dgm:pt>
    <dgm:pt modelId="{FC2AFC84-D29B-4CB7-B614-24ADE139741D}">
      <dgm:prSet phldrT="[Texte]" custT="1"/>
      <dgm:spPr/>
      <dgm:t>
        <a:bodyPr/>
        <a:lstStyle/>
        <a:p>
          <a:r>
            <a:rPr lang="fr-FR" sz="1400">
              <a:latin typeface="+mn-lt"/>
            </a:rPr>
            <a:t>Davantage d’employeurs s’engagent sur le handicap, mais les TPE et certains secteurs restent peu mobilisés sans appui ciblé </a:t>
          </a:r>
        </a:p>
      </dgm:t>
    </dgm:pt>
    <dgm:pt modelId="{17BEB220-5B95-45DE-BFCA-77276E6C9EAA}" type="parTrans" cxnId="{D2D94B2D-DF7F-476E-92F8-AFFE8D6DE033}">
      <dgm:prSet/>
      <dgm:spPr/>
      <dgm:t>
        <a:bodyPr/>
        <a:lstStyle/>
        <a:p>
          <a:endParaRPr lang="fr-FR" sz="1400">
            <a:latin typeface="+mn-lt"/>
          </a:endParaRPr>
        </a:p>
      </dgm:t>
    </dgm:pt>
    <dgm:pt modelId="{B242F035-55BF-4AAF-9C2A-F53FBAAB124D}" type="sibTrans" cxnId="{D2D94B2D-DF7F-476E-92F8-AFFE8D6DE033}">
      <dgm:prSet/>
      <dgm:spPr/>
      <dgm:t>
        <a:bodyPr/>
        <a:lstStyle/>
        <a:p>
          <a:endParaRPr lang="fr-FR" sz="1400">
            <a:latin typeface="+mn-lt"/>
          </a:endParaRPr>
        </a:p>
      </dgm:t>
    </dgm:pt>
    <dgm:pt modelId="{AAB7AF49-034E-4633-869D-FB8E4A066CC8}">
      <dgm:prSet custT="1"/>
      <dgm:spPr/>
      <dgm:t>
        <a:bodyPr/>
        <a:lstStyle/>
        <a:p>
          <a:r>
            <a:rPr lang="fr-FR" sz="1400">
              <a:latin typeface="+mn-lt"/>
            </a:rPr>
            <a:t>L’accès à la formation s’élargit pour les PSH grâce à des dispositifs renforcés, mais la cohérence des parcours reste à structurer.</a:t>
          </a:r>
        </a:p>
      </dgm:t>
    </dgm:pt>
    <dgm:pt modelId="{F43B38BF-B46D-460D-82EE-55AA82514B2B}" type="parTrans" cxnId="{732D578A-A725-44D6-95F2-52A3AC7B0BD7}">
      <dgm:prSet/>
      <dgm:spPr/>
      <dgm:t>
        <a:bodyPr/>
        <a:lstStyle/>
        <a:p>
          <a:endParaRPr lang="fr-FR" sz="1400">
            <a:latin typeface="+mn-lt"/>
          </a:endParaRPr>
        </a:p>
      </dgm:t>
    </dgm:pt>
    <dgm:pt modelId="{EA44F23C-B299-4CD2-A987-463FD5512EAC}" type="sibTrans" cxnId="{732D578A-A725-44D6-95F2-52A3AC7B0BD7}">
      <dgm:prSet/>
      <dgm:spPr/>
      <dgm:t>
        <a:bodyPr/>
        <a:lstStyle/>
        <a:p>
          <a:endParaRPr lang="fr-FR" sz="1400">
            <a:latin typeface="+mn-lt"/>
          </a:endParaRPr>
        </a:p>
      </dgm:t>
    </dgm:pt>
    <dgm:pt modelId="{EE78BE12-2444-4181-B3BF-84F71E81BCB8}">
      <dgm:prSet custT="1"/>
      <dgm:spPr/>
      <dgm:t>
        <a:bodyPr/>
        <a:lstStyle/>
        <a:p>
          <a:r>
            <a:rPr lang="fr-FR" sz="1400">
              <a:latin typeface="+mn-lt"/>
            </a:rPr>
            <a:t>Les outils d’accompagnement spécifiques (DEA, CDD Tremplin, …) montent en puissance et s’intègrent progressivement au droit commun.</a:t>
          </a:r>
        </a:p>
      </dgm:t>
    </dgm:pt>
    <dgm:pt modelId="{3A5104B1-51F8-467B-9004-E7252A1FED17}" type="parTrans" cxnId="{A1EA344D-11B0-4AB8-9A68-7E3ACF5D9192}">
      <dgm:prSet/>
      <dgm:spPr/>
      <dgm:t>
        <a:bodyPr/>
        <a:lstStyle/>
        <a:p>
          <a:endParaRPr lang="fr-FR" sz="1400">
            <a:latin typeface="+mn-lt"/>
          </a:endParaRPr>
        </a:p>
      </dgm:t>
    </dgm:pt>
    <dgm:pt modelId="{F05B8A61-B7FD-4481-90F2-3457172B8657}" type="sibTrans" cxnId="{A1EA344D-11B0-4AB8-9A68-7E3ACF5D9192}">
      <dgm:prSet/>
      <dgm:spPr/>
      <dgm:t>
        <a:bodyPr/>
        <a:lstStyle/>
        <a:p>
          <a:endParaRPr lang="fr-FR" sz="1400">
            <a:latin typeface="+mn-lt"/>
          </a:endParaRPr>
        </a:p>
      </dgm:t>
    </dgm:pt>
    <dgm:pt modelId="{AA581880-4742-403F-8BA7-24A008C348F7}">
      <dgm:prSet phldrT="[Texte]" custT="1"/>
      <dgm:spPr/>
      <dgm:t>
        <a:bodyPr/>
        <a:lstStyle/>
        <a:p>
          <a:r>
            <a:rPr lang="fr-FR" sz="1400"/>
            <a:t>Les moyens diminuent sensiblement, pour tous, en particulier pour l’insertion professionnelle des PSH, fragilisant les capacités d’action locales.</a:t>
          </a:r>
          <a:endParaRPr lang="fr-FR" sz="1400">
            <a:latin typeface="+mn-lt"/>
          </a:endParaRPr>
        </a:p>
      </dgm:t>
    </dgm:pt>
    <dgm:pt modelId="{95F1B743-B93B-4687-A114-0A8E34AF2DBD}" type="parTrans" cxnId="{4C3A47FE-F380-4935-9129-2D31E88083EC}">
      <dgm:prSet/>
      <dgm:spPr/>
      <dgm:t>
        <a:bodyPr/>
        <a:lstStyle/>
        <a:p>
          <a:endParaRPr lang="fr-FR"/>
        </a:p>
      </dgm:t>
    </dgm:pt>
    <dgm:pt modelId="{54B6F085-CC92-4307-8F39-445CA53ADCF7}" type="sibTrans" cxnId="{4C3A47FE-F380-4935-9129-2D31E88083EC}">
      <dgm:prSet/>
      <dgm:spPr/>
      <dgm:t>
        <a:bodyPr/>
        <a:lstStyle/>
        <a:p>
          <a:endParaRPr lang="fr-FR"/>
        </a:p>
      </dgm:t>
    </dgm:pt>
    <dgm:pt modelId="{51BF3B14-42E3-4542-B480-B188F50BECE4}" type="pres">
      <dgm:prSet presAssocID="{916C11A3-1AAA-45C2-ADD8-6A95EC29E030}" presName="Name0" presStyleCnt="0">
        <dgm:presLayoutVars>
          <dgm:chMax val="7"/>
          <dgm:chPref val="7"/>
          <dgm:dir/>
        </dgm:presLayoutVars>
      </dgm:prSet>
      <dgm:spPr/>
    </dgm:pt>
    <dgm:pt modelId="{536394CE-03B0-48FB-9707-7391C6DACE09}" type="pres">
      <dgm:prSet presAssocID="{916C11A3-1AAA-45C2-ADD8-6A95EC29E030}" presName="Name1" presStyleCnt="0"/>
      <dgm:spPr/>
    </dgm:pt>
    <dgm:pt modelId="{FE4038EE-9172-471C-A533-0CF57359EE4E}" type="pres">
      <dgm:prSet presAssocID="{916C11A3-1AAA-45C2-ADD8-6A95EC29E030}" presName="cycle" presStyleCnt="0"/>
      <dgm:spPr/>
    </dgm:pt>
    <dgm:pt modelId="{665CA5E1-D983-4A03-B9E0-5DD56F1788A8}" type="pres">
      <dgm:prSet presAssocID="{916C11A3-1AAA-45C2-ADD8-6A95EC29E030}" presName="srcNode" presStyleLbl="node1" presStyleIdx="0" presStyleCnt="7"/>
      <dgm:spPr/>
    </dgm:pt>
    <dgm:pt modelId="{186F343C-99C2-4ECF-8ED8-FD324871A8A6}" type="pres">
      <dgm:prSet presAssocID="{916C11A3-1AAA-45C2-ADD8-6A95EC29E030}" presName="conn" presStyleLbl="parChTrans1D2" presStyleIdx="0" presStyleCnt="1"/>
      <dgm:spPr/>
    </dgm:pt>
    <dgm:pt modelId="{443AB33E-8392-41A9-B6AE-EDD12E17F0D2}" type="pres">
      <dgm:prSet presAssocID="{916C11A3-1AAA-45C2-ADD8-6A95EC29E030}" presName="extraNode" presStyleLbl="node1" presStyleIdx="0" presStyleCnt="7"/>
      <dgm:spPr/>
    </dgm:pt>
    <dgm:pt modelId="{59D54B49-C9A3-43E2-A4FD-165A9162C681}" type="pres">
      <dgm:prSet presAssocID="{916C11A3-1AAA-45C2-ADD8-6A95EC29E030}" presName="dstNode" presStyleLbl="node1" presStyleIdx="0" presStyleCnt="7"/>
      <dgm:spPr/>
    </dgm:pt>
    <dgm:pt modelId="{4F917464-990C-4797-874B-41C516950FB0}" type="pres">
      <dgm:prSet presAssocID="{81D1942E-A380-47F0-B217-02F3A4215F70}" presName="text_1" presStyleLbl="node1" presStyleIdx="0" presStyleCnt="7">
        <dgm:presLayoutVars>
          <dgm:bulletEnabled val="1"/>
        </dgm:presLayoutVars>
      </dgm:prSet>
      <dgm:spPr/>
    </dgm:pt>
    <dgm:pt modelId="{AEC939F7-B9A2-4881-8AA2-9A23099C69C3}" type="pres">
      <dgm:prSet presAssocID="{81D1942E-A380-47F0-B217-02F3A4215F70}" presName="accent_1" presStyleCnt="0"/>
      <dgm:spPr/>
    </dgm:pt>
    <dgm:pt modelId="{B0616815-6923-4FE5-AEFC-1179E5FDD81A}" type="pres">
      <dgm:prSet presAssocID="{81D1942E-A380-47F0-B217-02F3A4215F70}" presName="accentRepeatNode" presStyleLbl="solidFgAcc1" presStyleIdx="0" presStyleCnt="7"/>
      <dgm:spPr/>
    </dgm:pt>
    <dgm:pt modelId="{72587ACE-6D6E-4BA3-9539-32D34AC9471B}" type="pres">
      <dgm:prSet presAssocID="{5D0AD5A1-3185-489A-AD49-3A13C7A7ECF2}" presName="text_2" presStyleLbl="node1" presStyleIdx="1" presStyleCnt="7">
        <dgm:presLayoutVars>
          <dgm:bulletEnabled val="1"/>
        </dgm:presLayoutVars>
      </dgm:prSet>
      <dgm:spPr/>
    </dgm:pt>
    <dgm:pt modelId="{FAB0487A-4028-414B-A910-C0A6C0392DD9}" type="pres">
      <dgm:prSet presAssocID="{5D0AD5A1-3185-489A-AD49-3A13C7A7ECF2}" presName="accent_2" presStyleCnt="0"/>
      <dgm:spPr/>
    </dgm:pt>
    <dgm:pt modelId="{7ED89F88-C66E-44DF-975C-D4BFCA69A60F}" type="pres">
      <dgm:prSet presAssocID="{5D0AD5A1-3185-489A-AD49-3A13C7A7ECF2}" presName="accentRepeatNode" presStyleLbl="solidFgAcc1" presStyleIdx="1" presStyleCnt="7"/>
      <dgm:spPr/>
    </dgm:pt>
    <dgm:pt modelId="{0FC80E5B-3768-45BF-97AD-6B3D3553BD7A}" type="pres">
      <dgm:prSet presAssocID="{85114051-60B7-4063-87C6-99FD5E6A8770}" presName="text_3" presStyleLbl="node1" presStyleIdx="2" presStyleCnt="7">
        <dgm:presLayoutVars>
          <dgm:bulletEnabled val="1"/>
        </dgm:presLayoutVars>
      </dgm:prSet>
      <dgm:spPr/>
    </dgm:pt>
    <dgm:pt modelId="{8A27E1A1-7D87-4291-A85C-03B4C2AC35F2}" type="pres">
      <dgm:prSet presAssocID="{85114051-60B7-4063-87C6-99FD5E6A8770}" presName="accent_3" presStyleCnt="0"/>
      <dgm:spPr/>
    </dgm:pt>
    <dgm:pt modelId="{AFB55667-9A98-4897-8784-D4EAB0202149}" type="pres">
      <dgm:prSet presAssocID="{85114051-60B7-4063-87C6-99FD5E6A8770}" presName="accentRepeatNode" presStyleLbl="solidFgAcc1" presStyleIdx="2" presStyleCnt="7"/>
      <dgm:spPr/>
    </dgm:pt>
    <dgm:pt modelId="{C4495322-37D7-498B-9828-065715A98323}" type="pres">
      <dgm:prSet presAssocID="{AAB7AF49-034E-4633-869D-FB8E4A066CC8}" presName="text_4" presStyleLbl="node1" presStyleIdx="3" presStyleCnt="7">
        <dgm:presLayoutVars>
          <dgm:bulletEnabled val="1"/>
        </dgm:presLayoutVars>
      </dgm:prSet>
      <dgm:spPr/>
    </dgm:pt>
    <dgm:pt modelId="{1382AF96-199B-4F39-813E-BD33C5F1FB68}" type="pres">
      <dgm:prSet presAssocID="{AAB7AF49-034E-4633-869D-FB8E4A066CC8}" presName="accent_4" presStyleCnt="0"/>
      <dgm:spPr/>
    </dgm:pt>
    <dgm:pt modelId="{F4283424-C53C-4F8B-B84F-E990D572B6E2}" type="pres">
      <dgm:prSet presAssocID="{AAB7AF49-034E-4633-869D-FB8E4A066CC8}" presName="accentRepeatNode" presStyleLbl="solidFgAcc1" presStyleIdx="3" presStyleCnt="7"/>
      <dgm:spPr/>
    </dgm:pt>
    <dgm:pt modelId="{54B3D5A6-0523-4318-933F-5A7A06946EBD}" type="pres">
      <dgm:prSet presAssocID="{EE78BE12-2444-4181-B3BF-84F71E81BCB8}" presName="text_5" presStyleLbl="node1" presStyleIdx="4" presStyleCnt="7">
        <dgm:presLayoutVars>
          <dgm:bulletEnabled val="1"/>
        </dgm:presLayoutVars>
      </dgm:prSet>
      <dgm:spPr/>
    </dgm:pt>
    <dgm:pt modelId="{7F09DC67-D3C1-4E86-AB06-31F3239C6AB8}" type="pres">
      <dgm:prSet presAssocID="{EE78BE12-2444-4181-B3BF-84F71E81BCB8}" presName="accent_5" presStyleCnt="0"/>
      <dgm:spPr/>
    </dgm:pt>
    <dgm:pt modelId="{F4F5D596-E4BE-4AF6-B307-746F9CC00B54}" type="pres">
      <dgm:prSet presAssocID="{EE78BE12-2444-4181-B3BF-84F71E81BCB8}" presName="accentRepeatNode" presStyleLbl="solidFgAcc1" presStyleIdx="4" presStyleCnt="7"/>
      <dgm:spPr/>
    </dgm:pt>
    <dgm:pt modelId="{4B14087D-8A4E-4045-83AC-06DAEB7F182E}" type="pres">
      <dgm:prSet presAssocID="{FC2AFC84-D29B-4CB7-B614-24ADE139741D}" presName="text_6" presStyleLbl="node1" presStyleIdx="5" presStyleCnt="7">
        <dgm:presLayoutVars>
          <dgm:bulletEnabled val="1"/>
        </dgm:presLayoutVars>
      </dgm:prSet>
      <dgm:spPr/>
    </dgm:pt>
    <dgm:pt modelId="{D92C8E79-B487-473F-BFFF-AC1CAE46A9A0}" type="pres">
      <dgm:prSet presAssocID="{FC2AFC84-D29B-4CB7-B614-24ADE139741D}" presName="accent_6" presStyleCnt="0"/>
      <dgm:spPr/>
    </dgm:pt>
    <dgm:pt modelId="{E9A0DC7D-A7AD-4A83-9153-FE34DB10593A}" type="pres">
      <dgm:prSet presAssocID="{FC2AFC84-D29B-4CB7-B614-24ADE139741D}" presName="accentRepeatNode" presStyleLbl="solidFgAcc1" presStyleIdx="5" presStyleCnt="7"/>
      <dgm:spPr/>
    </dgm:pt>
    <dgm:pt modelId="{9FA90BC5-F42C-4D6B-8151-412F7FAB18FB}" type="pres">
      <dgm:prSet presAssocID="{AA581880-4742-403F-8BA7-24A008C348F7}" presName="text_7" presStyleLbl="node1" presStyleIdx="6" presStyleCnt="7">
        <dgm:presLayoutVars>
          <dgm:bulletEnabled val="1"/>
        </dgm:presLayoutVars>
      </dgm:prSet>
      <dgm:spPr/>
    </dgm:pt>
    <dgm:pt modelId="{E1A40C39-EBFD-4549-9DB0-0F6333AC4213}" type="pres">
      <dgm:prSet presAssocID="{AA581880-4742-403F-8BA7-24A008C348F7}" presName="accent_7" presStyleCnt="0"/>
      <dgm:spPr/>
    </dgm:pt>
    <dgm:pt modelId="{A5044745-356B-4170-9E3B-3AF6B1DC7913}" type="pres">
      <dgm:prSet presAssocID="{AA581880-4742-403F-8BA7-24A008C348F7}" presName="accentRepeatNode" presStyleLbl="solidFgAcc1" presStyleIdx="6" presStyleCnt="7"/>
      <dgm:spPr/>
    </dgm:pt>
  </dgm:ptLst>
  <dgm:cxnLst>
    <dgm:cxn modelId="{9CFCB621-2AA3-4B34-ACCB-FBD403C55DE1}" srcId="{916C11A3-1AAA-45C2-ADD8-6A95EC29E030}" destId="{81D1942E-A380-47F0-B217-02F3A4215F70}" srcOrd="0" destOrd="0" parTransId="{8A3474F9-3A98-4D02-A4C2-1F01FEA29804}" sibTransId="{3F43EDD3-AF96-4B21-853C-BF8299589401}"/>
    <dgm:cxn modelId="{D2D94B2D-DF7F-476E-92F8-AFFE8D6DE033}" srcId="{916C11A3-1AAA-45C2-ADD8-6A95EC29E030}" destId="{FC2AFC84-D29B-4CB7-B614-24ADE139741D}" srcOrd="5" destOrd="0" parTransId="{17BEB220-5B95-45DE-BFCA-77276E6C9EAA}" sibTransId="{B242F035-55BF-4AAF-9C2A-F53FBAAB124D}"/>
    <dgm:cxn modelId="{130C1B3D-61E2-4506-862A-39A6710FB6AB}" type="presOf" srcId="{81D1942E-A380-47F0-B217-02F3A4215F70}" destId="{4F917464-990C-4797-874B-41C516950FB0}" srcOrd="0" destOrd="0" presId="urn:microsoft.com/office/officeart/2008/layout/VerticalCurvedList"/>
    <dgm:cxn modelId="{AD006969-3F57-4623-ADC4-1BAB7A00E44C}" type="presOf" srcId="{5D0AD5A1-3185-489A-AD49-3A13C7A7ECF2}" destId="{72587ACE-6D6E-4BA3-9539-32D34AC9471B}" srcOrd="0" destOrd="0" presId="urn:microsoft.com/office/officeart/2008/layout/VerticalCurvedList"/>
    <dgm:cxn modelId="{DC4F1C4C-8663-46E4-9178-E6E0BCB66DB6}" type="presOf" srcId="{EE78BE12-2444-4181-B3BF-84F71E81BCB8}" destId="{54B3D5A6-0523-4318-933F-5A7A06946EBD}" srcOrd="0" destOrd="0" presId="urn:microsoft.com/office/officeart/2008/layout/VerticalCurvedList"/>
    <dgm:cxn modelId="{A1EA344D-11B0-4AB8-9A68-7E3ACF5D9192}" srcId="{916C11A3-1AAA-45C2-ADD8-6A95EC29E030}" destId="{EE78BE12-2444-4181-B3BF-84F71E81BCB8}" srcOrd="4" destOrd="0" parTransId="{3A5104B1-51F8-467B-9004-E7252A1FED17}" sibTransId="{F05B8A61-B7FD-4481-90F2-3457172B8657}"/>
    <dgm:cxn modelId="{80994F4E-194E-417A-931E-DC261058EFDA}" srcId="{916C11A3-1AAA-45C2-ADD8-6A95EC29E030}" destId="{85114051-60B7-4063-87C6-99FD5E6A8770}" srcOrd="2" destOrd="0" parTransId="{0539B7EB-42EC-452B-BF6D-5D875AD7591E}" sibTransId="{1A447D8E-E64B-4F07-818B-8F7AB6061882}"/>
    <dgm:cxn modelId="{31C05D51-5C2C-4164-B224-88190DDB7AD2}" type="presOf" srcId="{AAB7AF49-034E-4633-869D-FB8E4A066CC8}" destId="{C4495322-37D7-498B-9828-065715A98323}" srcOrd="0" destOrd="0" presId="urn:microsoft.com/office/officeart/2008/layout/VerticalCurvedList"/>
    <dgm:cxn modelId="{732D578A-A725-44D6-95F2-52A3AC7B0BD7}" srcId="{916C11A3-1AAA-45C2-ADD8-6A95EC29E030}" destId="{AAB7AF49-034E-4633-869D-FB8E4A066CC8}" srcOrd="3" destOrd="0" parTransId="{F43B38BF-B46D-460D-82EE-55AA82514B2B}" sibTransId="{EA44F23C-B299-4CD2-A987-463FD5512EAC}"/>
    <dgm:cxn modelId="{36622195-F68C-4E40-87BB-A478EEFE5B67}" type="presOf" srcId="{3F43EDD3-AF96-4B21-853C-BF8299589401}" destId="{186F343C-99C2-4ECF-8ED8-FD324871A8A6}" srcOrd="0" destOrd="0" presId="urn:microsoft.com/office/officeart/2008/layout/VerticalCurvedList"/>
    <dgm:cxn modelId="{09FF52AC-BA51-4C80-86F4-0B1DAFBDF679}" type="presOf" srcId="{FC2AFC84-D29B-4CB7-B614-24ADE139741D}" destId="{4B14087D-8A4E-4045-83AC-06DAEB7F182E}" srcOrd="0" destOrd="0" presId="urn:microsoft.com/office/officeart/2008/layout/VerticalCurvedList"/>
    <dgm:cxn modelId="{7612B8C9-0F24-42AA-9659-7DA6B10C86AC}" type="presOf" srcId="{AA581880-4742-403F-8BA7-24A008C348F7}" destId="{9FA90BC5-F42C-4D6B-8151-412F7FAB18FB}" srcOrd="0" destOrd="0" presId="urn:microsoft.com/office/officeart/2008/layout/VerticalCurvedList"/>
    <dgm:cxn modelId="{A71CDFF1-5365-4F37-B3EC-53FB3AC6A30D}" type="presOf" srcId="{916C11A3-1AAA-45C2-ADD8-6A95EC29E030}" destId="{51BF3B14-42E3-4542-B480-B188F50BECE4}" srcOrd="0" destOrd="0" presId="urn:microsoft.com/office/officeart/2008/layout/VerticalCurvedList"/>
    <dgm:cxn modelId="{E00750F4-330E-4378-A657-1070FAEF7EC1}" srcId="{916C11A3-1AAA-45C2-ADD8-6A95EC29E030}" destId="{5D0AD5A1-3185-489A-AD49-3A13C7A7ECF2}" srcOrd="1" destOrd="0" parTransId="{F338487D-F76C-40C7-B683-83626E78B177}" sibTransId="{310D9185-C16D-4A0E-B3C4-AE9AA4D3333C}"/>
    <dgm:cxn modelId="{8EB508FD-D7B4-4BB2-8081-6C25BAC4EC4A}" type="presOf" srcId="{85114051-60B7-4063-87C6-99FD5E6A8770}" destId="{0FC80E5B-3768-45BF-97AD-6B3D3553BD7A}" srcOrd="0" destOrd="0" presId="urn:microsoft.com/office/officeart/2008/layout/VerticalCurvedList"/>
    <dgm:cxn modelId="{4C3A47FE-F380-4935-9129-2D31E88083EC}" srcId="{916C11A3-1AAA-45C2-ADD8-6A95EC29E030}" destId="{AA581880-4742-403F-8BA7-24A008C348F7}" srcOrd="6" destOrd="0" parTransId="{95F1B743-B93B-4687-A114-0A8E34AF2DBD}" sibTransId="{54B6F085-CC92-4307-8F39-445CA53ADCF7}"/>
    <dgm:cxn modelId="{948EF59A-80F9-42C3-8AB2-47B56BAC35E2}" type="presParOf" srcId="{51BF3B14-42E3-4542-B480-B188F50BECE4}" destId="{536394CE-03B0-48FB-9707-7391C6DACE09}" srcOrd="0" destOrd="0" presId="urn:microsoft.com/office/officeart/2008/layout/VerticalCurvedList"/>
    <dgm:cxn modelId="{5A04AA63-77A5-43B3-99F6-5684E17E15FD}" type="presParOf" srcId="{536394CE-03B0-48FB-9707-7391C6DACE09}" destId="{FE4038EE-9172-471C-A533-0CF57359EE4E}" srcOrd="0" destOrd="0" presId="urn:microsoft.com/office/officeart/2008/layout/VerticalCurvedList"/>
    <dgm:cxn modelId="{27CF9DB6-2039-40E4-8557-F2F5C0DAB677}" type="presParOf" srcId="{FE4038EE-9172-471C-A533-0CF57359EE4E}" destId="{665CA5E1-D983-4A03-B9E0-5DD56F1788A8}" srcOrd="0" destOrd="0" presId="urn:microsoft.com/office/officeart/2008/layout/VerticalCurvedList"/>
    <dgm:cxn modelId="{B8E7EEAE-D320-435D-BFD1-85BA2B91273F}" type="presParOf" srcId="{FE4038EE-9172-471C-A533-0CF57359EE4E}" destId="{186F343C-99C2-4ECF-8ED8-FD324871A8A6}" srcOrd="1" destOrd="0" presId="urn:microsoft.com/office/officeart/2008/layout/VerticalCurvedList"/>
    <dgm:cxn modelId="{12C110E8-8BBD-4ABF-94B2-D367E8EBB630}" type="presParOf" srcId="{FE4038EE-9172-471C-A533-0CF57359EE4E}" destId="{443AB33E-8392-41A9-B6AE-EDD12E17F0D2}" srcOrd="2" destOrd="0" presId="urn:microsoft.com/office/officeart/2008/layout/VerticalCurvedList"/>
    <dgm:cxn modelId="{2A216D2C-B4FC-4363-914B-B676164DC97C}" type="presParOf" srcId="{FE4038EE-9172-471C-A533-0CF57359EE4E}" destId="{59D54B49-C9A3-43E2-A4FD-165A9162C681}" srcOrd="3" destOrd="0" presId="urn:microsoft.com/office/officeart/2008/layout/VerticalCurvedList"/>
    <dgm:cxn modelId="{CA62058C-30A8-4A47-8A9B-878C4737591B}" type="presParOf" srcId="{536394CE-03B0-48FB-9707-7391C6DACE09}" destId="{4F917464-990C-4797-874B-41C516950FB0}" srcOrd="1" destOrd="0" presId="urn:microsoft.com/office/officeart/2008/layout/VerticalCurvedList"/>
    <dgm:cxn modelId="{909A076B-2A10-4BCB-A21C-5D3B5DAB10CF}" type="presParOf" srcId="{536394CE-03B0-48FB-9707-7391C6DACE09}" destId="{AEC939F7-B9A2-4881-8AA2-9A23099C69C3}" srcOrd="2" destOrd="0" presId="urn:microsoft.com/office/officeart/2008/layout/VerticalCurvedList"/>
    <dgm:cxn modelId="{204E3FAD-599F-43A6-AF11-060E855E53F6}" type="presParOf" srcId="{AEC939F7-B9A2-4881-8AA2-9A23099C69C3}" destId="{B0616815-6923-4FE5-AEFC-1179E5FDD81A}" srcOrd="0" destOrd="0" presId="urn:microsoft.com/office/officeart/2008/layout/VerticalCurvedList"/>
    <dgm:cxn modelId="{C2E5737F-FFD7-4EE4-8B2D-8A0D07961601}" type="presParOf" srcId="{536394CE-03B0-48FB-9707-7391C6DACE09}" destId="{72587ACE-6D6E-4BA3-9539-32D34AC9471B}" srcOrd="3" destOrd="0" presId="urn:microsoft.com/office/officeart/2008/layout/VerticalCurvedList"/>
    <dgm:cxn modelId="{EE36B75F-7563-476A-A5C5-2C84ABA3EB0D}" type="presParOf" srcId="{536394CE-03B0-48FB-9707-7391C6DACE09}" destId="{FAB0487A-4028-414B-A910-C0A6C0392DD9}" srcOrd="4" destOrd="0" presId="urn:microsoft.com/office/officeart/2008/layout/VerticalCurvedList"/>
    <dgm:cxn modelId="{24C968E8-08C2-4B2B-A137-5AAB60F3D3BC}" type="presParOf" srcId="{FAB0487A-4028-414B-A910-C0A6C0392DD9}" destId="{7ED89F88-C66E-44DF-975C-D4BFCA69A60F}" srcOrd="0" destOrd="0" presId="urn:microsoft.com/office/officeart/2008/layout/VerticalCurvedList"/>
    <dgm:cxn modelId="{7AF389D0-BC95-40F9-BB73-5F7889450164}" type="presParOf" srcId="{536394CE-03B0-48FB-9707-7391C6DACE09}" destId="{0FC80E5B-3768-45BF-97AD-6B3D3553BD7A}" srcOrd="5" destOrd="0" presId="urn:microsoft.com/office/officeart/2008/layout/VerticalCurvedList"/>
    <dgm:cxn modelId="{1E86162E-9D85-4576-A537-E2AF36E6352C}" type="presParOf" srcId="{536394CE-03B0-48FB-9707-7391C6DACE09}" destId="{8A27E1A1-7D87-4291-A85C-03B4C2AC35F2}" srcOrd="6" destOrd="0" presId="urn:microsoft.com/office/officeart/2008/layout/VerticalCurvedList"/>
    <dgm:cxn modelId="{D7E59FE0-8DC9-4018-9B6A-E50E862AEBBC}" type="presParOf" srcId="{8A27E1A1-7D87-4291-A85C-03B4C2AC35F2}" destId="{AFB55667-9A98-4897-8784-D4EAB0202149}" srcOrd="0" destOrd="0" presId="urn:microsoft.com/office/officeart/2008/layout/VerticalCurvedList"/>
    <dgm:cxn modelId="{180A001B-0C1B-4C25-978F-584D6F6826EE}" type="presParOf" srcId="{536394CE-03B0-48FB-9707-7391C6DACE09}" destId="{C4495322-37D7-498B-9828-065715A98323}" srcOrd="7" destOrd="0" presId="urn:microsoft.com/office/officeart/2008/layout/VerticalCurvedList"/>
    <dgm:cxn modelId="{011B84FF-1358-4A01-9223-707A609C9C24}" type="presParOf" srcId="{536394CE-03B0-48FB-9707-7391C6DACE09}" destId="{1382AF96-199B-4F39-813E-BD33C5F1FB68}" srcOrd="8" destOrd="0" presId="urn:microsoft.com/office/officeart/2008/layout/VerticalCurvedList"/>
    <dgm:cxn modelId="{B7B38684-DC8D-43D5-A553-015DEE0DE45B}" type="presParOf" srcId="{1382AF96-199B-4F39-813E-BD33C5F1FB68}" destId="{F4283424-C53C-4F8B-B84F-E990D572B6E2}" srcOrd="0" destOrd="0" presId="urn:microsoft.com/office/officeart/2008/layout/VerticalCurvedList"/>
    <dgm:cxn modelId="{2B5DB87D-BB3F-4C32-BBA4-D8524E1288A1}" type="presParOf" srcId="{536394CE-03B0-48FB-9707-7391C6DACE09}" destId="{54B3D5A6-0523-4318-933F-5A7A06946EBD}" srcOrd="9" destOrd="0" presId="urn:microsoft.com/office/officeart/2008/layout/VerticalCurvedList"/>
    <dgm:cxn modelId="{41024434-4935-460E-81AE-6E733F7E682C}" type="presParOf" srcId="{536394CE-03B0-48FB-9707-7391C6DACE09}" destId="{7F09DC67-D3C1-4E86-AB06-31F3239C6AB8}" srcOrd="10" destOrd="0" presId="urn:microsoft.com/office/officeart/2008/layout/VerticalCurvedList"/>
    <dgm:cxn modelId="{E1122E68-EBB0-486D-A4BB-82655710B40E}" type="presParOf" srcId="{7F09DC67-D3C1-4E86-AB06-31F3239C6AB8}" destId="{F4F5D596-E4BE-4AF6-B307-746F9CC00B54}" srcOrd="0" destOrd="0" presId="urn:microsoft.com/office/officeart/2008/layout/VerticalCurvedList"/>
    <dgm:cxn modelId="{6E13AD5C-A8EA-4308-A148-9492D92CF73B}" type="presParOf" srcId="{536394CE-03B0-48FB-9707-7391C6DACE09}" destId="{4B14087D-8A4E-4045-83AC-06DAEB7F182E}" srcOrd="11" destOrd="0" presId="urn:microsoft.com/office/officeart/2008/layout/VerticalCurvedList"/>
    <dgm:cxn modelId="{122D14DE-447C-491A-9638-306956989ECF}" type="presParOf" srcId="{536394CE-03B0-48FB-9707-7391C6DACE09}" destId="{D92C8E79-B487-473F-BFFF-AC1CAE46A9A0}" srcOrd="12" destOrd="0" presId="urn:microsoft.com/office/officeart/2008/layout/VerticalCurvedList"/>
    <dgm:cxn modelId="{ADBB840C-33C7-459F-AA11-28F0FA641CAD}" type="presParOf" srcId="{D92C8E79-B487-473F-BFFF-AC1CAE46A9A0}" destId="{E9A0DC7D-A7AD-4A83-9153-FE34DB10593A}" srcOrd="0" destOrd="0" presId="urn:microsoft.com/office/officeart/2008/layout/VerticalCurvedList"/>
    <dgm:cxn modelId="{58628E30-754B-4E2C-ABE5-CB8755E01799}" type="presParOf" srcId="{536394CE-03B0-48FB-9707-7391C6DACE09}" destId="{9FA90BC5-F42C-4D6B-8151-412F7FAB18FB}" srcOrd="13" destOrd="0" presId="urn:microsoft.com/office/officeart/2008/layout/VerticalCurvedList"/>
    <dgm:cxn modelId="{920016E8-B12B-4686-B64B-259F36B905BE}" type="presParOf" srcId="{536394CE-03B0-48FB-9707-7391C6DACE09}" destId="{E1A40C39-EBFD-4549-9DB0-0F6333AC4213}" srcOrd="14" destOrd="0" presId="urn:microsoft.com/office/officeart/2008/layout/VerticalCurvedList"/>
    <dgm:cxn modelId="{FA220EFF-B635-41FF-9113-E7DC5B912CCF}" type="presParOf" srcId="{E1A40C39-EBFD-4549-9DB0-0F6333AC4213}" destId="{A5044745-356B-4170-9E3B-3AF6B1DC7913}" srcOrd="0" destOrd="0" presId="urn:microsoft.com/office/officeart/2008/layout/VerticalCurved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6F343C-99C2-4ECF-8ED8-FD324871A8A6}">
      <dsp:nvSpPr>
        <dsp:cNvPr id="0" name=""/>
        <dsp:cNvSpPr/>
      </dsp:nvSpPr>
      <dsp:spPr>
        <a:xfrm>
          <a:off x="-6259300" y="-958216"/>
          <a:ext cx="7456065" cy="7456065"/>
        </a:xfrm>
        <a:prstGeom prst="blockArc">
          <a:avLst>
            <a:gd name="adj1" fmla="val 18900000"/>
            <a:gd name="adj2" fmla="val 2700000"/>
            <a:gd name="adj3" fmla="val 290"/>
          </a:avLst>
        </a:pr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F917464-990C-4797-874B-41C516950FB0}">
      <dsp:nvSpPr>
        <dsp:cNvPr id="0" name=""/>
        <dsp:cNvSpPr/>
      </dsp:nvSpPr>
      <dsp:spPr>
        <a:xfrm>
          <a:off x="388605" y="251831"/>
          <a:ext cx="9149185" cy="503441"/>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99607" tIns="35560" rIns="35560" bIns="35560" numCol="1" spcCol="1270" anchor="ctr" anchorCtr="0">
          <a:noAutofit/>
        </a:bodyPr>
        <a:lstStyle/>
        <a:p>
          <a:pPr marL="0" lvl="0" indent="0" algn="l" defTabSz="622300">
            <a:lnSpc>
              <a:spcPct val="90000"/>
            </a:lnSpc>
            <a:spcBef>
              <a:spcPct val="0"/>
            </a:spcBef>
            <a:spcAft>
              <a:spcPct val="35000"/>
            </a:spcAft>
            <a:buFont typeface="+mj-lt"/>
            <a:buNone/>
          </a:pPr>
          <a:r>
            <a:rPr lang="fr-FR" sz="1400" kern="1200">
              <a:latin typeface="+mn-lt"/>
            </a:rPr>
            <a:t>Une réforme « Plein emploi » qui instaure une gouvernance et des dispositifs "aller vers" impactant les parcours d’insertion et de maintien des PSH, mais une mise en œuvre qui reste encore en construction.</a:t>
          </a:r>
        </a:p>
      </dsp:txBody>
      <dsp:txXfrm>
        <a:off x="388605" y="251831"/>
        <a:ext cx="9149185" cy="503441"/>
      </dsp:txXfrm>
    </dsp:sp>
    <dsp:sp modelId="{B0616815-6923-4FE5-AEFC-1179E5FDD81A}">
      <dsp:nvSpPr>
        <dsp:cNvPr id="0" name=""/>
        <dsp:cNvSpPr/>
      </dsp:nvSpPr>
      <dsp:spPr>
        <a:xfrm>
          <a:off x="73954" y="188901"/>
          <a:ext cx="629302" cy="629302"/>
        </a:xfrm>
        <a:prstGeom prst="ellipse">
          <a:avLst/>
        </a:prstGeom>
        <a:solidFill>
          <a:schemeClr val="lt1">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2587ACE-6D6E-4BA3-9539-32D34AC9471B}">
      <dsp:nvSpPr>
        <dsp:cNvPr id="0" name=""/>
        <dsp:cNvSpPr/>
      </dsp:nvSpPr>
      <dsp:spPr>
        <a:xfrm>
          <a:off x="844516" y="1007437"/>
          <a:ext cx="8693274" cy="503441"/>
        </a:xfrm>
        <a:prstGeom prst="rect">
          <a:avLst/>
        </a:prstGeom>
        <a:solidFill>
          <a:schemeClr val="accent4">
            <a:hueOff val="-323862"/>
            <a:satOff val="-665"/>
            <a:lumOff val="225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99607" tIns="35560" rIns="35560" bIns="35560" numCol="1" spcCol="1270" anchor="ctr" anchorCtr="0">
          <a:noAutofit/>
        </a:bodyPr>
        <a:lstStyle/>
        <a:p>
          <a:pPr marL="0" lvl="0" indent="0" algn="l" defTabSz="622300">
            <a:lnSpc>
              <a:spcPct val="90000"/>
            </a:lnSpc>
            <a:spcBef>
              <a:spcPct val="0"/>
            </a:spcBef>
            <a:spcAft>
              <a:spcPct val="35000"/>
            </a:spcAft>
            <a:buFont typeface="+mj-lt"/>
            <a:buNone/>
          </a:pPr>
          <a:r>
            <a:rPr lang="fr-FR" sz="1400" kern="1200">
              <a:latin typeface="+mn-lt"/>
            </a:rPr>
            <a:t>La coordination entre acteurs s’améliore, mais nécessite encore des espaces lisibles et stables pour fonctionner pleinement à l’échelle territoriale.</a:t>
          </a:r>
        </a:p>
      </dsp:txBody>
      <dsp:txXfrm>
        <a:off x="844516" y="1007437"/>
        <a:ext cx="8693274" cy="503441"/>
      </dsp:txXfrm>
    </dsp:sp>
    <dsp:sp modelId="{7ED89F88-C66E-44DF-975C-D4BFCA69A60F}">
      <dsp:nvSpPr>
        <dsp:cNvPr id="0" name=""/>
        <dsp:cNvSpPr/>
      </dsp:nvSpPr>
      <dsp:spPr>
        <a:xfrm>
          <a:off x="529865" y="944507"/>
          <a:ext cx="629302" cy="629302"/>
        </a:xfrm>
        <a:prstGeom prst="ellipse">
          <a:avLst/>
        </a:prstGeom>
        <a:solidFill>
          <a:schemeClr val="lt1">
            <a:hueOff val="0"/>
            <a:satOff val="0"/>
            <a:lumOff val="0"/>
            <a:alphaOff val="0"/>
          </a:schemeClr>
        </a:solidFill>
        <a:ln w="12700" cap="flat" cmpd="sng" algn="ctr">
          <a:solidFill>
            <a:schemeClr val="accent4">
              <a:hueOff val="-323862"/>
              <a:satOff val="-665"/>
              <a:lumOff val="2255"/>
              <a:alphaOff val="0"/>
            </a:schemeClr>
          </a:solidFill>
          <a:prstDash val="solid"/>
          <a:miter lim="800000"/>
        </a:ln>
        <a:effectLst/>
      </dsp:spPr>
      <dsp:style>
        <a:lnRef idx="2">
          <a:scrgbClr r="0" g="0" b="0"/>
        </a:lnRef>
        <a:fillRef idx="1">
          <a:scrgbClr r="0" g="0" b="0"/>
        </a:fillRef>
        <a:effectRef idx="0">
          <a:scrgbClr r="0" g="0" b="0"/>
        </a:effectRef>
        <a:fontRef idx="minor"/>
      </dsp:style>
    </dsp:sp>
    <dsp:sp modelId="{0FC80E5B-3768-45BF-97AD-6B3D3553BD7A}">
      <dsp:nvSpPr>
        <dsp:cNvPr id="0" name=""/>
        <dsp:cNvSpPr/>
      </dsp:nvSpPr>
      <dsp:spPr>
        <a:xfrm>
          <a:off x="1094354" y="1762489"/>
          <a:ext cx="8443436" cy="503441"/>
        </a:xfrm>
        <a:prstGeom prst="rect">
          <a:avLst/>
        </a:prstGeom>
        <a:solidFill>
          <a:schemeClr val="accent4">
            <a:hueOff val="-647724"/>
            <a:satOff val="-1330"/>
            <a:lumOff val="451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99607" tIns="35560" rIns="35560" bIns="35560" numCol="1" spcCol="1270" anchor="ctr" anchorCtr="0">
          <a:noAutofit/>
        </a:bodyPr>
        <a:lstStyle/>
        <a:p>
          <a:pPr marL="0" lvl="0" indent="0" algn="l" defTabSz="622300">
            <a:lnSpc>
              <a:spcPct val="90000"/>
            </a:lnSpc>
            <a:spcBef>
              <a:spcPct val="0"/>
            </a:spcBef>
            <a:spcAft>
              <a:spcPct val="35000"/>
            </a:spcAft>
            <a:buNone/>
          </a:pPr>
          <a:r>
            <a:rPr lang="fr-FR" sz="1400" kern="1200">
              <a:latin typeface="+mn-lt"/>
            </a:rPr>
            <a:t>La prévention de la désinsertion professionnelle progresse fortement, avec un nombre de maintiens en nette hausse et une implication accrue des acteurs santé-travail.</a:t>
          </a:r>
        </a:p>
      </dsp:txBody>
      <dsp:txXfrm>
        <a:off x="1094354" y="1762489"/>
        <a:ext cx="8443436" cy="503441"/>
      </dsp:txXfrm>
    </dsp:sp>
    <dsp:sp modelId="{AFB55667-9A98-4897-8784-D4EAB0202149}">
      <dsp:nvSpPr>
        <dsp:cNvPr id="0" name=""/>
        <dsp:cNvSpPr/>
      </dsp:nvSpPr>
      <dsp:spPr>
        <a:xfrm>
          <a:off x="779703" y="1699559"/>
          <a:ext cx="629302" cy="629302"/>
        </a:xfrm>
        <a:prstGeom prst="ellipse">
          <a:avLst/>
        </a:prstGeom>
        <a:solidFill>
          <a:schemeClr val="lt1">
            <a:hueOff val="0"/>
            <a:satOff val="0"/>
            <a:lumOff val="0"/>
            <a:alphaOff val="0"/>
          </a:schemeClr>
        </a:solidFill>
        <a:ln w="12700" cap="flat" cmpd="sng" algn="ctr">
          <a:solidFill>
            <a:schemeClr val="accent4">
              <a:hueOff val="-647724"/>
              <a:satOff val="-1330"/>
              <a:lumOff val="451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4495322-37D7-498B-9828-065715A98323}">
      <dsp:nvSpPr>
        <dsp:cNvPr id="0" name=""/>
        <dsp:cNvSpPr/>
      </dsp:nvSpPr>
      <dsp:spPr>
        <a:xfrm>
          <a:off x="1174125" y="2518095"/>
          <a:ext cx="8363665" cy="503441"/>
        </a:xfrm>
        <a:prstGeom prst="rect">
          <a:avLst/>
        </a:prstGeom>
        <a:solidFill>
          <a:schemeClr val="accent4">
            <a:hueOff val="-971586"/>
            <a:satOff val="-1995"/>
            <a:lumOff val="6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99607" tIns="35560" rIns="35560" bIns="35560" numCol="1" spcCol="1270" anchor="ctr" anchorCtr="0">
          <a:noAutofit/>
        </a:bodyPr>
        <a:lstStyle/>
        <a:p>
          <a:pPr marL="0" lvl="0" indent="0" algn="l" defTabSz="622300">
            <a:lnSpc>
              <a:spcPct val="90000"/>
            </a:lnSpc>
            <a:spcBef>
              <a:spcPct val="0"/>
            </a:spcBef>
            <a:spcAft>
              <a:spcPct val="35000"/>
            </a:spcAft>
            <a:buNone/>
          </a:pPr>
          <a:r>
            <a:rPr lang="fr-FR" sz="1400" kern="1200">
              <a:latin typeface="+mn-lt"/>
            </a:rPr>
            <a:t>L’accès à la formation s’élargit pour les PSH grâce à des dispositifs renforcés, mais la cohérence des parcours reste à structurer.</a:t>
          </a:r>
        </a:p>
      </dsp:txBody>
      <dsp:txXfrm>
        <a:off x="1174125" y="2518095"/>
        <a:ext cx="8363665" cy="503441"/>
      </dsp:txXfrm>
    </dsp:sp>
    <dsp:sp modelId="{F4283424-C53C-4F8B-B84F-E990D572B6E2}">
      <dsp:nvSpPr>
        <dsp:cNvPr id="0" name=""/>
        <dsp:cNvSpPr/>
      </dsp:nvSpPr>
      <dsp:spPr>
        <a:xfrm>
          <a:off x="859473" y="2455164"/>
          <a:ext cx="629302" cy="629302"/>
        </a:xfrm>
        <a:prstGeom prst="ellipse">
          <a:avLst/>
        </a:prstGeom>
        <a:solidFill>
          <a:schemeClr val="lt1">
            <a:hueOff val="0"/>
            <a:satOff val="0"/>
            <a:lumOff val="0"/>
            <a:alphaOff val="0"/>
          </a:schemeClr>
        </a:solidFill>
        <a:ln w="12700" cap="flat" cmpd="sng" algn="ctr">
          <a:solidFill>
            <a:schemeClr val="accent4">
              <a:hueOff val="-971586"/>
              <a:satOff val="-1995"/>
              <a:lumOff val="6765"/>
              <a:alphaOff val="0"/>
            </a:schemeClr>
          </a:solidFill>
          <a:prstDash val="solid"/>
          <a:miter lim="800000"/>
        </a:ln>
        <a:effectLst/>
      </dsp:spPr>
      <dsp:style>
        <a:lnRef idx="2">
          <a:scrgbClr r="0" g="0" b="0"/>
        </a:lnRef>
        <a:fillRef idx="1">
          <a:scrgbClr r="0" g="0" b="0"/>
        </a:fillRef>
        <a:effectRef idx="0">
          <a:scrgbClr r="0" g="0" b="0"/>
        </a:effectRef>
        <a:fontRef idx="minor"/>
      </dsp:style>
    </dsp:sp>
    <dsp:sp modelId="{54B3D5A6-0523-4318-933F-5A7A06946EBD}">
      <dsp:nvSpPr>
        <dsp:cNvPr id="0" name=""/>
        <dsp:cNvSpPr/>
      </dsp:nvSpPr>
      <dsp:spPr>
        <a:xfrm>
          <a:off x="1094354" y="3273700"/>
          <a:ext cx="8443436" cy="503441"/>
        </a:xfrm>
        <a:prstGeom prst="rect">
          <a:avLst/>
        </a:prstGeom>
        <a:solidFill>
          <a:schemeClr val="accent4">
            <a:hueOff val="-1295448"/>
            <a:satOff val="-2659"/>
            <a:lumOff val="902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99607" tIns="35560" rIns="35560" bIns="35560" numCol="1" spcCol="1270" anchor="ctr" anchorCtr="0">
          <a:noAutofit/>
        </a:bodyPr>
        <a:lstStyle/>
        <a:p>
          <a:pPr marL="0" lvl="0" indent="0" algn="l" defTabSz="622300">
            <a:lnSpc>
              <a:spcPct val="90000"/>
            </a:lnSpc>
            <a:spcBef>
              <a:spcPct val="0"/>
            </a:spcBef>
            <a:spcAft>
              <a:spcPct val="35000"/>
            </a:spcAft>
            <a:buNone/>
          </a:pPr>
          <a:r>
            <a:rPr lang="fr-FR" sz="1400" kern="1200">
              <a:latin typeface="+mn-lt"/>
            </a:rPr>
            <a:t>Les outils d’accompagnement spécifiques (DEA, CDD Tremplin, …) montent en puissance et s’intègrent progressivement au droit commun.</a:t>
          </a:r>
        </a:p>
      </dsp:txBody>
      <dsp:txXfrm>
        <a:off x="1094354" y="3273700"/>
        <a:ext cx="8443436" cy="503441"/>
      </dsp:txXfrm>
    </dsp:sp>
    <dsp:sp modelId="{F4F5D596-E4BE-4AF6-B307-746F9CC00B54}">
      <dsp:nvSpPr>
        <dsp:cNvPr id="0" name=""/>
        <dsp:cNvSpPr/>
      </dsp:nvSpPr>
      <dsp:spPr>
        <a:xfrm>
          <a:off x="779703" y="3210770"/>
          <a:ext cx="629302" cy="629302"/>
        </a:xfrm>
        <a:prstGeom prst="ellipse">
          <a:avLst/>
        </a:prstGeom>
        <a:solidFill>
          <a:schemeClr val="lt1">
            <a:hueOff val="0"/>
            <a:satOff val="0"/>
            <a:lumOff val="0"/>
            <a:alphaOff val="0"/>
          </a:schemeClr>
        </a:solidFill>
        <a:ln w="12700" cap="flat" cmpd="sng" algn="ctr">
          <a:solidFill>
            <a:schemeClr val="accent4">
              <a:hueOff val="-1295448"/>
              <a:satOff val="-2659"/>
              <a:lumOff val="902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B14087D-8A4E-4045-83AC-06DAEB7F182E}">
      <dsp:nvSpPr>
        <dsp:cNvPr id="0" name=""/>
        <dsp:cNvSpPr/>
      </dsp:nvSpPr>
      <dsp:spPr>
        <a:xfrm>
          <a:off x="844516" y="4028752"/>
          <a:ext cx="8693274" cy="503441"/>
        </a:xfrm>
        <a:prstGeom prst="rect">
          <a:avLst/>
        </a:prstGeom>
        <a:solidFill>
          <a:schemeClr val="accent4">
            <a:hueOff val="-1619310"/>
            <a:satOff val="-3324"/>
            <a:lumOff val="1127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99607" tIns="35560" rIns="35560" bIns="35560" numCol="1" spcCol="1270" anchor="ctr" anchorCtr="0">
          <a:noAutofit/>
        </a:bodyPr>
        <a:lstStyle/>
        <a:p>
          <a:pPr marL="0" lvl="0" indent="0" algn="l" defTabSz="622300">
            <a:lnSpc>
              <a:spcPct val="90000"/>
            </a:lnSpc>
            <a:spcBef>
              <a:spcPct val="0"/>
            </a:spcBef>
            <a:spcAft>
              <a:spcPct val="35000"/>
            </a:spcAft>
            <a:buNone/>
          </a:pPr>
          <a:r>
            <a:rPr lang="fr-FR" sz="1400" kern="1200">
              <a:latin typeface="+mn-lt"/>
            </a:rPr>
            <a:t>Davantage d’employeurs s’engagent sur le handicap, mais les TPE et certains secteurs restent peu mobilisés sans appui ciblé </a:t>
          </a:r>
        </a:p>
      </dsp:txBody>
      <dsp:txXfrm>
        <a:off x="844516" y="4028752"/>
        <a:ext cx="8693274" cy="503441"/>
      </dsp:txXfrm>
    </dsp:sp>
    <dsp:sp modelId="{E9A0DC7D-A7AD-4A83-9153-FE34DB10593A}">
      <dsp:nvSpPr>
        <dsp:cNvPr id="0" name=""/>
        <dsp:cNvSpPr/>
      </dsp:nvSpPr>
      <dsp:spPr>
        <a:xfrm>
          <a:off x="529865" y="3965822"/>
          <a:ext cx="629302" cy="629302"/>
        </a:xfrm>
        <a:prstGeom prst="ellipse">
          <a:avLst/>
        </a:prstGeom>
        <a:solidFill>
          <a:schemeClr val="lt1">
            <a:hueOff val="0"/>
            <a:satOff val="0"/>
            <a:lumOff val="0"/>
            <a:alphaOff val="0"/>
          </a:schemeClr>
        </a:solidFill>
        <a:ln w="12700" cap="flat" cmpd="sng" algn="ctr">
          <a:solidFill>
            <a:schemeClr val="accent4">
              <a:hueOff val="-1619310"/>
              <a:satOff val="-3324"/>
              <a:lumOff val="11275"/>
              <a:alphaOff val="0"/>
            </a:schemeClr>
          </a:solidFill>
          <a:prstDash val="solid"/>
          <a:miter lim="800000"/>
        </a:ln>
        <a:effectLst/>
      </dsp:spPr>
      <dsp:style>
        <a:lnRef idx="2">
          <a:scrgbClr r="0" g="0" b="0"/>
        </a:lnRef>
        <a:fillRef idx="1">
          <a:scrgbClr r="0" g="0" b="0"/>
        </a:fillRef>
        <a:effectRef idx="0">
          <a:scrgbClr r="0" g="0" b="0"/>
        </a:effectRef>
        <a:fontRef idx="minor"/>
      </dsp:style>
    </dsp:sp>
    <dsp:sp modelId="{9FA90BC5-F42C-4D6B-8151-412F7FAB18FB}">
      <dsp:nvSpPr>
        <dsp:cNvPr id="0" name=""/>
        <dsp:cNvSpPr/>
      </dsp:nvSpPr>
      <dsp:spPr>
        <a:xfrm>
          <a:off x="388605" y="4784358"/>
          <a:ext cx="9149185" cy="503441"/>
        </a:xfrm>
        <a:prstGeom prst="rect">
          <a:avLst/>
        </a:prstGeom>
        <a:solidFill>
          <a:schemeClr val="accent4">
            <a:hueOff val="-1943172"/>
            <a:satOff val="-3989"/>
            <a:lumOff val="1353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99607" tIns="35560" rIns="35560" bIns="35560" numCol="1" spcCol="1270" anchor="ctr" anchorCtr="0">
          <a:noAutofit/>
        </a:bodyPr>
        <a:lstStyle/>
        <a:p>
          <a:pPr marL="0" lvl="0" indent="0" algn="l" defTabSz="622300">
            <a:lnSpc>
              <a:spcPct val="90000"/>
            </a:lnSpc>
            <a:spcBef>
              <a:spcPct val="0"/>
            </a:spcBef>
            <a:spcAft>
              <a:spcPct val="35000"/>
            </a:spcAft>
            <a:buNone/>
          </a:pPr>
          <a:r>
            <a:rPr lang="fr-FR" sz="1400" kern="1200"/>
            <a:t>Les moyens diminuent sensiblement, pour tous, en particulier pour l’insertion professionnelle des PSH, fragilisant les capacités d’action locales.</a:t>
          </a:r>
          <a:endParaRPr lang="fr-FR" sz="1400" kern="1200">
            <a:latin typeface="+mn-lt"/>
          </a:endParaRPr>
        </a:p>
      </dsp:txBody>
      <dsp:txXfrm>
        <a:off x="388605" y="4784358"/>
        <a:ext cx="9149185" cy="503441"/>
      </dsp:txXfrm>
    </dsp:sp>
    <dsp:sp modelId="{A5044745-356B-4170-9E3B-3AF6B1DC7913}">
      <dsp:nvSpPr>
        <dsp:cNvPr id="0" name=""/>
        <dsp:cNvSpPr/>
      </dsp:nvSpPr>
      <dsp:spPr>
        <a:xfrm>
          <a:off x="73954" y="4721428"/>
          <a:ext cx="629302" cy="629302"/>
        </a:xfrm>
        <a:prstGeom prst="ellipse">
          <a:avLst/>
        </a:prstGeom>
        <a:solidFill>
          <a:schemeClr val="lt1">
            <a:hueOff val="0"/>
            <a:satOff val="0"/>
            <a:lumOff val="0"/>
            <a:alphaOff val="0"/>
          </a:schemeClr>
        </a:solidFill>
        <a:ln w="12700" cap="flat" cmpd="sng" algn="ctr">
          <a:solidFill>
            <a:schemeClr val="accent4">
              <a:hueOff val="-1943172"/>
              <a:satOff val="-3989"/>
              <a:lumOff val="1353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3E20182D-B883-7543-B65A-1BD201B5593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a:extLst>
              <a:ext uri="{FF2B5EF4-FFF2-40B4-BE49-F238E27FC236}">
                <a16:creationId xmlns:a16="http://schemas.microsoft.com/office/drawing/2014/main" id="{60AAF116-F3FE-A74C-9C65-5F4DBED2B78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09C8A92-0FEA-7E4F-87D1-16D34F0ED2A3}" type="datetimeFigureOut">
              <a:rPr lang="fr-FR" smtClean="0"/>
              <a:t>03/06/2025</a:t>
            </a:fld>
            <a:endParaRPr lang="fr-FR"/>
          </a:p>
        </p:txBody>
      </p:sp>
      <p:sp>
        <p:nvSpPr>
          <p:cNvPr id="4" name="Espace réservé du pied de page 3">
            <a:extLst>
              <a:ext uri="{FF2B5EF4-FFF2-40B4-BE49-F238E27FC236}">
                <a16:creationId xmlns:a16="http://schemas.microsoft.com/office/drawing/2014/main" id="{CEDC1EBF-868C-C843-8DF8-1ECC67F79E0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a:extLst>
              <a:ext uri="{FF2B5EF4-FFF2-40B4-BE49-F238E27FC236}">
                <a16:creationId xmlns:a16="http://schemas.microsoft.com/office/drawing/2014/main" id="{E4E6D2DE-2000-3B4D-8C30-000616E1212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5C3E549-1826-E841-9CB5-511B1571D433}" type="slidenum">
              <a:rPr lang="fr-FR" smtClean="0"/>
              <a:t>‹N°›</a:t>
            </a:fld>
            <a:endParaRPr lang="fr-FR"/>
          </a:p>
        </p:txBody>
      </p:sp>
    </p:spTree>
    <p:extLst>
      <p:ext uri="{BB962C8B-B14F-4D97-AF65-F5344CB8AC3E}">
        <p14:creationId xmlns:p14="http://schemas.microsoft.com/office/powerpoint/2010/main" val="38558703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A95F94E-21E9-4642-AFD4-95ACBC7DAFDF}" type="datetimeFigureOut">
              <a:rPr lang="fr-FR" smtClean="0"/>
              <a:t>03/06/2025</a:t>
            </a:fld>
            <a:endParaRPr lang="fr-FR"/>
          </a:p>
        </p:txBody>
      </p:sp>
      <p:sp>
        <p:nvSpPr>
          <p:cNvPr id="4" name="Espace réservé de l'image des diapositives 3"/>
          <p:cNvSpPr>
            <a:spLocks noGrp="1" noRot="1" noChangeAspect="1"/>
          </p:cNvSpPr>
          <p:nvPr>
            <p:ph type="sldImg" idx="2"/>
          </p:nvPr>
        </p:nvSpPr>
        <p:spPr>
          <a:xfrm>
            <a:off x="1246188" y="1143000"/>
            <a:ext cx="4365625"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090932C-2D06-DE47-9CE2-F2D624BEB7A5}" type="slidenum">
              <a:rPr lang="fr-FR" smtClean="0"/>
              <a:t>‹N°›</a:t>
            </a:fld>
            <a:endParaRPr lang="fr-FR"/>
          </a:p>
        </p:txBody>
      </p:sp>
    </p:spTree>
    <p:extLst>
      <p:ext uri="{BB962C8B-B14F-4D97-AF65-F5344CB8AC3E}">
        <p14:creationId xmlns:p14="http://schemas.microsoft.com/office/powerpoint/2010/main" val="34471410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 Target="../slides/slide29.xml"/><Relationship Id="rId1" Type="http://schemas.openxmlformats.org/officeDocument/2006/relationships/notesMaster" Target="../notesMasters/notesMaster1.xml"/><Relationship Id="rId4" Type="http://schemas.openxmlformats.org/officeDocument/2006/relationships/image" Target="../media/image24.svg"/></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247775" y="1143000"/>
            <a:ext cx="4362450" cy="3086100"/>
          </a:xfrm>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4090932C-2D06-DE47-9CE2-F2D624BEB7A5}" type="slidenum">
              <a:rPr lang="fr-FR" smtClean="0"/>
              <a:t>1</a:t>
            </a:fld>
            <a:endParaRPr lang="fr-FR"/>
          </a:p>
        </p:txBody>
      </p:sp>
    </p:spTree>
    <p:extLst>
      <p:ext uri="{BB962C8B-B14F-4D97-AF65-F5344CB8AC3E}">
        <p14:creationId xmlns:p14="http://schemas.microsoft.com/office/powerpoint/2010/main" val="6509184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4090932C-2D06-DE47-9CE2-F2D624BEB7A5}" type="slidenum">
              <a:rPr lang="fr-FR" smtClean="0"/>
              <a:t>3</a:t>
            </a:fld>
            <a:endParaRPr lang="fr-FR"/>
          </a:p>
        </p:txBody>
      </p:sp>
    </p:spTree>
    <p:extLst>
      <p:ext uri="{BB962C8B-B14F-4D97-AF65-F5344CB8AC3E}">
        <p14:creationId xmlns:p14="http://schemas.microsoft.com/office/powerpoint/2010/main" val="22750195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lvl="1" algn="just">
              <a:lnSpc>
                <a:spcPct val="107000"/>
              </a:lnSpc>
              <a:spcAft>
                <a:spcPts val="800"/>
              </a:spcAft>
            </a:pPr>
            <a:endParaRPr lang="fr-FR" sz="1200" kern="100">
              <a:solidFill>
                <a:schemeClr val="bg1"/>
              </a:solidFill>
              <a:effectLst/>
              <a:latin typeface="Marianne" panose="02000000000000000000" pitchFamily="50" charset="0"/>
              <a:ea typeface="Aptos" panose="020B0004020202020204" pitchFamily="34" charset="0"/>
              <a:cs typeface="Arial" panose="020B0604020202020204" pitchFamily="34" charset="0"/>
            </a:endParaRPr>
          </a:p>
        </p:txBody>
      </p:sp>
      <p:sp>
        <p:nvSpPr>
          <p:cNvPr id="4" name="Espace réservé du numéro de diapositive 3"/>
          <p:cNvSpPr>
            <a:spLocks noGrp="1"/>
          </p:cNvSpPr>
          <p:nvPr>
            <p:ph type="sldNum" sz="quarter" idx="5"/>
          </p:nvPr>
        </p:nvSpPr>
        <p:spPr/>
        <p:txBody>
          <a:bodyPr/>
          <a:lstStyle/>
          <a:p>
            <a:fld id="{4090932C-2D06-DE47-9CE2-F2D624BEB7A5}" type="slidenum">
              <a:rPr lang="fr-FR" smtClean="0"/>
              <a:t>4</a:t>
            </a:fld>
            <a:endParaRPr lang="fr-FR"/>
          </a:p>
        </p:txBody>
      </p:sp>
    </p:spTree>
    <p:extLst>
      <p:ext uri="{BB962C8B-B14F-4D97-AF65-F5344CB8AC3E}">
        <p14:creationId xmlns:p14="http://schemas.microsoft.com/office/powerpoint/2010/main" val="10405819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8F885A-0858-F68F-AA3B-14CADF686792}"/>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547254F7-0EC2-F2F2-80CD-0EF03C336520}"/>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935F1EBD-D137-D904-ED48-83371D1D0396}"/>
              </a:ext>
            </a:extLst>
          </p:cNvPr>
          <p:cNvSpPr>
            <a:spLocks noGrp="1"/>
          </p:cNvSpPr>
          <p:nvPr>
            <p:ph type="body" idx="1"/>
          </p:nvPr>
        </p:nvSpPr>
        <p:spPr/>
        <p:txBody>
          <a:bodyPr/>
          <a:lstStyle/>
          <a:p>
            <a:pPr lvl="1" algn="just">
              <a:lnSpc>
                <a:spcPct val="107000"/>
              </a:lnSpc>
              <a:spcAft>
                <a:spcPts val="800"/>
              </a:spcAft>
            </a:pPr>
            <a:endParaRPr lang="fr-FR" sz="1200" kern="100">
              <a:solidFill>
                <a:schemeClr val="bg1"/>
              </a:solidFill>
              <a:effectLst/>
              <a:latin typeface="Marianne" panose="02000000000000000000" pitchFamily="50" charset="0"/>
              <a:ea typeface="Aptos" panose="020B0004020202020204" pitchFamily="34" charset="0"/>
              <a:cs typeface="Arial" panose="020B0604020202020204" pitchFamily="34" charset="0"/>
            </a:endParaRPr>
          </a:p>
        </p:txBody>
      </p:sp>
      <p:sp>
        <p:nvSpPr>
          <p:cNvPr id="4" name="Espace réservé du numéro de diapositive 3">
            <a:extLst>
              <a:ext uri="{FF2B5EF4-FFF2-40B4-BE49-F238E27FC236}">
                <a16:creationId xmlns:a16="http://schemas.microsoft.com/office/drawing/2014/main" id="{57151A6F-09FA-C441-F8E3-EEE30376C0CD}"/>
              </a:ext>
            </a:extLst>
          </p:cNvPr>
          <p:cNvSpPr>
            <a:spLocks noGrp="1"/>
          </p:cNvSpPr>
          <p:nvPr>
            <p:ph type="sldNum" sz="quarter" idx="5"/>
          </p:nvPr>
        </p:nvSpPr>
        <p:spPr/>
        <p:txBody>
          <a:bodyPr/>
          <a:lstStyle/>
          <a:p>
            <a:fld id="{4090932C-2D06-DE47-9CE2-F2D624BEB7A5}" type="slidenum">
              <a:rPr lang="fr-FR" smtClean="0"/>
              <a:t>5</a:t>
            </a:fld>
            <a:endParaRPr lang="fr-FR"/>
          </a:p>
        </p:txBody>
      </p:sp>
    </p:spTree>
    <p:extLst>
      <p:ext uri="{BB962C8B-B14F-4D97-AF65-F5344CB8AC3E}">
        <p14:creationId xmlns:p14="http://schemas.microsoft.com/office/powerpoint/2010/main" val="19663292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4090932C-2D06-DE47-9CE2-F2D624BEB7A5}" type="slidenum">
              <a:rPr lang="fr-FR" smtClean="0"/>
              <a:t>7</a:t>
            </a:fld>
            <a:endParaRPr lang="fr-FR"/>
          </a:p>
        </p:txBody>
      </p:sp>
    </p:spTree>
    <p:extLst>
      <p:ext uri="{BB962C8B-B14F-4D97-AF65-F5344CB8AC3E}">
        <p14:creationId xmlns:p14="http://schemas.microsoft.com/office/powerpoint/2010/main" val="13224304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921CCA-BD8D-5937-8D0A-69EC00182348}"/>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B2ADF0E3-C5AB-EA2C-23DB-953D81A46ED4}"/>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670B4FA6-3ABF-0DB2-401F-C6AC11711B41}"/>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B9A8D8BB-E007-9DBE-F1B2-CA7C49F19350}"/>
              </a:ext>
            </a:extLst>
          </p:cNvPr>
          <p:cNvSpPr>
            <a:spLocks noGrp="1"/>
          </p:cNvSpPr>
          <p:nvPr>
            <p:ph type="sldNum" sz="quarter" idx="5"/>
          </p:nvPr>
        </p:nvSpPr>
        <p:spPr/>
        <p:txBody>
          <a:bodyPr/>
          <a:lstStyle/>
          <a:p>
            <a:fld id="{4090932C-2D06-DE47-9CE2-F2D624BEB7A5}" type="slidenum">
              <a:rPr lang="fr-FR" smtClean="0"/>
              <a:t>9</a:t>
            </a:fld>
            <a:endParaRPr lang="fr-FR"/>
          </a:p>
        </p:txBody>
      </p:sp>
    </p:spTree>
    <p:extLst>
      <p:ext uri="{BB962C8B-B14F-4D97-AF65-F5344CB8AC3E}">
        <p14:creationId xmlns:p14="http://schemas.microsoft.com/office/powerpoint/2010/main" val="20671850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7C59E0-9DD5-DE43-0BDB-D26E407907EC}"/>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73294D1F-FB9B-6AF6-074A-8349746BE9B5}"/>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CEE8C8AC-0C54-CA67-4B76-29B8A8F16180}"/>
              </a:ext>
            </a:extLst>
          </p:cNvPr>
          <p:cNvSpPr>
            <a:spLocks noGrp="1"/>
          </p:cNvSpPr>
          <p:nvPr>
            <p:ph type="body" idx="1"/>
          </p:nvPr>
        </p:nvSpPr>
        <p:spPr/>
        <p:txBody>
          <a:bodyPr/>
          <a:lstStyle/>
          <a:p>
            <a:endParaRPr lang="fr-FR" b="1"/>
          </a:p>
        </p:txBody>
      </p:sp>
      <p:sp>
        <p:nvSpPr>
          <p:cNvPr id="4" name="Espace réservé du numéro de diapositive 3">
            <a:extLst>
              <a:ext uri="{FF2B5EF4-FFF2-40B4-BE49-F238E27FC236}">
                <a16:creationId xmlns:a16="http://schemas.microsoft.com/office/drawing/2014/main" id="{AEB3E845-4867-50BC-7491-983BC776818C}"/>
              </a:ext>
            </a:extLst>
          </p:cNvPr>
          <p:cNvSpPr>
            <a:spLocks noGrp="1"/>
          </p:cNvSpPr>
          <p:nvPr>
            <p:ph type="sldNum" sz="quarter" idx="5"/>
          </p:nvPr>
        </p:nvSpPr>
        <p:spPr/>
        <p:txBody>
          <a:bodyPr/>
          <a:lstStyle/>
          <a:p>
            <a:fld id="{4090932C-2D06-DE47-9CE2-F2D624BEB7A5}" type="slidenum">
              <a:rPr lang="fr-FR" smtClean="0"/>
              <a:t>10</a:t>
            </a:fld>
            <a:endParaRPr lang="fr-FR"/>
          </a:p>
        </p:txBody>
      </p:sp>
    </p:spTree>
    <p:extLst>
      <p:ext uri="{BB962C8B-B14F-4D97-AF65-F5344CB8AC3E}">
        <p14:creationId xmlns:p14="http://schemas.microsoft.com/office/powerpoint/2010/main" val="32462507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016300-99DA-08D9-A73C-6B6F200B50AD}"/>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8B0832FF-E0E6-89C1-F20F-3E1E049AF374}"/>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F9254858-E02B-3571-BD69-52624D7F724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b="1" i="1">
              <a:solidFill>
                <a:schemeClr val="tx1">
                  <a:lumMod val="75000"/>
                  <a:lumOff val="25000"/>
                </a:schemeClr>
              </a:solidFill>
            </a:endParaRPr>
          </a:p>
        </p:txBody>
      </p:sp>
      <p:sp>
        <p:nvSpPr>
          <p:cNvPr id="4" name="Espace réservé du numéro de diapositive 3">
            <a:extLst>
              <a:ext uri="{FF2B5EF4-FFF2-40B4-BE49-F238E27FC236}">
                <a16:creationId xmlns:a16="http://schemas.microsoft.com/office/drawing/2014/main" id="{2F5F4589-07CD-C6AD-F929-EF73FB23947E}"/>
              </a:ext>
            </a:extLst>
          </p:cNvPr>
          <p:cNvSpPr>
            <a:spLocks noGrp="1"/>
          </p:cNvSpPr>
          <p:nvPr>
            <p:ph type="sldNum" sz="quarter" idx="5"/>
          </p:nvPr>
        </p:nvSpPr>
        <p:spPr/>
        <p:txBody>
          <a:bodyPr/>
          <a:lstStyle/>
          <a:p>
            <a:fld id="{4090932C-2D06-DE47-9CE2-F2D624BEB7A5}" type="slidenum">
              <a:rPr lang="fr-FR" smtClean="0"/>
              <a:t>11</a:t>
            </a:fld>
            <a:endParaRPr lang="fr-FR"/>
          </a:p>
        </p:txBody>
      </p:sp>
    </p:spTree>
    <p:extLst>
      <p:ext uri="{BB962C8B-B14F-4D97-AF65-F5344CB8AC3E}">
        <p14:creationId xmlns:p14="http://schemas.microsoft.com/office/powerpoint/2010/main" val="7302138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04DC79-3868-328B-E65E-267D44099B7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F0ED10F8-4390-992C-F9C1-DA3FEDB3F456}"/>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A7EAED2C-2413-5C59-F0BB-8F12536C1A56}"/>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7AD323AA-FE20-3ADB-8728-CA3B33DD4076}"/>
              </a:ext>
            </a:extLst>
          </p:cNvPr>
          <p:cNvSpPr>
            <a:spLocks noGrp="1"/>
          </p:cNvSpPr>
          <p:nvPr>
            <p:ph type="sldNum" sz="quarter" idx="5"/>
          </p:nvPr>
        </p:nvSpPr>
        <p:spPr/>
        <p:txBody>
          <a:bodyPr/>
          <a:lstStyle/>
          <a:p>
            <a:fld id="{4090932C-2D06-DE47-9CE2-F2D624BEB7A5}" type="slidenum">
              <a:rPr lang="fr-FR" smtClean="0"/>
              <a:t>12</a:t>
            </a:fld>
            <a:endParaRPr lang="fr-FR"/>
          </a:p>
        </p:txBody>
      </p:sp>
    </p:spTree>
    <p:extLst>
      <p:ext uri="{BB962C8B-B14F-4D97-AF65-F5344CB8AC3E}">
        <p14:creationId xmlns:p14="http://schemas.microsoft.com/office/powerpoint/2010/main" val="27471744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32E35B-232D-E054-A9D7-5C40D1D3CA87}"/>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4370D937-6D00-7A4D-A0E7-719936A729E6}"/>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C7CDCA56-6632-958D-B2B3-6AF54CB30805}"/>
              </a:ext>
            </a:extLst>
          </p:cNvPr>
          <p:cNvSpPr>
            <a:spLocks noGrp="1"/>
          </p:cNvSpPr>
          <p:nvPr>
            <p:ph type="body" idx="1"/>
          </p:nvPr>
        </p:nvSpPr>
        <p:spPr/>
        <p:txBody>
          <a:bodyPr/>
          <a:lstStyle/>
          <a:p>
            <a:pPr algn="just">
              <a:lnSpc>
                <a:spcPct val="107000"/>
              </a:lnSpc>
              <a:spcAft>
                <a:spcPts val="800"/>
              </a:spcAft>
              <a:buNone/>
            </a:pPr>
            <a:endParaRPr lang="fr-FR" sz="1200" b="1" i="1">
              <a:solidFill>
                <a:schemeClr val="tx1">
                  <a:lumMod val="75000"/>
                  <a:lumOff val="25000"/>
                </a:schemeClr>
              </a:solidFill>
            </a:endParaRPr>
          </a:p>
        </p:txBody>
      </p:sp>
      <p:sp>
        <p:nvSpPr>
          <p:cNvPr id="4" name="Espace réservé du numéro de diapositive 3">
            <a:extLst>
              <a:ext uri="{FF2B5EF4-FFF2-40B4-BE49-F238E27FC236}">
                <a16:creationId xmlns:a16="http://schemas.microsoft.com/office/drawing/2014/main" id="{FE0777C8-AA42-766E-6F5A-4498F6053345}"/>
              </a:ext>
            </a:extLst>
          </p:cNvPr>
          <p:cNvSpPr>
            <a:spLocks noGrp="1"/>
          </p:cNvSpPr>
          <p:nvPr>
            <p:ph type="sldNum" sz="quarter" idx="5"/>
          </p:nvPr>
        </p:nvSpPr>
        <p:spPr/>
        <p:txBody>
          <a:bodyPr/>
          <a:lstStyle/>
          <a:p>
            <a:fld id="{4090932C-2D06-DE47-9CE2-F2D624BEB7A5}" type="slidenum">
              <a:rPr lang="fr-FR" smtClean="0"/>
              <a:t>13</a:t>
            </a:fld>
            <a:endParaRPr lang="fr-FR"/>
          </a:p>
        </p:txBody>
      </p:sp>
    </p:spTree>
    <p:extLst>
      <p:ext uri="{BB962C8B-B14F-4D97-AF65-F5344CB8AC3E}">
        <p14:creationId xmlns:p14="http://schemas.microsoft.com/office/powerpoint/2010/main" val="28617025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A38124-0327-5427-FD50-965527AC334F}"/>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5F26443B-F88B-B76D-AED0-A01293061AE6}"/>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6EFDC864-02A9-A676-1F8F-DA452E0EB128}"/>
              </a:ext>
            </a:extLst>
          </p:cNvPr>
          <p:cNvSpPr>
            <a:spLocks noGrp="1"/>
          </p:cNvSpPr>
          <p:nvPr>
            <p:ph type="body" idx="1"/>
          </p:nvPr>
        </p:nvSpPr>
        <p:spPr/>
        <p:txBody>
          <a:bodyPr/>
          <a:lstStyle/>
          <a:p>
            <a:pPr algn="just">
              <a:lnSpc>
                <a:spcPct val="107000"/>
              </a:lnSpc>
              <a:spcAft>
                <a:spcPts val="800"/>
              </a:spcAft>
              <a:buNone/>
            </a:pPr>
            <a:endParaRPr lang="fr-FR" sz="1200" b="1" i="1">
              <a:solidFill>
                <a:schemeClr val="tx1">
                  <a:lumMod val="75000"/>
                  <a:lumOff val="25000"/>
                </a:schemeClr>
              </a:solidFill>
            </a:endParaRPr>
          </a:p>
        </p:txBody>
      </p:sp>
      <p:sp>
        <p:nvSpPr>
          <p:cNvPr id="4" name="Espace réservé du numéro de diapositive 3">
            <a:extLst>
              <a:ext uri="{FF2B5EF4-FFF2-40B4-BE49-F238E27FC236}">
                <a16:creationId xmlns:a16="http://schemas.microsoft.com/office/drawing/2014/main" id="{94942014-A6BB-85F5-3B66-2DDD225E07F2}"/>
              </a:ext>
            </a:extLst>
          </p:cNvPr>
          <p:cNvSpPr>
            <a:spLocks noGrp="1"/>
          </p:cNvSpPr>
          <p:nvPr>
            <p:ph type="sldNum" sz="quarter" idx="5"/>
          </p:nvPr>
        </p:nvSpPr>
        <p:spPr/>
        <p:txBody>
          <a:bodyPr/>
          <a:lstStyle/>
          <a:p>
            <a:fld id="{4090932C-2D06-DE47-9CE2-F2D624BEB7A5}" type="slidenum">
              <a:rPr lang="fr-FR" smtClean="0"/>
              <a:t>14</a:t>
            </a:fld>
            <a:endParaRPr lang="fr-FR"/>
          </a:p>
        </p:txBody>
      </p:sp>
    </p:spTree>
    <p:extLst>
      <p:ext uri="{BB962C8B-B14F-4D97-AF65-F5344CB8AC3E}">
        <p14:creationId xmlns:p14="http://schemas.microsoft.com/office/powerpoint/2010/main" val="8978513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5B7808-54D2-6C5A-D901-EA9325BEA44C}"/>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2093D8B4-78CD-E785-352E-032A7D668D36}"/>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B121DE1F-0D85-28E2-B7C3-899C01D09E7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kern="100">
              <a:effectLst/>
              <a:latin typeface="Corbel "/>
              <a:ea typeface="Aptos" panose="020B0004020202020204" pitchFamily="34" charset="0"/>
              <a:cs typeface="Arial" panose="020B0604020202020204" pitchFamily="34" charset="0"/>
            </a:endParaRPr>
          </a:p>
        </p:txBody>
      </p:sp>
      <p:sp>
        <p:nvSpPr>
          <p:cNvPr id="4" name="Espace réservé du numéro de diapositive 3">
            <a:extLst>
              <a:ext uri="{FF2B5EF4-FFF2-40B4-BE49-F238E27FC236}">
                <a16:creationId xmlns:a16="http://schemas.microsoft.com/office/drawing/2014/main" id="{D566D9BE-593E-B4FF-C176-12B0D8EE2FFF}"/>
              </a:ext>
            </a:extLst>
          </p:cNvPr>
          <p:cNvSpPr>
            <a:spLocks noGrp="1"/>
          </p:cNvSpPr>
          <p:nvPr>
            <p:ph type="sldNum" sz="quarter" idx="5"/>
          </p:nvPr>
        </p:nvSpPr>
        <p:spPr/>
        <p:txBody>
          <a:bodyPr/>
          <a:lstStyle/>
          <a:p>
            <a:fld id="{4090932C-2D06-DE47-9CE2-F2D624BEB7A5}" type="slidenum">
              <a:rPr lang="fr-FR" smtClean="0"/>
              <a:t>15</a:t>
            </a:fld>
            <a:endParaRPr lang="fr-FR"/>
          </a:p>
        </p:txBody>
      </p:sp>
    </p:spTree>
    <p:extLst>
      <p:ext uri="{BB962C8B-B14F-4D97-AF65-F5344CB8AC3E}">
        <p14:creationId xmlns:p14="http://schemas.microsoft.com/office/powerpoint/2010/main" val="21197707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235DB1-768D-DCBB-9474-0EE78D8C28DE}"/>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3F46290C-2B30-77DD-3AAE-75185B284691}"/>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91033988-7545-B398-0AF2-339AB1138695}"/>
              </a:ext>
            </a:extLst>
          </p:cNvPr>
          <p:cNvSpPr>
            <a:spLocks noGrp="1"/>
          </p:cNvSpPr>
          <p:nvPr>
            <p:ph type="body" idx="1"/>
          </p:nvPr>
        </p:nvSpPr>
        <p:spPr/>
        <p:txBody>
          <a:bodyPr/>
          <a:lstStyle/>
          <a:p>
            <a:pPr algn="just">
              <a:lnSpc>
                <a:spcPct val="107000"/>
              </a:lnSpc>
              <a:spcAft>
                <a:spcPts val="800"/>
              </a:spcAft>
              <a:buNone/>
            </a:pPr>
            <a:endParaRPr lang="fr-FR" sz="1200" b="1" i="1">
              <a:solidFill>
                <a:schemeClr val="tx1">
                  <a:lumMod val="75000"/>
                  <a:lumOff val="25000"/>
                </a:schemeClr>
              </a:solidFill>
            </a:endParaRPr>
          </a:p>
        </p:txBody>
      </p:sp>
      <p:sp>
        <p:nvSpPr>
          <p:cNvPr id="4" name="Espace réservé du numéro de diapositive 3">
            <a:extLst>
              <a:ext uri="{FF2B5EF4-FFF2-40B4-BE49-F238E27FC236}">
                <a16:creationId xmlns:a16="http://schemas.microsoft.com/office/drawing/2014/main" id="{076346B4-90A8-0AC4-7365-F37162C5EB80}"/>
              </a:ext>
            </a:extLst>
          </p:cNvPr>
          <p:cNvSpPr>
            <a:spLocks noGrp="1"/>
          </p:cNvSpPr>
          <p:nvPr>
            <p:ph type="sldNum" sz="quarter" idx="5"/>
          </p:nvPr>
        </p:nvSpPr>
        <p:spPr/>
        <p:txBody>
          <a:bodyPr/>
          <a:lstStyle/>
          <a:p>
            <a:fld id="{4090932C-2D06-DE47-9CE2-F2D624BEB7A5}" type="slidenum">
              <a:rPr lang="fr-FR" smtClean="0"/>
              <a:t>16</a:t>
            </a:fld>
            <a:endParaRPr lang="fr-FR"/>
          </a:p>
        </p:txBody>
      </p:sp>
    </p:spTree>
    <p:extLst>
      <p:ext uri="{BB962C8B-B14F-4D97-AF65-F5344CB8AC3E}">
        <p14:creationId xmlns:p14="http://schemas.microsoft.com/office/powerpoint/2010/main" val="14210949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935650-A07A-1DB3-62EF-29CF0F1A2D2E}"/>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33326848-08A2-6208-20BC-125A1CFDED9D}"/>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6439AA85-7BB4-5796-C9D6-AB435C439AB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b="1" i="0"/>
          </a:p>
        </p:txBody>
      </p:sp>
      <p:sp>
        <p:nvSpPr>
          <p:cNvPr id="4" name="Espace réservé du numéro de diapositive 3">
            <a:extLst>
              <a:ext uri="{FF2B5EF4-FFF2-40B4-BE49-F238E27FC236}">
                <a16:creationId xmlns:a16="http://schemas.microsoft.com/office/drawing/2014/main" id="{41AE2CDC-3CDD-E01F-8B84-B18C793FA68B}"/>
              </a:ext>
            </a:extLst>
          </p:cNvPr>
          <p:cNvSpPr>
            <a:spLocks noGrp="1"/>
          </p:cNvSpPr>
          <p:nvPr>
            <p:ph type="sldNum" sz="quarter" idx="5"/>
          </p:nvPr>
        </p:nvSpPr>
        <p:spPr/>
        <p:txBody>
          <a:bodyPr/>
          <a:lstStyle/>
          <a:p>
            <a:fld id="{4090932C-2D06-DE47-9CE2-F2D624BEB7A5}" type="slidenum">
              <a:rPr lang="fr-FR" smtClean="0"/>
              <a:t>17</a:t>
            </a:fld>
            <a:endParaRPr lang="fr-FR"/>
          </a:p>
        </p:txBody>
      </p:sp>
    </p:spTree>
    <p:extLst>
      <p:ext uri="{BB962C8B-B14F-4D97-AF65-F5344CB8AC3E}">
        <p14:creationId xmlns:p14="http://schemas.microsoft.com/office/powerpoint/2010/main" val="313138154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F92ADF-2663-F8F7-5F38-3E70D6BB0C7D}"/>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4763F90D-4026-161F-69A9-786BAFA50282}"/>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D0684175-E572-B908-A43C-33664BDD467B}"/>
              </a:ext>
            </a:extLst>
          </p:cNvPr>
          <p:cNvSpPr>
            <a:spLocks noGrp="1"/>
          </p:cNvSpPr>
          <p:nvPr>
            <p:ph type="body" idx="1"/>
          </p:nvPr>
        </p:nvSpPr>
        <p:spPr/>
        <p:txBody>
          <a:bodyPr/>
          <a:lstStyle/>
          <a:p>
            <a:pPr algn="just">
              <a:lnSpc>
                <a:spcPct val="107000"/>
              </a:lnSpc>
              <a:spcAft>
                <a:spcPts val="800"/>
              </a:spcAft>
              <a:buNone/>
            </a:pPr>
            <a:endParaRPr lang="fr-FR" sz="1200" b="0" i="1">
              <a:solidFill>
                <a:schemeClr val="tx1">
                  <a:lumMod val="75000"/>
                  <a:lumOff val="25000"/>
                </a:schemeClr>
              </a:solidFill>
            </a:endParaRPr>
          </a:p>
        </p:txBody>
      </p:sp>
      <p:sp>
        <p:nvSpPr>
          <p:cNvPr id="4" name="Espace réservé du numéro de diapositive 3">
            <a:extLst>
              <a:ext uri="{FF2B5EF4-FFF2-40B4-BE49-F238E27FC236}">
                <a16:creationId xmlns:a16="http://schemas.microsoft.com/office/drawing/2014/main" id="{67CFD1B6-67B0-A43D-3F3A-D432B12802E9}"/>
              </a:ext>
            </a:extLst>
          </p:cNvPr>
          <p:cNvSpPr>
            <a:spLocks noGrp="1"/>
          </p:cNvSpPr>
          <p:nvPr>
            <p:ph type="sldNum" sz="quarter" idx="5"/>
          </p:nvPr>
        </p:nvSpPr>
        <p:spPr/>
        <p:txBody>
          <a:bodyPr/>
          <a:lstStyle/>
          <a:p>
            <a:fld id="{4090932C-2D06-DE47-9CE2-F2D624BEB7A5}" type="slidenum">
              <a:rPr lang="fr-FR" smtClean="0"/>
              <a:t>18</a:t>
            </a:fld>
            <a:endParaRPr lang="fr-FR"/>
          </a:p>
        </p:txBody>
      </p:sp>
    </p:spTree>
    <p:extLst>
      <p:ext uri="{BB962C8B-B14F-4D97-AF65-F5344CB8AC3E}">
        <p14:creationId xmlns:p14="http://schemas.microsoft.com/office/powerpoint/2010/main" val="186551611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A9368C-55AE-25CC-885D-7EAA3BACC99C}"/>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83624FCA-38CC-10A6-4E9A-D340AA151B2F}"/>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367F86D6-34D4-7951-9C8D-BF4FA3FC097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b="0" i="1"/>
          </a:p>
        </p:txBody>
      </p:sp>
      <p:sp>
        <p:nvSpPr>
          <p:cNvPr id="4" name="Espace réservé du numéro de diapositive 3">
            <a:extLst>
              <a:ext uri="{FF2B5EF4-FFF2-40B4-BE49-F238E27FC236}">
                <a16:creationId xmlns:a16="http://schemas.microsoft.com/office/drawing/2014/main" id="{4AAF6A7B-C167-0DFD-A22A-91629758BBC1}"/>
              </a:ext>
            </a:extLst>
          </p:cNvPr>
          <p:cNvSpPr>
            <a:spLocks noGrp="1"/>
          </p:cNvSpPr>
          <p:nvPr>
            <p:ph type="sldNum" sz="quarter" idx="5"/>
          </p:nvPr>
        </p:nvSpPr>
        <p:spPr/>
        <p:txBody>
          <a:bodyPr/>
          <a:lstStyle/>
          <a:p>
            <a:fld id="{4090932C-2D06-DE47-9CE2-F2D624BEB7A5}" type="slidenum">
              <a:rPr lang="fr-FR" smtClean="0"/>
              <a:t>19</a:t>
            </a:fld>
            <a:endParaRPr lang="fr-FR"/>
          </a:p>
        </p:txBody>
      </p:sp>
    </p:spTree>
    <p:extLst>
      <p:ext uri="{BB962C8B-B14F-4D97-AF65-F5344CB8AC3E}">
        <p14:creationId xmlns:p14="http://schemas.microsoft.com/office/powerpoint/2010/main" val="68421155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4090932C-2D06-DE47-9CE2-F2D624BEB7A5}" type="slidenum">
              <a:rPr lang="fr-FR" smtClean="0"/>
              <a:t>20</a:t>
            </a:fld>
            <a:endParaRPr lang="fr-FR"/>
          </a:p>
        </p:txBody>
      </p:sp>
    </p:spTree>
    <p:extLst>
      <p:ext uri="{BB962C8B-B14F-4D97-AF65-F5344CB8AC3E}">
        <p14:creationId xmlns:p14="http://schemas.microsoft.com/office/powerpoint/2010/main" val="31322464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D84665-F698-5DC0-A69C-0A1E969DAAAD}"/>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BE8B5F86-9E9C-41B6-3284-811C96513C0A}"/>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50440FA1-6030-4872-E442-3A7A68F7802E}"/>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F299BA7A-3252-E28F-F172-670AB551C855}"/>
              </a:ext>
            </a:extLst>
          </p:cNvPr>
          <p:cNvSpPr>
            <a:spLocks noGrp="1"/>
          </p:cNvSpPr>
          <p:nvPr>
            <p:ph type="sldNum" sz="quarter" idx="5"/>
          </p:nvPr>
        </p:nvSpPr>
        <p:spPr/>
        <p:txBody>
          <a:bodyPr/>
          <a:lstStyle/>
          <a:p>
            <a:fld id="{4090932C-2D06-DE47-9CE2-F2D624BEB7A5}" type="slidenum">
              <a:rPr lang="fr-FR" smtClean="0"/>
              <a:t>21</a:t>
            </a:fld>
            <a:endParaRPr lang="fr-FR"/>
          </a:p>
        </p:txBody>
      </p:sp>
    </p:spTree>
    <p:extLst>
      <p:ext uri="{BB962C8B-B14F-4D97-AF65-F5344CB8AC3E}">
        <p14:creationId xmlns:p14="http://schemas.microsoft.com/office/powerpoint/2010/main" val="342181042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7EC9DF-817B-6F07-9614-5A13F93EB093}"/>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56E849AE-0060-FD72-6BE7-9DED5169DB23}"/>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F1DF3F50-C20E-ADF5-446C-52F7BFDAE91C}"/>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DA8D0FA3-6EF3-06D2-13DE-88195A1AFA21}"/>
              </a:ext>
            </a:extLst>
          </p:cNvPr>
          <p:cNvSpPr>
            <a:spLocks noGrp="1"/>
          </p:cNvSpPr>
          <p:nvPr>
            <p:ph type="sldNum" sz="quarter" idx="5"/>
          </p:nvPr>
        </p:nvSpPr>
        <p:spPr/>
        <p:txBody>
          <a:bodyPr/>
          <a:lstStyle/>
          <a:p>
            <a:fld id="{4090932C-2D06-DE47-9CE2-F2D624BEB7A5}" type="slidenum">
              <a:rPr lang="fr-FR" smtClean="0"/>
              <a:t>22</a:t>
            </a:fld>
            <a:endParaRPr lang="fr-FR"/>
          </a:p>
        </p:txBody>
      </p:sp>
    </p:spTree>
    <p:extLst>
      <p:ext uri="{BB962C8B-B14F-4D97-AF65-F5344CB8AC3E}">
        <p14:creationId xmlns:p14="http://schemas.microsoft.com/office/powerpoint/2010/main" val="110640760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2243D0-7E4E-26E4-2A4A-04C2DE10E012}"/>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77838463-9010-750D-9829-4A3DF2DA687B}"/>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03E30851-081E-C086-1EAF-30E47DB899E4}"/>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A48CA7C9-77CD-C5FC-6F39-F8CDFADE1EEF}"/>
              </a:ext>
            </a:extLst>
          </p:cNvPr>
          <p:cNvSpPr>
            <a:spLocks noGrp="1"/>
          </p:cNvSpPr>
          <p:nvPr>
            <p:ph type="sldNum" sz="quarter" idx="5"/>
          </p:nvPr>
        </p:nvSpPr>
        <p:spPr/>
        <p:txBody>
          <a:bodyPr/>
          <a:lstStyle/>
          <a:p>
            <a:fld id="{4090932C-2D06-DE47-9CE2-F2D624BEB7A5}" type="slidenum">
              <a:rPr lang="fr-FR" smtClean="0"/>
              <a:t>23</a:t>
            </a:fld>
            <a:endParaRPr lang="fr-FR"/>
          </a:p>
        </p:txBody>
      </p:sp>
    </p:spTree>
    <p:extLst>
      <p:ext uri="{BB962C8B-B14F-4D97-AF65-F5344CB8AC3E}">
        <p14:creationId xmlns:p14="http://schemas.microsoft.com/office/powerpoint/2010/main" val="221829086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2113E1-165C-30CE-694D-675AB60B9A47}"/>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1732DC67-A3D9-8B6A-75B3-25642FA18304}"/>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ACE97CCA-4E9E-721A-C266-C8D5B2FAB119}"/>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2EAB0CAA-B12C-63EC-318A-D51A3D5D1784}"/>
              </a:ext>
            </a:extLst>
          </p:cNvPr>
          <p:cNvSpPr>
            <a:spLocks noGrp="1"/>
          </p:cNvSpPr>
          <p:nvPr>
            <p:ph type="sldNum" sz="quarter" idx="5"/>
          </p:nvPr>
        </p:nvSpPr>
        <p:spPr/>
        <p:txBody>
          <a:bodyPr/>
          <a:lstStyle/>
          <a:p>
            <a:fld id="{4090932C-2D06-DE47-9CE2-F2D624BEB7A5}" type="slidenum">
              <a:rPr lang="fr-FR" smtClean="0"/>
              <a:t>24</a:t>
            </a:fld>
            <a:endParaRPr lang="fr-FR"/>
          </a:p>
        </p:txBody>
      </p:sp>
    </p:spTree>
    <p:extLst>
      <p:ext uri="{BB962C8B-B14F-4D97-AF65-F5344CB8AC3E}">
        <p14:creationId xmlns:p14="http://schemas.microsoft.com/office/powerpoint/2010/main" val="29791819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4090932C-2D06-DE47-9CE2-F2D624BEB7A5}" type="slidenum">
              <a:rPr lang="fr-FR" smtClean="0"/>
              <a:t>26</a:t>
            </a:fld>
            <a:endParaRPr lang="fr-FR"/>
          </a:p>
        </p:txBody>
      </p:sp>
    </p:spTree>
    <p:extLst>
      <p:ext uri="{BB962C8B-B14F-4D97-AF65-F5344CB8AC3E}">
        <p14:creationId xmlns:p14="http://schemas.microsoft.com/office/powerpoint/2010/main" val="377034280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A préciser en animation : </a:t>
            </a:r>
          </a:p>
          <a:p>
            <a:r>
              <a:rPr lang="fr-FR" dirty="0"/>
              <a:t>Lisibilité : Au cours des cinq dernières années, les Hauts-de-France ont été marqués par une série de transformations majeures : mise en place de France Travail, réforme de la gouvernance emploi (CLPE, CORE), nouveaux dispositifs d'accompagnement (DEA, Inclu’Pro), généralisation des « Teams Handicap », portabilité des aides, loi Plein emploi, transformation des ESAT… Ces évolutions ont rendu l’écosystème potentiellement </a:t>
            </a:r>
            <a:r>
              <a:rPr lang="fr-FR" b="0" dirty="0"/>
              <a:t>plus riche mais aussi plus complexe, </a:t>
            </a:r>
            <a:r>
              <a:rPr lang="fr-FR" dirty="0"/>
              <a:t>en particulier pour les acteurs de terrain, les personnes en situation de handicap et les employeurs.</a:t>
            </a:r>
          </a:p>
          <a:p>
            <a:r>
              <a:rPr lang="fr-FR" dirty="0"/>
              <a:t>Espaces collaboratifs privilégiés :</a:t>
            </a:r>
            <a:r>
              <a:rPr lang="fr-FR" b="0" dirty="0"/>
              <a:t> L’élargissement du champ des intervenants, la décentralisation des compétences, et la montée en puissance des initiatives territoriales ont fragmenté les réponses, parfois au détriment de la cohérence d’ensemble. Si chacun agit, personne n’a aujourd’hui une vision complète du paysage régional. Les doublons coexistent avec des trous dans la raquette, avec des risques d’accentuation du fait de la baisse continue de la ressource publique. Certains secteurs ou publics restent insuffisamment pris en compte faute de coordination.</a:t>
            </a:r>
          </a:p>
          <a:p>
            <a:r>
              <a:rPr lang="fr-FR" b="0" dirty="0"/>
              <a:t>Logiques de projets territoriaux : Dans un contexte de fortes contraintes budgétaires, de complexité institutionnelle et d’exigence d’impact, il n’est ni réaliste ni utile de prétendre couvrir tous les champs, tous les publics, tous les territoires. Pas même de vouloir « faire plus » que le cœur d’activité de chacun. L’efficacité passe par la focalisation sur des actions concrètes, construites avec les acteurs concernés, sur des périmètres maîtrisables.</a:t>
            </a:r>
          </a:p>
        </p:txBody>
      </p:sp>
      <p:sp>
        <p:nvSpPr>
          <p:cNvPr id="4" name="Espace réservé du numéro de diapositive 3"/>
          <p:cNvSpPr>
            <a:spLocks noGrp="1"/>
          </p:cNvSpPr>
          <p:nvPr>
            <p:ph type="sldNum" sz="quarter" idx="5"/>
          </p:nvPr>
        </p:nvSpPr>
        <p:spPr/>
        <p:txBody>
          <a:bodyPr/>
          <a:lstStyle/>
          <a:p>
            <a:fld id="{4090932C-2D06-DE47-9CE2-F2D624BEB7A5}" type="slidenum">
              <a:rPr lang="fr-FR" smtClean="0"/>
              <a:t>27</a:t>
            </a:fld>
            <a:endParaRPr lang="fr-FR"/>
          </a:p>
        </p:txBody>
      </p:sp>
    </p:spTree>
    <p:extLst>
      <p:ext uri="{BB962C8B-B14F-4D97-AF65-F5344CB8AC3E}">
        <p14:creationId xmlns:p14="http://schemas.microsoft.com/office/powerpoint/2010/main" val="331497073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F0F576-F989-582C-EAFB-DBE49CE1594D}"/>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E2F9D84C-00EB-9B8A-67FC-41B4C76B82E0}"/>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F076D725-FF11-5A5C-770E-A54AC1831649}"/>
              </a:ext>
            </a:extLst>
          </p:cNvPr>
          <p:cNvSpPr>
            <a:spLocks noGrp="1"/>
          </p:cNvSpPr>
          <p:nvPr>
            <p:ph type="body" idx="1"/>
          </p:nvPr>
        </p:nvSpPr>
        <p:spPr/>
        <p:txBody>
          <a:bodyPr/>
          <a:lstStyle/>
          <a:p>
            <a:endParaRPr lang="fr-FR" b="0"/>
          </a:p>
        </p:txBody>
      </p:sp>
      <p:sp>
        <p:nvSpPr>
          <p:cNvPr id="4" name="Espace réservé du numéro de diapositive 3">
            <a:extLst>
              <a:ext uri="{FF2B5EF4-FFF2-40B4-BE49-F238E27FC236}">
                <a16:creationId xmlns:a16="http://schemas.microsoft.com/office/drawing/2014/main" id="{4F669654-6C2F-F280-2EA8-A335596CAA1B}"/>
              </a:ext>
            </a:extLst>
          </p:cNvPr>
          <p:cNvSpPr>
            <a:spLocks noGrp="1"/>
          </p:cNvSpPr>
          <p:nvPr>
            <p:ph type="sldNum" sz="quarter" idx="5"/>
          </p:nvPr>
        </p:nvSpPr>
        <p:spPr/>
        <p:txBody>
          <a:bodyPr/>
          <a:lstStyle/>
          <a:p>
            <a:fld id="{4090932C-2D06-DE47-9CE2-F2D624BEB7A5}" type="slidenum">
              <a:rPr lang="fr-FR" smtClean="0"/>
              <a:t>28</a:t>
            </a:fld>
            <a:endParaRPr lang="fr-FR"/>
          </a:p>
        </p:txBody>
      </p:sp>
    </p:spTree>
    <p:extLst>
      <p:ext uri="{BB962C8B-B14F-4D97-AF65-F5344CB8AC3E}">
        <p14:creationId xmlns:p14="http://schemas.microsoft.com/office/powerpoint/2010/main" val="40679960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285750" indent="-285750">
              <a:spcBef>
                <a:spcPts val="600"/>
              </a:spcBef>
              <a:buBlip>
                <a:blip r:embed="rId3">
                  <a:extLst>
                    <a:ext uri="{96DAC541-7B7A-43D3-8B79-37D633B846F1}">
                      <asvg:svgBlip xmlns:asvg="http://schemas.microsoft.com/office/drawing/2016/SVG/main" r:embed="rId4"/>
                    </a:ext>
                  </a:extLst>
                </a:blip>
              </a:buBlip>
            </a:pPr>
            <a:r>
              <a:rPr lang="fr-FR" sz="1600" u="sng" dirty="0">
                <a:solidFill>
                  <a:schemeClr val="tx2"/>
                </a:solidFill>
              </a:rPr>
              <a:t>Les jeunes </a:t>
            </a:r>
            <a:endParaRPr lang="fr-FR" sz="1600" dirty="0">
              <a:solidFill>
                <a:schemeClr val="tx2"/>
              </a:solidFill>
            </a:endParaRPr>
          </a:p>
          <a:p>
            <a:pPr>
              <a:spcBef>
                <a:spcPts val="600"/>
              </a:spcBef>
            </a:pPr>
            <a:r>
              <a:rPr lang="fr-FR" sz="1200" dirty="0"/>
              <a:t>Dans une logique de parcours, de la formation à l’insertion dans l’emploi, avec un enjeu à :</a:t>
            </a:r>
          </a:p>
          <a:p>
            <a:pPr marL="285750" indent="-285750">
              <a:buFont typeface="Wingdings" panose="05000000000000000000" pitchFamily="2" charset="2"/>
              <a:buChar char="ü"/>
            </a:pPr>
            <a:r>
              <a:rPr lang="fr-FR" sz="1200" dirty="0"/>
              <a:t>Repérer les publics ;</a:t>
            </a:r>
          </a:p>
          <a:p>
            <a:pPr marL="285750" indent="-285750">
              <a:spcAft>
                <a:spcPts val="600"/>
              </a:spcAft>
              <a:buFont typeface="Wingdings" panose="05000000000000000000" pitchFamily="2" charset="2"/>
              <a:buChar char="ü"/>
            </a:pPr>
            <a:r>
              <a:rPr lang="fr-FR" sz="1200" dirty="0"/>
              <a:t>Garantir et opérationnaliser les possibilités de passerelles entre secteur spécialisé (IME/Impro / classes ULIS…) et milieu ordinaire en articulation avec le secteur médico-social.</a:t>
            </a:r>
          </a:p>
          <a:p>
            <a:pPr marL="285750" indent="-285750">
              <a:spcAft>
                <a:spcPts val="600"/>
              </a:spcAft>
              <a:buFont typeface="Wingdings" panose="05000000000000000000" pitchFamily="2" charset="2"/>
              <a:buChar char="ü"/>
            </a:pPr>
            <a:endParaRPr lang="fr-FR" sz="1200" dirty="0"/>
          </a:p>
          <a:p>
            <a:pPr marL="285750" indent="-285750">
              <a:spcBef>
                <a:spcPts val="600"/>
              </a:spcBef>
              <a:buBlip>
                <a:blip r:embed="rId3">
                  <a:extLst>
                    <a:ext uri="{96DAC541-7B7A-43D3-8B79-37D633B846F1}">
                      <asvg:svgBlip xmlns:asvg="http://schemas.microsoft.com/office/drawing/2016/SVG/main" r:embed="rId4"/>
                    </a:ext>
                  </a:extLst>
                </a:blip>
              </a:buBlip>
            </a:pPr>
            <a:r>
              <a:rPr lang="fr-FR" sz="1600" u="sng" dirty="0">
                <a:solidFill>
                  <a:schemeClr val="tx2"/>
                </a:solidFill>
              </a:rPr>
              <a:t>Les femmes</a:t>
            </a:r>
          </a:p>
          <a:p>
            <a:pPr>
              <a:spcBef>
                <a:spcPts val="600"/>
              </a:spcBef>
            </a:pPr>
            <a:r>
              <a:rPr lang="fr-FR" sz="1200" dirty="0"/>
              <a:t>Des études mettent en évidence la double discrimination dont les femmes en situation de handicap font l’objet et leur difficulté exacerbée à s’insérer dans l’emploi (cf. étude femmes, emploi et handicap de l’Agefiph publiée en mars 2022) et partant, la nécessaire mobilisation des politiques publiques sur ce public en particulier. </a:t>
            </a:r>
          </a:p>
          <a:p>
            <a:pPr marL="0" indent="0">
              <a:spcAft>
                <a:spcPts val="600"/>
              </a:spcAft>
              <a:buFont typeface="Wingdings" panose="05000000000000000000" pitchFamily="2" charset="2"/>
              <a:buNone/>
            </a:pPr>
            <a:endParaRPr lang="fr-FR" sz="1200" dirty="0"/>
          </a:p>
          <a:p>
            <a:pPr marL="0" indent="0">
              <a:spcAft>
                <a:spcPts val="600"/>
              </a:spcAft>
              <a:buFont typeface="Wingdings" panose="05000000000000000000" pitchFamily="2" charset="2"/>
              <a:buNone/>
            </a:pPr>
            <a:endParaRPr lang="fr-FR" sz="1200" dirty="0"/>
          </a:p>
          <a:p>
            <a:pPr marL="285750" indent="-285750">
              <a:spcBef>
                <a:spcPts val="600"/>
              </a:spcBef>
              <a:buBlip>
                <a:blip r:embed="rId3">
                  <a:extLst>
                    <a:ext uri="{96DAC541-7B7A-43D3-8B79-37D633B846F1}">
                      <asvg:svgBlip xmlns:asvg="http://schemas.microsoft.com/office/drawing/2016/SVG/main" r:embed="rId4"/>
                    </a:ext>
                  </a:extLst>
                </a:blip>
              </a:buBlip>
            </a:pPr>
            <a:r>
              <a:rPr lang="fr-FR" sz="1600" u="sng" dirty="0">
                <a:solidFill>
                  <a:schemeClr val="tx2"/>
                </a:solidFill>
              </a:rPr>
              <a:t>Les seniors</a:t>
            </a:r>
          </a:p>
          <a:p>
            <a:pPr>
              <a:spcBef>
                <a:spcPts val="600"/>
              </a:spcBef>
            </a:pPr>
            <a:r>
              <a:rPr lang="fr-FR" sz="1200" dirty="0"/>
              <a:t>Les publics seniors font l’objet d’une priorisation des politiques publiques de manière globale.</a:t>
            </a:r>
          </a:p>
          <a:p>
            <a:r>
              <a:rPr lang="fr-FR" sz="1200" dirty="0"/>
              <a:t>Le double effet du vieillissement de la population d’une part et de l’allongement de la durée de travail d’autre part, rendent en effet incontournable l’attention des politiques emploi formation vers les publics seniors, notamment sur le volet maintien dans l’emploi. </a:t>
            </a:r>
          </a:p>
          <a:p>
            <a:pPr marL="0" indent="0">
              <a:spcAft>
                <a:spcPts val="600"/>
              </a:spcAft>
              <a:buFont typeface="Wingdings" panose="05000000000000000000" pitchFamily="2" charset="2"/>
              <a:buNone/>
            </a:pPr>
            <a:endParaRPr lang="fr-FR" sz="1200" dirty="0"/>
          </a:p>
          <a:p>
            <a:endParaRPr lang="fr-FR" dirty="0"/>
          </a:p>
        </p:txBody>
      </p:sp>
      <p:sp>
        <p:nvSpPr>
          <p:cNvPr id="4" name="Espace réservé du numéro de diapositive 3"/>
          <p:cNvSpPr>
            <a:spLocks noGrp="1"/>
          </p:cNvSpPr>
          <p:nvPr>
            <p:ph type="sldNum" sz="quarter" idx="5"/>
          </p:nvPr>
        </p:nvSpPr>
        <p:spPr/>
        <p:txBody>
          <a:bodyPr/>
          <a:lstStyle/>
          <a:p>
            <a:fld id="{4090932C-2D06-DE47-9CE2-F2D624BEB7A5}" type="slidenum">
              <a:rPr lang="fr-FR" smtClean="0"/>
              <a:t>29</a:t>
            </a:fld>
            <a:endParaRPr lang="fr-FR"/>
          </a:p>
        </p:txBody>
      </p:sp>
    </p:spTree>
    <p:extLst>
      <p:ext uri="{BB962C8B-B14F-4D97-AF65-F5344CB8AC3E}">
        <p14:creationId xmlns:p14="http://schemas.microsoft.com/office/powerpoint/2010/main" val="2545427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Diapositive de titre">
    <p:bg>
      <p:bgRef idx="1001">
        <a:schemeClr val="bg2"/>
      </p:bgRef>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46CFBD0-708D-EF49-91E5-170B75DF7177}"/>
              </a:ext>
            </a:extLst>
          </p:cNvPr>
          <p:cNvSpPr/>
          <p:nvPr userDrawn="1"/>
        </p:nvSpPr>
        <p:spPr>
          <a:xfrm>
            <a:off x="566929" y="5788152"/>
            <a:ext cx="9509760" cy="9099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15" name="ZoneTexte 14">
            <a:extLst>
              <a:ext uri="{FF2B5EF4-FFF2-40B4-BE49-F238E27FC236}">
                <a16:creationId xmlns:a16="http://schemas.microsoft.com/office/drawing/2014/main" id="{B74B952C-5C59-5644-85A2-7DB77A4588C2}"/>
              </a:ext>
            </a:extLst>
          </p:cNvPr>
          <p:cNvSpPr txBox="1"/>
          <p:nvPr userDrawn="1"/>
        </p:nvSpPr>
        <p:spPr>
          <a:xfrm rot="5400000">
            <a:off x="687607" y="54958"/>
            <a:ext cx="470513" cy="1569660"/>
          </a:xfrm>
          <a:prstGeom prst="rect">
            <a:avLst/>
          </a:prstGeom>
          <a:noFill/>
        </p:spPr>
        <p:txBody>
          <a:bodyPr wrap="square" rtlCol="0">
            <a:spAutoFit/>
          </a:bodyPr>
          <a:lstStyle/>
          <a:p>
            <a:r>
              <a:rPr lang="fr-FR" sz="9600">
                <a:solidFill>
                  <a:schemeClr val="bg1"/>
                </a:solidFill>
              </a:rPr>
              <a:t>➔</a:t>
            </a:r>
          </a:p>
        </p:txBody>
      </p:sp>
      <p:cxnSp>
        <p:nvCxnSpPr>
          <p:cNvPr id="16" name="Connecteur droit 15">
            <a:extLst>
              <a:ext uri="{FF2B5EF4-FFF2-40B4-BE49-F238E27FC236}">
                <a16:creationId xmlns:a16="http://schemas.microsoft.com/office/drawing/2014/main" id="{A8774477-3962-2247-BAA8-B3E1BE2F7C55}"/>
              </a:ext>
            </a:extLst>
          </p:cNvPr>
          <p:cNvCxnSpPr/>
          <p:nvPr userDrawn="1"/>
        </p:nvCxnSpPr>
        <p:spPr>
          <a:xfrm>
            <a:off x="566929" y="4843463"/>
            <a:ext cx="5001767" cy="0"/>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20" name="Espace réservé pour une image  19">
            <a:extLst>
              <a:ext uri="{FF2B5EF4-FFF2-40B4-BE49-F238E27FC236}">
                <a16:creationId xmlns:a16="http://schemas.microsoft.com/office/drawing/2014/main" id="{EB71C97E-AD65-1A42-BEE1-FB27ADF86CC3}"/>
              </a:ext>
            </a:extLst>
          </p:cNvPr>
          <p:cNvSpPr>
            <a:spLocks noGrp="1"/>
          </p:cNvSpPr>
          <p:nvPr>
            <p:ph type="pic" sz="quarter" idx="10"/>
          </p:nvPr>
        </p:nvSpPr>
        <p:spPr>
          <a:xfrm>
            <a:off x="5761533" y="-564173"/>
            <a:ext cx="7424110" cy="7421168"/>
          </a:xfrm>
          <a:custGeom>
            <a:avLst/>
            <a:gdLst>
              <a:gd name="connsiteX0" fmla="*/ 3712055 w 7424110"/>
              <a:gd name="connsiteY0" fmla="*/ 0 h 7421168"/>
              <a:gd name="connsiteX1" fmla="*/ 7424110 w 7424110"/>
              <a:gd name="connsiteY1" fmla="*/ 3710584 h 7421168"/>
              <a:gd name="connsiteX2" fmla="*/ 3712055 w 7424110"/>
              <a:gd name="connsiteY2" fmla="*/ 7421168 h 7421168"/>
              <a:gd name="connsiteX3" fmla="*/ 0 w 7424110"/>
              <a:gd name="connsiteY3" fmla="*/ 3710584 h 7421168"/>
              <a:gd name="connsiteX4" fmla="*/ 3712055 w 7424110"/>
              <a:gd name="connsiteY4" fmla="*/ 0 h 7421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24110" h="7421168">
                <a:moveTo>
                  <a:pt x="3712055" y="0"/>
                </a:moveTo>
                <a:cubicBezTo>
                  <a:pt x="5762166" y="0"/>
                  <a:pt x="7424110" y="1661285"/>
                  <a:pt x="7424110" y="3710584"/>
                </a:cubicBezTo>
                <a:cubicBezTo>
                  <a:pt x="7424110" y="5759883"/>
                  <a:pt x="5762166" y="7421168"/>
                  <a:pt x="3712055" y="7421168"/>
                </a:cubicBezTo>
                <a:cubicBezTo>
                  <a:pt x="1661944" y="7421168"/>
                  <a:pt x="0" y="5759883"/>
                  <a:pt x="0" y="3710584"/>
                </a:cubicBezTo>
                <a:cubicBezTo>
                  <a:pt x="0" y="1661285"/>
                  <a:pt x="1661944" y="0"/>
                  <a:pt x="3712055" y="0"/>
                </a:cubicBezTo>
                <a:close/>
              </a:path>
            </a:pathLst>
          </a:custGeom>
          <a:solidFill>
            <a:schemeClr val="bg1"/>
          </a:solidFill>
        </p:spPr>
        <p:txBody>
          <a:bodyPr wrap="square" anchor="ctr">
            <a:noAutofit/>
          </a:bodyPr>
          <a:lstStyle>
            <a:lvl1pPr algn="ctr">
              <a:defRPr/>
            </a:lvl1pPr>
          </a:lstStyle>
          <a:p>
            <a:r>
              <a:rPr lang="fr-FR"/>
              <a:t>Cliquez sur l'icône pour ajouter une image</a:t>
            </a:r>
          </a:p>
        </p:txBody>
      </p:sp>
      <p:sp>
        <p:nvSpPr>
          <p:cNvPr id="22" name="Espace réservé du texte 21">
            <a:extLst>
              <a:ext uri="{FF2B5EF4-FFF2-40B4-BE49-F238E27FC236}">
                <a16:creationId xmlns:a16="http://schemas.microsoft.com/office/drawing/2014/main" id="{3CCF8FA0-A2C0-2944-8EA2-31DB3F322604}"/>
              </a:ext>
            </a:extLst>
          </p:cNvPr>
          <p:cNvSpPr>
            <a:spLocks noGrp="1"/>
          </p:cNvSpPr>
          <p:nvPr>
            <p:ph type="body" sz="quarter" idx="11"/>
          </p:nvPr>
        </p:nvSpPr>
        <p:spPr>
          <a:xfrm>
            <a:off x="442881" y="2032001"/>
            <a:ext cx="5249863" cy="2811463"/>
          </a:xfrm>
        </p:spPr>
        <p:txBody>
          <a:bodyPr/>
          <a:lstStyle>
            <a:lvl1pPr>
              <a:lnSpc>
                <a:spcPts val="3800"/>
              </a:lnSpc>
              <a:defRPr sz="3201">
                <a:solidFill>
                  <a:schemeClr val="bg2">
                    <a:lumMod val="20000"/>
                    <a:lumOff val="80000"/>
                  </a:schemeClr>
                </a:solidFill>
              </a:defRPr>
            </a:lvl1pPr>
            <a:lvl2pPr>
              <a:lnSpc>
                <a:spcPts val="3800"/>
              </a:lnSpc>
              <a:defRPr sz="3201">
                <a:solidFill>
                  <a:schemeClr val="bg2">
                    <a:lumMod val="75000"/>
                  </a:schemeClr>
                </a:solidFill>
              </a:defRPr>
            </a:lvl2pPr>
          </a:lstStyle>
          <a:p>
            <a:pPr lvl="0"/>
            <a:r>
              <a:rPr lang="fr-FR"/>
              <a:t>Cliquez pour modifier les styles du texte du masque</a:t>
            </a:r>
          </a:p>
          <a:p>
            <a:pPr lvl="1"/>
            <a:r>
              <a:rPr lang="fr-FR"/>
              <a:t>Deuxième niveau</a:t>
            </a:r>
          </a:p>
        </p:txBody>
      </p:sp>
      <p:sp>
        <p:nvSpPr>
          <p:cNvPr id="23" name="Espace réservé du texte 21">
            <a:extLst>
              <a:ext uri="{FF2B5EF4-FFF2-40B4-BE49-F238E27FC236}">
                <a16:creationId xmlns:a16="http://schemas.microsoft.com/office/drawing/2014/main" id="{F273792C-21A1-B94F-B99E-A976CD27931E}"/>
              </a:ext>
            </a:extLst>
          </p:cNvPr>
          <p:cNvSpPr>
            <a:spLocks noGrp="1"/>
          </p:cNvSpPr>
          <p:nvPr>
            <p:ph type="body" sz="quarter" idx="12"/>
          </p:nvPr>
        </p:nvSpPr>
        <p:spPr>
          <a:xfrm>
            <a:off x="442881" y="4922595"/>
            <a:ext cx="5249863" cy="812691"/>
          </a:xfrm>
        </p:spPr>
        <p:txBody>
          <a:bodyPr>
            <a:noAutofit/>
          </a:bodyPr>
          <a:lstStyle>
            <a:lvl1pPr>
              <a:lnSpc>
                <a:spcPts val="1600"/>
              </a:lnSpc>
              <a:defRPr sz="1400">
                <a:solidFill>
                  <a:schemeClr val="bg1"/>
                </a:solidFill>
              </a:defRPr>
            </a:lvl1pPr>
            <a:lvl2pPr>
              <a:lnSpc>
                <a:spcPts val="1600"/>
              </a:lnSpc>
              <a:defRPr sz="1400">
                <a:solidFill>
                  <a:schemeClr val="bg1"/>
                </a:solidFill>
              </a:defRPr>
            </a:lvl2pPr>
          </a:lstStyle>
          <a:p>
            <a:pPr lvl="0"/>
            <a:r>
              <a:rPr lang="fr-FR"/>
              <a:t>Cliquez pour modifier les styles du texte du masque</a:t>
            </a:r>
          </a:p>
          <a:p>
            <a:pPr lvl="1"/>
            <a:r>
              <a:rPr lang="fr-FR"/>
              <a:t>Deuxième niveau</a:t>
            </a:r>
          </a:p>
        </p:txBody>
      </p:sp>
      <p:sp>
        <p:nvSpPr>
          <p:cNvPr id="9" name="Espace réservé de la date 3">
            <a:extLst>
              <a:ext uri="{FF2B5EF4-FFF2-40B4-BE49-F238E27FC236}">
                <a16:creationId xmlns:a16="http://schemas.microsoft.com/office/drawing/2014/main" id="{F21CABE5-C7F3-9746-BA6B-C8F29C66EACA}"/>
              </a:ext>
            </a:extLst>
          </p:cNvPr>
          <p:cNvSpPr>
            <a:spLocks noGrp="1"/>
          </p:cNvSpPr>
          <p:nvPr>
            <p:ph type="dt" sz="half" idx="2"/>
          </p:nvPr>
        </p:nvSpPr>
        <p:spPr>
          <a:xfrm>
            <a:off x="566928" y="6947615"/>
            <a:ext cx="2405063" cy="401638"/>
          </a:xfrm>
          <a:prstGeom prst="rect">
            <a:avLst/>
          </a:prstGeom>
        </p:spPr>
        <p:txBody>
          <a:bodyPr vert="horz" lIns="91440" tIns="45720" rIns="91440" bIns="45720" rtlCol="0" anchor="ctr"/>
          <a:lstStyle>
            <a:lvl1pPr algn="l">
              <a:defRPr sz="1201">
                <a:solidFill>
                  <a:schemeClr val="tx1"/>
                </a:solidFill>
              </a:defRPr>
            </a:lvl1pPr>
          </a:lstStyle>
          <a:p>
            <a:endParaRPr lang="fr-FR"/>
          </a:p>
        </p:txBody>
      </p:sp>
    </p:spTree>
    <p:extLst>
      <p:ext uri="{BB962C8B-B14F-4D97-AF65-F5344CB8AC3E}">
        <p14:creationId xmlns:p14="http://schemas.microsoft.com/office/powerpoint/2010/main" val="2843456107"/>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SOMMAIRE">
    <p:spTree>
      <p:nvGrpSpPr>
        <p:cNvPr id="1" name=""/>
        <p:cNvGrpSpPr/>
        <p:nvPr/>
      </p:nvGrpSpPr>
      <p:grpSpPr>
        <a:xfrm>
          <a:off x="0" y="0"/>
          <a:ext cx="0" cy="0"/>
          <a:chOff x="0" y="0"/>
          <a:chExt cx="0" cy="0"/>
        </a:xfrm>
      </p:grpSpPr>
      <p:sp>
        <p:nvSpPr>
          <p:cNvPr id="17" name="Ellipse 16">
            <a:extLst>
              <a:ext uri="{FF2B5EF4-FFF2-40B4-BE49-F238E27FC236}">
                <a16:creationId xmlns:a16="http://schemas.microsoft.com/office/drawing/2014/main" id="{831F4FD8-3CE1-43EC-AEBA-23D928F924D0}"/>
              </a:ext>
            </a:extLst>
          </p:cNvPr>
          <p:cNvSpPr/>
          <p:nvPr userDrawn="1"/>
        </p:nvSpPr>
        <p:spPr>
          <a:xfrm>
            <a:off x="4530027" y="1696564"/>
            <a:ext cx="518473" cy="518474"/>
          </a:xfrm>
          <a:prstGeom prst="ellips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16" name="Ellipse 15">
            <a:extLst>
              <a:ext uri="{FF2B5EF4-FFF2-40B4-BE49-F238E27FC236}">
                <a16:creationId xmlns:a16="http://schemas.microsoft.com/office/drawing/2014/main" id="{6F7335A8-F208-4448-AC14-6B764502C822}"/>
              </a:ext>
            </a:extLst>
          </p:cNvPr>
          <p:cNvSpPr/>
          <p:nvPr userDrawn="1"/>
        </p:nvSpPr>
        <p:spPr>
          <a:xfrm>
            <a:off x="7296401" y="1696564"/>
            <a:ext cx="518473" cy="51847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7" name="Espace réservé pour une image  6">
            <a:extLst>
              <a:ext uri="{FF2B5EF4-FFF2-40B4-BE49-F238E27FC236}">
                <a16:creationId xmlns:a16="http://schemas.microsoft.com/office/drawing/2014/main" id="{4A888A40-36D7-AC4F-80CA-4891817EB4A3}"/>
              </a:ext>
            </a:extLst>
          </p:cNvPr>
          <p:cNvSpPr>
            <a:spLocks noGrp="1"/>
          </p:cNvSpPr>
          <p:nvPr>
            <p:ph type="pic" sz="quarter" idx="10"/>
          </p:nvPr>
        </p:nvSpPr>
        <p:spPr>
          <a:xfrm>
            <a:off x="-2533351" y="2799024"/>
            <a:ext cx="6287827" cy="6287827"/>
          </a:xfrm>
          <a:custGeom>
            <a:avLst/>
            <a:gdLst>
              <a:gd name="connsiteX0" fmla="*/ 3779838 w 7559676"/>
              <a:gd name="connsiteY0" fmla="*/ 0 h 7559676"/>
              <a:gd name="connsiteX1" fmla="*/ 7559676 w 7559676"/>
              <a:gd name="connsiteY1" fmla="*/ 3779838 h 7559676"/>
              <a:gd name="connsiteX2" fmla="*/ 3779838 w 7559676"/>
              <a:gd name="connsiteY2" fmla="*/ 7559676 h 7559676"/>
              <a:gd name="connsiteX3" fmla="*/ 0 w 7559676"/>
              <a:gd name="connsiteY3" fmla="*/ 3779838 h 7559676"/>
              <a:gd name="connsiteX4" fmla="*/ 3779838 w 7559676"/>
              <a:gd name="connsiteY4" fmla="*/ 0 h 7559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59676" h="7559676">
                <a:moveTo>
                  <a:pt x="3779838" y="0"/>
                </a:moveTo>
                <a:cubicBezTo>
                  <a:pt x="5867385" y="0"/>
                  <a:pt x="7559676" y="1692291"/>
                  <a:pt x="7559676" y="3779838"/>
                </a:cubicBezTo>
                <a:cubicBezTo>
                  <a:pt x="7559676" y="5867385"/>
                  <a:pt x="5867385" y="7559676"/>
                  <a:pt x="3779838" y="7559676"/>
                </a:cubicBezTo>
                <a:cubicBezTo>
                  <a:pt x="1692291" y="7559676"/>
                  <a:pt x="0" y="5867385"/>
                  <a:pt x="0" y="3779838"/>
                </a:cubicBezTo>
                <a:cubicBezTo>
                  <a:pt x="0" y="1692291"/>
                  <a:pt x="1692291" y="0"/>
                  <a:pt x="3779838" y="0"/>
                </a:cubicBezTo>
                <a:close/>
              </a:path>
            </a:pathLst>
          </a:custGeom>
          <a:pattFill prst="wdUpDiag">
            <a:fgClr>
              <a:schemeClr val="bg1">
                <a:lumMod val="95000"/>
              </a:schemeClr>
            </a:fgClr>
            <a:bgClr>
              <a:schemeClr val="bg1"/>
            </a:bgClr>
          </a:pattFill>
        </p:spPr>
        <p:txBody>
          <a:bodyPr wrap="square" anchor="ctr">
            <a:noAutofit/>
          </a:bodyPr>
          <a:lstStyle>
            <a:lvl1pPr algn="ctr">
              <a:defRPr/>
            </a:lvl1pPr>
          </a:lstStyle>
          <a:p>
            <a:r>
              <a:rPr lang="fr-FR"/>
              <a:t>Cliquez sur l'icône pour ajouter une image</a:t>
            </a:r>
          </a:p>
        </p:txBody>
      </p:sp>
      <p:sp>
        <p:nvSpPr>
          <p:cNvPr id="8" name="Espace réservé du texte 7">
            <a:extLst>
              <a:ext uri="{FF2B5EF4-FFF2-40B4-BE49-F238E27FC236}">
                <a16:creationId xmlns:a16="http://schemas.microsoft.com/office/drawing/2014/main" id="{C6E56978-8FBE-B248-8341-EB273FEA7EE0}"/>
              </a:ext>
            </a:extLst>
          </p:cNvPr>
          <p:cNvSpPr>
            <a:spLocks noGrp="1"/>
          </p:cNvSpPr>
          <p:nvPr>
            <p:ph type="body" sz="quarter" idx="11"/>
          </p:nvPr>
        </p:nvSpPr>
        <p:spPr>
          <a:xfrm>
            <a:off x="830264" y="2719461"/>
            <a:ext cx="3346449" cy="4119562"/>
          </a:xfrm>
        </p:spPr>
        <p:txBody>
          <a:bodyPr/>
          <a:lstStyle>
            <a:lvl1pPr>
              <a:defRPr sz="4400">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stStyle>
          <a:p>
            <a:pPr lvl="0"/>
            <a:r>
              <a:rPr lang="fr-FR"/>
              <a:t>Cliquez pour modifier les styles du texte du masque</a:t>
            </a:r>
          </a:p>
          <a:p>
            <a:pPr lvl="1"/>
            <a:r>
              <a:rPr lang="fr-FR"/>
              <a:t>Deuxième niveau</a:t>
            </a:r>
          </a:p>
          <a:p>
            <a:pPr lvl="2"/>
            <a:r>
              <a:rPr lang="fr-FR"/>
              <a:t>Troisième niveau</a:t>
            </a:r>
          </a:p>
        </p:txBody>
      </p:sp>
      <p:sp>
        <p:nvSpPr>
          <p:cNvPr id="10" name="Espace réservé du texte 9">
            <a:extLst>
              <a:ext uri="{FF2B5EF4-FFF2-40B4-BE49-F238E27FC236}">
                <a16:creationId xmlns:a16="http://schemas.microsoft.com/office/drawing/2014/main" id="{2B9BE29A-68BE-3344-A5B4-A0985C6593AA}"/>
              </a:ext>
            </a:extLst>
          </p:cNvPr>
          <p:cNvSpPr>
            <a:spLocks noGrp="1"/>
          </p:cNvSpPr>
          <p:nvPr>
            <p:ph type="body" sz="quarter" idx="12" hasCustomPrompt="1"/>
          </p:nvPr>
        </p:nvSpPr>
        <p:spPr>
          <a:xfrm>
            <a:off x="4789264" y="1955801"/>
            <a:ext cx="2247900" cy="1824037"/>
          </a:xfrm>
        </p:spPr>
        <p:txBody>
          <a:bodyPr/>
          <a:lstStyle>
            <a:lvl1pPr>
              <a:lnSpc>
                <a:spcPts val="2400"/>
              </a:lnSpc>
              <a:spcBef>
                <a:spcPts val="0"/>
              </a:spcBef>
              <a:spcAft>
                <a:spcPts val="1800"/>
              </a:spcAft>
              <a:defRPr sz="2400">
                <a:solidFill>
                  <a:schemeClr val="tx1">
                    <a:lumMod val="75000"/>
                    <a:lumOff val="25000"/>
                  </a:schemeClr>
                </a:solidFill>
              </a:defRPr>
            </a:lvl1pPr>
            <a:lvl2pPr>
              <a:defRPr sz="1400">
                <a:solidFill>
                  <a:schemeClr val="tx1">
                    <a:lumMod val="75000"/>
                    <a:lumOff val="25000"/>
                  </a:schemeClr>
                </a:solidFill>
              </a:defRPr>
            </a:lvl2pPr>
            <a:lvl3pPr>
              <a:defRPr sz="1201">
                <a:solidFill>
                  <a:schemeClr val="tx1">
                    <a:lumMod val="75000"/>
                    <a:lumOff val="25000"/>
                  </a:schemeClr>
                </a:solidFill>
              </a:defRPr>
            </a:lvl3pPr>
          </a:lstStyle>
          <a:p>
            <a:pPr lvl="0"/>
            <a:r>
              <a:rPr lang="fr-FR"/>
              <a:t>Titre</a:t>
            </a:r>
          </a:p>
          <a:p>
            <a:pPr lvl="1"/>
            <a:r>
              <a:rPr lang="fr-FR"/>
              <a:t>Deuxième niveau</a:t>
            </a:r>
          </a:p>
          <a:p>
            <a:pPr lvl="2"/>
            <a:r>
              <a:rPr lang="fr-FR"/>
              <a:t>Troisième niveau</a:t>
            </a:r>
          </a:p>
        </p:txBody>
      </p:sp>
      <p:sp>
        <p:nvSpPr>
          <p:cNvPr id="11" name="Espace réservé du texte 9">
            <a:extLst>
              <a:ext uri="{FF2B5EF4-FFF2-40B4-BE49-F238E27FC236}">
                <a16:creationId xmlns:a16="http://schemas.microsoft.com/office/drawing/2014/main" id="{08F92C9A-8A21-734F-AD94-B77AA099B19E}"/>
              </a:ext>
            </a:extLst>
          </p:cNvPr>
          <p:cNvSpPr>
            <a:spLocks noGrp="1"/>
          </p:cNvSpPr>
          <p:nvPr>
            <p:ph type="body" sz="quarter" idx="13" hasCustomPrompt="1"/>
          </p:nvPr>
        </p:nvSpPr>
        <p:spPr>
          <a:xfrm>
            <a:off x="7436771" y="1955801"/>
            <a:ext cx="2247900" cy="1824037"/>
          </a:xfrm>
        </p:spPr>
        <p:txBody>
          <a:bodyPr/>
          <a:lstStyle>
            <a:lvl1pPr>
              <a:lnSpc>
                <a:spcPts val="2400"/>
              </a:lnSpc>
              <a:spcBef>
                <a:spcPts val="0"/>
              </a:spcBef>
              <a:spcAft>
                <a:spcPts val="1800"/>
              </a:spcAft>
              <a:defRPr sz="2400">
                <a:solidFill>
                  <a:schemeClr val="tx1">
                    <a:lumMod val="75000"/>
                    <a:lumOff val="25000"/>
                  </a:schemeClr>
                </a:solidFill>
              </a:defRPr>
            </a:lvl1pPr>
            <a:lvl2pPr>
              <a:defRPr sz="1400">
                <a:solidFill>
                  <a:schemeClr val="tx1">
                    <a:lumMod val="75000"/>
                    <a:lumOff val="25000"/>
                  </a:schemeClr>
                </a:solidFill>
              </a:defRPr>
            </a:lvl2pPr>
            <a:lvl3pPr>
              <a:defRPr sz="1201">
                <a:solidFill>
                  <a:schemeClr val="tx1">
                    <a:lumMod val="75000"/>
                    <a:lumOff val="25000"/>
                  </a:schemeClr>
                </a:solidFill>
              </a:defRPr>
            </a:lvl3pPr>
          </a:lstStyle>
          <a:p>
            <a:pPr lvl="0"/>
            <a:r>
              <a:rPr lang="fr-FR"/>
              <a:t>Titre</a:t>
            </a:r>
          </a:p>
          <a:p>
            <a:pPr lvl="1"/>
            <a:r>
              <a:rPr lang="fr-FR"/>
              <a:t>Deuxième niveau</a:t>
            </a:r>
          </a:p>
          <a:p>
            <a:pPr lvl="2"/>
            <a:r>
              <a:rPr lang="fr-FR"/>
              <a:t>Troisième niveau</a:t>
            </a:r>
          </a:p>
        </p:txBody>
      </p:sp>
      <p:sp>
        <p:nvSpPr>
          <p:cNvPr id="12" name="Espace réservé du texte 9">
            <a:extLst>
              <a:ext uri="{FF2B5EF4-FFF2-40B4-BE49-F238E27FC236}">
                <a16:creationId xmlns:a16="http://schemas.microsoft.com/office/drawing/2014/main" id="{A3284B3D-56DE-C74C-857C-52A6A84937CB}"/>
              </a:ext>
            </a:extLst>
          </p:cNvPr>
          <p:cNvSpPr>
            <a:spLocks noGrp="1"/>
          </p:cNvSpPr>
          <p:nvPr>
            <p:ph type="body" sz="quarter" idx="14" hasCustomPrompt="1"/>
          </p:nvPr>
        </p:nvSpPr>
        <p:spPr>
          <a:xfrm>
            <a:off x="4789264" y="4380024"/>
            <a:ext cx="2247900" cy="1824037"/>
          </a:xfrm>
        </p:spPr>
        <p:txBody>
          <a:bodyPr/>
          <a:lstStyle>
            <a:lvl1pPr>
              <a:lnSpc>
                <a:spcPts val="2400"/>
              </a:lnSpc>
              <a:spcBef>
                <a:spcPts val="0"/>
              </a:spcBef>
              <a:spcAft>
                <a:spcPts val="1800"/>
              </a:spcAft>
              <a:defRPr sz="2400">
                <a:solidFill>
                  <a:schemeClr val="tx1">
                    <a:lumMod val="75000"/>
                    <a:lumOff val="25000"/>
                  </a:schemeClr>
                </a:solidFill>
              </a:defRPr>
            </a:lvl1pPr>
            <a:lvl2pPr>
              <a:defRPr sz="1400">
                <a:solidFill>
                  <a:schemeClr val="tx1">
                    <a:lumMod val="75000"/>
                    <a:lumOff val="25000"/>
                  </a:schemeClr>
                </a:solidFill>
              </a:defRPr>
            </a:lvl2pPr>
            <a:lvl3pPr>
              <a:defRPr sz="1201">
                <a:solidFill>
                  <a:schemeClr val="tx1">
                    <a:lumMod val="75000"/>
                    <a:lumOff val="25000"/>
                  </a:schemeClr>
                </a:solidFill>
              </a:defRPr>
            </a:lvl3pPr>
          </a:lstStyle>
          <a:p>
            <a:pPr lvl="0"/>
            <a:r>
              <a:rPr lang="fr-FR"/>
              <a:t>Titre</a:t>
            </a:r>
          </a:p>
          <a:p>
            <a:pPr lvl="1"/>
            <a:r>
              <a:rPr lang="fr-FR"/>
              <a:t>Deuxième niveau</a:t>
            </a:r>
          </a:p>
          <a:p>
            <a:pPr lvl="2"/>
            <a:r>
              <a:rPr lang="fr-FR"/>
              <a:t>Troisième niveau</a:t>
            </a:r>
          </a:p>
        </p:txBody>
      </p:sp>
      <p:sp>
        <p:nvSpPr>
          <p:cNvPr id="13" name="Espace réservé du texte 9">
            <a:extLst>
              <a:ext uri="{FF2B5EF4-FFF2-40B4-BE49-F238E27FC236}">
                <a16:creationId xmlns:a16="http://schemas.microsoft.com/office/drawing/2014/main" id="{337FB464-1FA3-9944-8F6B-6612BD6488C2}"/>
              </a:ext>
            </a:extLst>
          </p:cNvPr>
          <p:cNvSpPr>
            <a:spLocks noGrp="1"/>
          </p:cNvSpPr>
          <p:nvPr>
            <p:ph type="body" sz="quarter" idx="15" hasCustomPrompt="1"/>
          </p:nvPr>
        </p:nvSpPr>
        <p:spPr>
          <a:xfrm>
            <a:off x="7436771" y="4380024"/>
            <a:ext cx="2247900" cy="1824037"/>
          </a:xfrm>
        </p:spPr>
        <p:txBody>
          <a:bodyPr/>
          <a:lstStyle>
            <a:lvl1pPr>
              <a:lnSpc>
                <a:spcPts val="2400"/>
              </a:lnSpc>
              <a:spcBef>
                <a:spcPts val="0"/>
              </a:spcBef>
              <a:spcAft>
                <a:spcPts val="1800"/>
              </a:spcAft>
              <a:defRPr sz="2400">
                <a:solidFill>
                  <a:schemeClr val="tx1">
                    <a:lumMod val="75000"/>
                    <a:lumOff val="25000"/>
                  </a:schemeClr>
                </a:solidFill>
              </a:defRPr>
            </a:lvl1pPr>
            <a:lvl2pPr>
              <a:defRPr sz="1400">
                <a:solidFill>
                  <a:schemeClr val="tx1">
                    <a:lumMod val="75000"/>
                    <a:lumOff val="25000"/>
                  </a:schemeClr>
                </a:solidFill>
              </a:defRPr>
            </a:lvl2pPr>
            <a:lvl3pPr>
              <a:defRPr sz="1201">
                <a:solidFill>
                  <a:schemeClr val="tx1">
                    <a:lumMod val="75000"/>
                    <a:lumOff val="25000"/>
                  </a:schemeClr>
                </a:solidFill>
              </a:defRPr>
            </a:lvl3pPr>
          </a:lstStyle>
          <a:p>
            <a:pPr lvl="0"/>
            <a:r>
              <a:rPr lang="fr-FR"/>
              <a:t>Titre</a:t>
            </a:r>
          </a:p>
          <a:p>
            <a:pPr lvl="1"/>
            <a:r>
              <a:rPr lang="fr-FR"/>
              <a:t>Deuxième niveau</a:t>
            </a:r>
          </a:p>
          <a:p>
            <a:pPr lvl="2"/>
            <a:r>
              <a:rPr lang="fr-FR"/>
              <a:t>Troisième niveau</a:t>
            </a:r>
          </a:p>
        </p:txBody>
      </p:sp>
      <p:pic>
        <p:nvPicPr>
          <p:cNvPr id="14" name="Graphique 13">
            <a:extLst>
              <a:ext uri="{FF2B5EF4-FFF2-40B4-BE49-F238E27FC236}">
                <a16:creationId xmlns:a16="http://schemas.microsoft.com/office/drawing/2014/main" id="{42CE8294-2810-2A43-B500-284A1273723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883890" y="6958013"/>
            <a:ext cx="1600200" cy="444500"/>
          </a:xfrm>
          <a:prstGeom prst="rect">
            <a:avLst/>
          </a:prstGeom>
        </p:spPr>
      </p:pic>
    </p:spTree>
    <p:extLst>
      <p:ext uri="{BB962C8B-B14F-4D97-AF65-F5344CB8AC3E}">
        <p14:creationId xmlns:p14="http://schemas.microsoft.com/office/powerpoint/2010/main" val="42797377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OMMAIRE_VIDE">
    <p:spTree>
      <p:nvGrpSpPr>
        <p:cNvPr id="1" name=""/>
        <p:cNvGrpSpPr/>
        <p:nvPr/>
      </p:nvGrpSpPr>
      <p:grpSpPr>
        <a:xfrm>
          <a:off x="0" y="0"/>
          <a:ext cx="0" cy="0"/>
          <a:chOff x="0" y="0"/>
          <a:chExt cx="0" cy="0"/>
        </a:xfrm>
      </p:grpSpPr>
      <p:sp>
        <p:nvSpPr>
          <p:cNvPr id="7" name="Espace réservé pour une image  6">
            <a:extLst>
              <a:ext uri="{FF2B5EF4-FFF2-40B4-BE49-F238E27FC236}">
                <a16:creationId xmlns:a16="http://schemas.microsoft.com/office/drawing/2014/main" id="{4A888A40-36D7-AC4F-80CA-4891817EB4A3}"/>
              </a:ext>
            </a:extLst>
          </p:cNvPr>
          <p:cNvSpPr>
            <a:spLocks noGrp="1"/>
          </p:cNvSpPr>
          <p:nvPr>
            <p:ph type="pic" sz="quarter" idx="10"/>
          </p:nvPr>
        </p:nvSpPr>
        <p:spPr>
          <a:xfrm>
            <a:off x="-2533351" y="2799024"/>
            <a:ext cx="6287827" cy="6287827"/>
          </a:xfrm>
          <a:custGeom>
            <a:avLst/>
            <a:gdLst>
              <a:gd name="connsiteX0" fmla="*/ 3779838 w 7559676"/>
              <a:gd name="connsiteY0" fmla="*/ 0 h 7559676"/>
              <a:gd name="connsiteX1" fmla="*/ 7559676 w 7559676"/>
              <a:gd name="connsiteY1" fmla="*/ 3779838 h 7559676"/>
              <a:gd name="connsiteX2" fmla="*/ 3779838 w 7559676"/>
              <a:gd name="connsiteY2" fmla="*/ 7559676 h 7559676"/>
              <a:gd name="connsiteX3" fmla="*/ 0 w 7559676"/>
              <a:gd name="connsiteY3" fmla="*/ 3779838 h 7559676"/>
              <a:gd name="connsiteX4" fmla="*/ 3779838 w 7559676"/>
              <a:gd name="connsiteY4" fmla="*/ 0 h 7559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59676" h="7559676">
                <a:moveTo>
                  <a:pt x="3779838" y="0"/>
                </a:moveTo>
                <a:cubicBezTo>
                  <a:pt x="5867385" y="0"/>
                  <a:pt x="7559676" y="1692291"/>
                  <a:pt x="7559676" y="3779838"/>
                </a:cubicBezTo>
                <a:cubicBezTo>
                  <a:pt x="7559676" y="5867385"/>
                  <a:pt x="5867385" y="7559676"/>
                  <a:pt x="3779838" y="7559676"/>
                </a:cubicBezTo>
                <a:cubicBezTo>
                  <a:pt x="1692291" y="7559676"/>
                  <a:pt x="0" y="5867385"/>
                  <a:pt x="0" y="3779838"/>
                </a:cubicBezTo>
                <a:cubicBezTo>
                  <a:pt x="0" y="1692291"/>
                  <a:pt x="1692291" y="0"/>
                  <a:pt x="3779838" y="0"/>
                </a:cubicBezTo>
                <a:close/>
              </a:path>
            </a:pathLst>
          </a:custGeom>
          <a:pattFill prst="wdUpDiag">
            <a:fgClr>
              <a:schemeClr val="bg1">
                <a:lumMod val="95000"/>
              </a:schemeClr>
            </a:fgClr>
            <a:bgClr>
              <a:schemeClr val="bg1"/>
            </a:bgClr>
          </a:pattFill>
        </p:spPr>
        <p:txBody>
          <a:bodyPr wrap="square" anchor="ctr">
            <a:noAutofit/>
          </a:bodyPr>
          <a:lstStyle>
            <a:lvl1pPr algn="ctr">
              <a:defRPr/>
            </a:lvl1pPr>
          </a:lstStyle>
          <a:p>
            <a:r>
              <a:rPr lang="fr-FR"/>
              <a:t>Cliquez sur l'icône pour ajouter une image</a:t>
            </a:r>
          </a:p>
        </p:txBody>
      </p:sp>
      <p:sp>
        <p:nvSpPr>
          <p:cNvPr id="8" name="Espace réservé du texte 7">
            <a:extLst>
              <a:ext uri="{FF2B5EF4-FFF2-40B4-BE49-F238E27FC236}">
                <a16:creationId xmlns:a16="http://schemas.microsoft.com/office/drawing/2014/main" id="{C6E56978-8FBE-B248-8341-EB273FEA7EE0}"/>
              </a:ext>
            </a:extLst>
          </p:cNvPr>
          <p:cNvSpPr>
            <a:spLocks noGrp="1"/>
          </p:cNvSpPr>
          <p:nvPr>
            <p:ph type="body" sz="quarter" idx="11"/>
          </p:nvPr>
        </p:nvSpPr>
        <p:spPr>
          <a:xfrm>
            <a:off x="830264" y="2719461"/>
            <a:ext cx="3346449" cy="4119562"/>
          </a:xfrm>
        </p:spPr>
        <p:txBody>
          <a:bodyPr/>
          <a:lstStyle>
            <a:lvl1pPr>
              <a:defRPr sz="4400">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stStyle>
          <a:p>
            <a:pPr lvl="0"/>
            <a:r>
              <a:rPr lang="fr-FR"/>
              <a:t>Cliquez pour modifier les styles du texte du masque</a:t>
            </a:r>
          </a:p>
          <a:p>
            <a:pPr lvl="1"/>
            <a:r>
              <a:rPr lang="fr-FR"/>
              <a:t>Deuxième niveau</a:t>
            </a:r>
          </a:p>
          <a:p>
            <a:pPr lvl="2"/>
            <a:r>
              <a:rPr lang="fr-FR"/>
              <a:t>Troisième niveau</a:t>
            </a:r>
          </a:p>
        </p:txBody>
      </p:sp>
      <p:pic>
        <p:nvPicPr>
          <p:cNvPr id="14" name="Graphique 13">
            <a:extLst>
              <a:ext uri="{FF2B5EF4-FFF2-40B4-BE49-F238E27FC236}">
                <a16:creationId xmlns:a16="http://schemas.microsoft.com/office/drawing/2014/main" id="{42CE8294-2810-2A43-B500-284A1273723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883890" y="6958013"/>
            <a:ext cx="1600200" cy="444500"/>
          </a:xfrm>
          <a:prstGeom prst="rect">
            <a:avLst/>
          </a:prstGeom>
        </p:spPr>
      </p:pic>
    </p:spTree>
    <p:extLst>
      <p:ext uri="{BB962C8B-B14F-4D97-AF65-F5344CB8AC3E}">
        <p14:creationId xmlns:p14="http://schemas.microsoft.com/office/powerpoint/2010/main" val="29099552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0_Diapositive de titre">
    <p:bg>
      <p:bgPr>
        <a:solidFill>
          <a:schemeClr val="bg2">
            <a:lumMod val="60000"/>
            <a:lumOff val="40000"/>
          </a:schemeClr>
        </a:solidFill>
        <a:effectLst/>
      </p:bgPr>
    </p:bg>
    <p:spTree>
      <p:nvGrpSpPr>
        <p:cNvPr id="1" name=""/>
        <p:cNvGrpSpPr/>
        <p:nvPr/>
      </p:nvGrpSpPr>
      <p:grpSpPr>
        <a:xfrm>
          <a:off x="0" y="0"/>
          <a:ext cx="0" cy="0"/>
          <a:chOff x="0" y="0"/>
          <a:chExt cx="0" cy="0"/>
        </a:xfrm>
      </p:grpSpPr>
      <p:sp>
        <p:nvSpPr>
          <p:cNvPr id="6" name="Espace réservé pour une image  5">
            <a:extLst>
              <a:ext uri="{FF2B5EF4-FFF2-40B4-BE49-F238E27FC236}">
                <a16:creationId xmlns:a16="http://schemas.microsoft.com/office/drawing/2014/main" id="{5FEA3A8D-7CA1-A14A-B2BE-C7944133C44F}"/>
              </a:ext>
            </a:extLst>
          </p:cNvPr>
          <p:cNvSpPr>
            <a:spLocks noGrp="1"/>
          </p:cNvSpPr>
          <p:nvPr>
            <p:ph type="pic" sz="quarter" idx="10"/>
          </p:nvPr>
        </p:nvSpPr>
        <p:spPr>
          <a:xfrm>
            <a:off x="4496587" y="-943898"/>
            <a:ext cx="8503574" cy="8503574"/>
          </a:xfrm>
          <a:custGeom>
            <a:avLst/>
            <a:gdLst>
              <a:gd name="connsiteX0" fmla="*/ 3779838 w 7559676"/>
              <a:gd name="connsiteY0" fmla="*/ 0 h 7559676"/>
              <a:gd name="connsiteX1" fmla="*/ 7559676 w 7559676"/>
              <a:gd name="connsiteY1" fmla="*/ 3779838 h 7559676"/>
              <a:gd name="connsiteX2" fmla="*/ 3779838 w 7559676"/>
              <a:gd name="connsiteY2" fmla="*/ 7559676 h 7559676"/>
              <a:gd name="connsiteX3" fmla="*/ 0 w 7559676"/>
              <a:gd name="connsiteY3" fmla="*/ 3779838 h 7559676"/>
              <a:gd name="connsiteX4" fmla="*/ 3779838 w 7559676"/>
              <a:gd name="connsiteY4" fmla="*/ 0 h 7559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59676" h="7559676">
                <a:moveTo>
                  <a:pt x="3779838" y="0"/>
                </a:moveTo>
                <a:cubicBezTo>
                  <a:pt x="5867385" y="0"/>
                  <a:pt x="7559676" y="1692291"/>
                  <a:pt x="7559676" y="3779838"/>
                </a:cubicBezTo>
                <a:cubicBezTo>
                  <a:pt x="7559676" y="5867385"/>
                  <a:pt x="5867385" y="7559676"/>
                  <a:pt x="3779838" y="7559676"/>
                </a:cubicBezTo>
                <a:cubicBezTo>
                  <a:pt x="1692291" y="7559676"/>
                  <a:pt x="0" y="5867385"/>
                  <a:pt x="0" y="3779838"/>
                </a:cubicBezTo>
                <a:cubicBezTo>
                  <a:pt x="0" y="1692291"/>
                  <a:pt x="1692291" y="0"/>
                  <a:pt x="3779838" y="0"/>
                </a:cubicBezTo>
                <a:close/>
              </a:path>
            </a:pathLst>
          </a:custGeom>
          <a:pattFill prst="wdUpDiag">
            <a:fgClr>
              <a:schemeClr val="bg1">
                <a:lumMod val="95000"/>
              </a:schemeClr>
            </a:fgClr>
            <a:bgClr>
              <a:schemeClr val="bg1"/>
            </a:bgClr>
          </a:pattFill>
        </p:spPr>
        <p:txBody>
          <a:bodyPr wrap="square" anchor="ctr">
            <a:noAutofit/>
          </a:bodyPr>
          <a:lstStyle>
            <a:lvl1pPr algn="ctr">
              <a:defRPr/>
            </a:lvl1pPr>
          </a:lstStyle>
          <a:p>
            <a:r>
              <a:rPr lang="fr-FR"/>
              <a:t>Cliquez sur l'icône pour ajouter une image</a:t>
            </a:r>
          </a:p>
        </p:txBody>
      </p:sp>
      <p:sp>
        <p:nvSpPr>
          <p:cNvPr id="11" name="Forme libre 10">
            <a:extLst>
              <a:ext uri="{FF2B5EF4-FFF2-40B4-BE49-F238E27FC236}">
                <a16:creationId xmlns:a16="http://schemas.microsoft.com/office/drawing/2014/main" id="{CDB29919-BD3F-5E40-B3E5-703487EF6812}"/>
              </a:ext>
            </a:extLst>
          </p:cNvPr>
          <p:cNvSpPr/>
          <p:nvPr userDrawn="1"/>
        </p:nvSpPr>
        <p:spPr>
          <a:xfrm rot="5400000">
            <a:off x="1023773" y="-4394294"/>
            <a:ext cx="11802141" cy="14062336"/>
          </a:xfrm>
          <a:custGeom>
            <a:avLst/>
            <a:gdLst>
              <a:gd name="connsiteX0" fmla="*/ 0 w 11802141"/>
              <a:gd name="connsiteY0" fmla="*/ 14062335 h 14062335"/>
              <a:gd name="connsiteX1" fmla="*/ 0 w 11802141"/>
              <a:gd name="connsiteY1" fmla="*/ 1786269 h 14062335"/>
              <a:gd name="connsiteX2" fmla="*/ 2838895 w 11802141"/>
              <a:gd name="connsiteY2" fmla="*/ 1786269 h 14062335"/>
              <a:gd name="connsiteX3" fmla="*/ 2838895 w 11802141"/>
              <a:gd name="connsiteY3" fmla="*/ 0 h 14062335"/>
              <a:gd name="connsiteX4" fmla="*/ 11802141 w 11802141"/>
              <a:gd name="connsiteY4" fmla="*/ 0 h 14062335"/>
              <a:gd name="connsiteX5" fmla="*/ 11802141 w 11802141"/>
              <a:gd name="connsiteY5" fmla="*/ 3264197 h 14062335"/>
              <a:gd name="connsiteX6" fmla="*/ 3264196 w 11802141"/>
              <a:gd name="connsiteY6" fmla="*/ 3264197 h 14062335"/>
              <a:gd name="connsiteX7" fmla="*/ 3264196 w 11802141"/>
              <a:gd name="connsiteY7" fmla="*/ 14062335 h 14062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802141" h="14062335">
                <a:moveTo>
                  <a:pt x="0" y="14062335"/>
                </a:moveTo>
                <a:lnTo>
                  <a:pt x="0" y="1786269"/>
                </a:lnTo>
                <a:lnTo>
                  <a:pt x="2838895" y="1786269"/>
                </a:lnTo>
                <a:lnTo>
                  <a:pt x="2838895" y="0"/>
                </a:lnTo>
                <a:lnTo>
                  <a:pt x="11802141" y="0"/>
                </a:lnTo>
                <a:lnTo>
                  <a:pt x="11802141" y="3264197"/>
                </a:lnTo>
                <a:lnTo>
                  <a:pt x="3264196" y="3264197"/>
                </a:lnTo>
                <a:lnTo>
                  <a:pt x="3264196" y="14062335"/>
                </a:lnTo>
                <a:close/>
              </a:path>
            </a:pathLst>
          </a:cu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sz="1800"/>
          </a:p>
        </p:txBody>
      </p:sp>
      <p:sp>
        <p:nvSpPr>
          <p:cNvPr id="5" name="Espace réservé du texte 7">
            <a:extLst>
              <a:ext uri="{FF2B5EF4-FFF2-40B4-BE49-F238E27FC236}">
                <a16:creationId xmlns:a16="http://schemas.microsoft.com/office/drawing/2014/main" id="{5F29970B-5287-D541-A0AD-1F8551F31734}"/>
              </a:ext>
            </a:extLst>
          </p:cNvPr>
          <p:cNvSpPr>
            <a:spLocks noGrp="1"/>
          </p:cNvSpPr>
          <p:nvPr>
            <p:ph type="body" sz="quarter" idx="11"/>
          </p:nvPr>
        </p:nvSpPr>
        <p:spPr>
          <a:xfrm>
            <a:off x="830264" y="2017713"/>
            <a:ext cx="3346449" cy="4119562"/>
          </a:xfrm>
        </p:spPr>
        <p:txBody>
          <a:bodyPr anchor="ctr"/>
          <a:lstStyle>
            <a:lvl1pPr>
              <a:defRPr sz="4400">
                <a:solidFill>
                  <a:schemeClr val="bg1"/>
                </a:solidFill>
              </a:defRPr>
            </a:lvl1pPr>
            <a:lvl2pPr>
              <a:defRPr>
                <a:solidFill>
                  <a:schemeClr val="bg1"/>
                </a:solidFill>
              </a:defRPr>
            </a:lvl2pPr>
            <a:lvl3pPr>
              <a:defRPr>
                <a:solidFill>
                  <a:schemeClr val="bg1"/>
                </a:solidFill>
              </a:defRPr>
            </a:lvl3pPr>
          </a:lstStyle>
          <a:p>
            <a:pPr lvl="0"/>
            <a:r>
              <a:rPr lang="fr-FR"/>
              <a:t>Cliquez pour modifier les styles du texte du masque</a:t>
            </a:r>
          </a:p>
          <a:p>
            <a:pPr lvl="1"/>
            <a:r>
              <a:rPr lang="fr-FR"/>
              <a:t>Deuxième niveau</a:t>
            </a:r>
          </a:p>
          <a:p>
            <a:pPr lvl="2"/>
            <a:r>
              <a:rPr lang="fr-FR"/>
              <a:t>Troisième niveau</a:t>
            </a:r>
          </a:p>
        </p:txBody>
      </p:sp>
      <p:sp>
        <p:nvSpPr>
          <p:cNvPr id="7" name="ZoneTexte 6">
            <a:extLst>
              <a:ext uri="{FF2B5EF4-FFF2-40B4-BE49-F238E27FC236}">
                <a16:creationId xmlns:a16="http://schemas.microsoft.com/office/drawing/2014/main" id="{795594AF-9D95-2840-B2EB-83D9A99B1C69}"/>
              </a:ext>
            </a:extLst>
          </p:cNvPr>
          <p:cNvSpPr txBox="1"/>
          <p:nvPr userDrawn="1"/>
        </p:nvSpPr>
        <p:spPr>
          <a:xfrm rot="5400000">
            <a:off x="916207" y="402313"/>
            <a:ext cx="470513" cy="1569660"/>
          </a:xfrm>
          <a:prstGeom prst="rect">
            <a:avLst/>
          </a:prstGeom>
          <a:noFill/>
        </p:spPr>
        <p:txBody>
          <a:bodyPr wrap="square" rtlCol="0">
            <a:spAutoFit/>
          </a:bodyPr>
          <a:lstStyle/>
          <a:p>
            <a:r>
              <a:rPr lang="fr-FR" sz="9600">
                <a:solidFill>
                  <a:schemeClr val="bg1"/>
                </a:solidFill>
              </a:rPr>
              <a:t>➔</a:t>
            </a:r>
          </a:p>
        </p:txBody>
      </p:sp>
      <p:sp>
        <p:nvSpPr>
          <p:cNvPr id="8" name="Espace réservé de la date 3">
            <a:extLst>
              <a:ext uri="{FF2B5EF4-FFF2-40B4-BE49-F238E27FC236}">
                <a16:creationId xmlns:a16="http://schemas.microsoft.com/office/drawing/2014/main" id="{270F1F1C-850B-4B4A-81AD-4BC3A4237B6D}"/>
              </a:ext>
            </a:extLst>
          </p:cNvPr>
          <p:cNvSpPr>
            <a:spLocks noGrp="1"/>
          </p:cNvSpPr>
          <p:nvPr>
            <p:ph type="dt" sz="half" idx="2"/>
          </p:nvPr>
        </p:nvSpPr>
        <p:spPr>
          <a:xfrm>
            <a:off x="566928" y="6947615"/>
            <a:ext cx="2405063" cy="401638"/>
          </a:xfrm>
          <a:prstGeom prst="rect">
            <a:avLst/>
          </a:prstGeom>
        </p:spPr>
        <p:txBody>
          <a:bodyPr vert="horz" lIns="91440" tIns="45720" rIns="91440" bIns="45720" rtlCol="0" anchor="ctr"/>
          <a:lstStyle>
            <a:lvl1pPr algn="l">
              <a:defRPr sz="1201">
                <a:solidFill>
                  <a:schemeClr val="tx1"/>
                </a:solidFill>
              </a:defRPr>
            </a:lvl1pPr>
          </a:lstStyle>
          <a:p>
            <a:endParaRPr lang="fr-FR"/>
          </a:p>
        </p:txBody>
      </p:sp>
    </p:spTree>
    <p:extLst>
      <p:ext uri="{BB962C8B-B14F-4D97-AF65-F5344CB8AC3E}">
        <p14:creationId xmlns:p14="http://schemas.microsoft.com/office/powerpoint/2010/main" val="224933514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381" userDrawn="1">
          <p15:clr>
            <a:srgbClr val="FBAE40"/>
          </p15:clr>
        </p15:guide>
        <p15:guide id="2" pos="3368" userDrawn="1">
          <p15:clr>
            <a:srgbClr val="FBAE40"/>
          </p15:clr>
        </p15:guide>
        <p15:guide id="3" pos="170" userDrawn="1">
          <p15:clr>
            <a:srgbClr val="FBAE40"/>
          </p15:clr>
        </p15:guide>
        <p15:guide id="4" pos="328" userDrawn="1">
          <p15:clr>
            <a:srgbClr val="FBAE40"/>
          </p15:clr>
        </p15:guide>
        <p15:guide id="5" orient="horz" pos="158" userDrawn="1">
          <p15:clr>
            <a:srgbClr val="FBAE40"/>
          </p15:clr>
        </p15:guide>
        <p15:guide id="6" orient="horz" pos="4604" userDrawn="1">
          <p15:clr>
            <a:srgbClr val="FBAE40"/>
          </p15:clr>
        </p15:guide>
        <p15:guide id="7" pos="6384" userDrawn="1">
          <p15:clr>
            <a:srgbClr val="FBAE40"/>
          </p15:clr>
        </p15:guide>
        <p15:guide id="8" pos="6565" userDrawn="1">
          <p15:clr>
            <a:srgbClr val="FBAE40"/>
          </p15:clr>
        </p15:guide>
        <p15:guide id="9" orient="horz" pos="4422" userDrawn="1">
          <p15:clr>
            <a:srgbClr val="FBAE40"/>
          </p15:clr>
        </p15:guide>
        <p15:guide id="10" orient="horz" pos="317"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tercalaire 1">
    <p:bg>
      <p:bgPr>
        <a:solidFill>
          <a:schemeClr val="accent1">
            <a:lumMod val="60000"/>
            <a:lumOff val="40000"/>
          </a:schemeClr>
        </a:solidFill>
        <a:effectLst/>
      </p:bgPr>
    </p:bg>
    <p:spTree>
      <p:nvGrpSpPr>
        <p:cNvPr id="1" name=""/>
        <p:cNvGrpSpPr/>
        <p:nvPr/>
      </p:nvGrpSpPr>
      <p:grpSpPr>
        <a:xfrm>
          <a:off x="0" y="0"/>
          <a:ext cx="0" cy="0"/>
          <a:chOff x="0" y="0"/>
          <a:chExt cx="0" cy="0"/>
        </a:xfrm>
      </p:grpSpPr>
      <p:sp>
        <p:nvSpPr>
          <p:cNvPr id="6" name="Espace réservé pour une image  5">
            <a:extLst>
              <a:ext uri="{FF2B5EF4-FFF2-40B4-BE49-F238E27FC236}">
                <a16:creationId xmlns:a16="http://schemas.microsoft.com/office/drawing/2014/main" id="{5FEA3A8D-7CA1-A14A-B2BE-C7944133C44F}"/>
              </a:ext>
            </a:extLst>
          </p:cNvPr>
          <p:cNvSpPr>
            <a:spLocks noGrp="1"/>
          </p:cNvSpPr>
          <p:nvPr>
            <p:ph type="pic" sz="quarter" idx="10"/>
          </p:nvPr>
        </p:nvSpPr>
        <p:spPr>
          <a:xfrm>
            <a:off x="4496587" y="-943898"/>
            <a:ext cx="8503574" cy="8503574"/>
          </a:xfrm>
          <a:custGeom>
            <a:avLst/>
            <a:gdLst>
              <a:gd name="connsiteX0" fmla="*/ 3779838 w 7559676"/>
              <a:gd name="connsiteY0" fmla="*/ 0 h 7559676"/>
              <a:gd name="connsiteX1" fmla="*/ 7559676 w 7559676"/>
              <a:gd name="connsiteY1" fmla="*/ 3779838 h 7559676"/>
              <a:gd name="connsiteX2" fmla="*/ 3779838 w 7559676"/>
              <a:gd name="connsiteY2" fmla="*/ 7559676 h 7559676"/>
              <a:gd name="connsiteX3" fmla="*/ 0 w 7559676"/>
              <a:gd name="connsiteY3" fmla="*/ 3779838 h 7559676"/>
              <a:gd name="connsiteX4" fmla="*/ 3779838 w 7559676"/>
              <a:gd name="connsiteY4" fmla="*/ 0 h 7559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59676" h="7559676">
                <a:moveTo>
                  <a:pt x="3779838" y="0"/>
                </a:moveTo>
                <a:cubicBezTo>
                  <a:pt x="5867385" y="0"/>
                  <a:pt x="7559676" y="1692291"/>
                  <a:pt x="7559676" y="3779838"/>
                </a:cubicBezTo>
                <a:cubicBezTo>
                  <a:pt x="7559676" y="5867385"/>
                  <a:pt x="5867385" y="7559676"/>
                  <a:pt x="3779838" y="7559676"/>
                </a:cubicBezTo>
                <a:cubicBezTo>
                  <a:pt x="1692291" y="7559676"/>
                  <a:pt x="0" y="5867385"/>
                  <a:pt x="0" y="3779838"/>
                </a:cubicBezTo>
                <a:cubicBezTo>
                  <a:pt x="0" y="1692291"/>
                  <a:pt x="1692291" y="0"/>
                  <a:pt x="3779838" y="0"/>
                </a:cubicBezTo>
                <a:close/>
              </a:path>
            </a:pathLst>
          </a:custGeom>
          <a:pattFill prst="wdUpDiag">
            <a:fgClr>
              <a:schemeClr val="bg1">
                <a:lumMod val="95000"/>
              </a:schemeClr>
            </a:fgClr>
            <a:bgClr>
              <a:schemeClr val="bg1"/>
            </a:bgClr>
          </a:pattFill>
        </p:spPr>
        <p:txBody>
          <a:bodyPr wrap="square" anchor="ctr">
            <a:noAutofit/>
          </a:bodyPr>
          <a:lstStyle>
            <a:lvl1pPr algn="ctr">
              <a:defRPr/>
            </a:lvl1pPr>
          </a:lstStyle>
          <a:p>
            <a:r>
              <a:rPr lang="fr-FR"/>
              <a:t>Cliquez sur l'icône pour ajouter une image</a:t>
            </a:r>
          </a:p>
        </p:txBody>
      </p:sp>
      <p:sp>
        <p:nvSpPr>
          <p:cNvPr id="8" name="Espace réservé du texte 7">
            <a:extLst>
              <a:ext uri="{FF2B5EF4-FFF2-40B4-BE49-F238E27FC236}">
                <a16:creationId xmlns:a16="http://schemas.microsoft.com/office/drawing/2014/main" id="{C740CBAF-1B4C-E249-B352-503AB8D14E22}"/>
              </a:ext>
            </a:extLst>
          </p:cNvPr>
          <p:cNvSpPr>
            <a:spLocks noGrp="1"/>
          </p:cNvSpPr>
          <p:nvPr>
            <p:ph type="body" sz="quarter" idx="11"/>
          </p:nvPr>
        </p:nvSpPr>
        <p:spPr>
          <a:xfrm>
            <a:off x="830264" y="2017713"/>
            <a:ext cx="3346449" cy="4119562"/>
          </a:xfrm>
        </p:spPr>
        <p:txBody>
          <a:bodyPr anchor="ctr"/>
          <a:lstStyle>
            <a:lvl1pPr>
              <a:defRPr sz="4400">
                <a:solidFill>
                  <a:schemeClr val="bg1"/>
                </a:solidFill>
              </a:defRPr>
            </a:lvl1pPr>
            <a:lvl2pPr>
              <a:defRPr>
                <a:solidFill>
                  <a:schemeClr val="bg1"/>
                </a:solidFill>
              </a:defRPr>
            </a:lvl2pPr>
            <a:lvl3pPr>
              <a:defRPr>
                <a:solidFill>
                  <a:schemeClr val="bg1"/>
                </a:solidFill>
              </a:defRPr>
            </a:lvl3pPr>
          </a:lstStyle>
          <a:p>
            <a:pPr lvl="0"/>
            <a:r>
              <a:rPr lang="fr-FR"/>
              <a:t>Cliquez pour modifier les styles du texte du masque</a:t>
            </a:r>
          </a:p>
          <a:p>
            <a:pPr lvl="1"/>
            <a:r>
              <a:rPr lang="fr-FR"/>
              <a:t>Deuxième niveau</a:t>
            </a:r>
          </a:p>
          <a:p>
            <a:pPr lvl="2"/>
            <a:r>
              <a:rPr lang="fr-FR"/>
              <a:t>Troisième niveau</a:t>
            </a:r>
          </a:p>
        </p:txBody>
      </p:sp>
      <p:sp>
        <p:nvSpPr>
          <p:cNvPr id="4" name="Forme libre 3">
            <a:extLst>
              <a:ext uri="{FF2B5EF4-FFF2-40B4-BE49-F238E27FC236}">
                <a16:creationId xmlns:a16="http://schemas.microsoft.com/office/drawing/2014/main" id="{F4C44E90-A8A1-4B40-8130-B789D6D5D7B2}"/>
              </a:ext>
            </a:extLst>
          </p:cNvPr>
          <p:cNvSpPr/>
          <p:nvPr userDrawn="1"/>
        </p:nvSpPr>
        <p:spPr>
          <a:xfrm rot="5400000">
            <a:off x="1015307" y="-4318094"/>
            <a:ext cx="11802141" cy="14062336"/>
          </a:xfrm>
          <a:custGeom>
            <a:avLst/>
            <a:gdLst>
              <a:gd name="connsiteX0" fmla="*/ 0 w 11802141"/>
              <a:gd name="connsiteY0" fmla="*/ 14062335 h 14062335"/>
              <a:gd name="connsiteX1" fmla="*/ 0 w 11802141"/>
              <a:gd name="connsiteY1" fmla="*/ 1786269 h 14062335"/>
              <a:gd name="connsiteX2" fmla="*/ 2838895 w 11802141"/>
              <a:gd name="connsiteY2" fmla="*/ 1786269 h 14062335"/>
              <a:gd name="connsiteX3" fmla="*/ 2838895 w 11802141"/>
              <a:gd name="connsiteY3" fmla="*/ 0 h 14062335"/>
              <a:gd name="connsiteX4" fmla="*/ 11802141 w 11802141"/>
              <a:gd name="connsiteY4" fmla="*/ 0 h 14062335"/>
              <a:gd name="connsiteX5" fmla="*/ 11802141 w 11802141"/>
              <a:gd name="connsiteY5" fmla="*/ 3264197 h 14062335"/>
              <a:gd name="connsiteX6" fmla="*/ 3264196 w 11802141"/>
              <a:gd name="connsiteY6" fmla="*/ 3264197 h 14062335"/>
              <a:gd name="connsiteX7" fmla="*/ 3264196 w 11802141"/>
              <a:gd name="connsiteY7" fmla="*/ 14062335 h 14062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802141" h="14062335">
                <a:moveTo>
                  <a:pt x="0" y="14062335"/>
                </a:moveTo>
                <a:lnTo>
                  <a:pt x="0" y="1786269"/>
                </a:lnTo>
                <a:lnTo>
                  <a:pt x="2838895" y="1786269"/>
                </a:lnTo>
                <a:lnTo>
                  <a:pt x="2838895" y="0"/>
                </a:lnTo>
                <a:lnTo>
                  <a:pt x="11802141" y="0"/>
                </a:lnTo>
                <a:lnTo>
                  <a:pt x="11802141" y="3264197"/>
                </a:lnTo>
                <a:lnTo>
                  <a:pt x="3264196" y="3264197"/>
                </a:lnTo>
                <a:lnTo>
                  <a:pt x="3264196" y="14062335"/>
                </a:lnTo>
                <a:close/>
              </a:path>
            </a:pathLst>
          </a:cu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sz="1800"/>
          </a:p>
        </p:txBody>
      </p:sp>
      <p:sp>
        <p:nvSpPr>
          <p:cNvPr id="5" name="ZoneTexte 4">
            <a:extLst>
              <a:ext uri="{FF2B5EF4-FFF2-40B4-BE49-F238E27FC236}">
                <a16:creationId xmlns:a16="http://schemas.microsoft.com/office/drawing/2014/main" id="{7EA59709-76DB-3145-9295-4DE0F7FCD545}"/>
              </a:ext>
            </a:extLst>
          </p:cNvPr>
          <p:cNvSpPr txBox="1"/>
          <p:nvPr userDrawn="1"/>
        </p:nvSpPr>
        <p:spPr>
          <a:xfrm rot="5400000">
            <a:off x="916207" y="402313"/>
            <a:ext cx="470513" cy="1569660"/>
          </a:xfrm>
          <a:prstGeom prst="rect">
            <a:avLst/>
          </a:prstGeom>
          <a:noFill/>
        </p:spPr>
        <p:txBody>
          <a:bodyPr wrap="square" rtlCol="0">
            <a:spAutoFit/>
          </a:bodyPr>
          <a:lstStyle/>
          <a:p>
            <a:r>
              <a:rPr lang="fr-FR" sz="9600">
                <a:solidFill>
                  <a:schemeClr val="bg1"/>
                </a:solidFill>
              </a:rPr>
              <a:t>➔</a:t>
            </a:r>
          </a:p>
        </p:txBody>
      </p:sp>
      <p:sp>
        <p:nvSpPr>
          <p:cNvPr id="7" name="Espace réservé de la date 3">
            <a:extLst>
              <a:ext uri="{FF2B5EF4-FFF2-40B4-BE49-F238E27FC236}">
                <a16:creationId xmlns:a16="http://schemas.microsoft.com/office/drawing/2014/main" id="{43E339C4-6F95-BE4B-8372-241B3EC044A8}"/>
              </a:ext>
            </a:extLst>
          </p:cNvPr>
          <p:cNvSpPr>
            <a:spLocks noGrp="1"/>
          </p:cNvSpPr>
          <p:nvPr>
            <p:ph type="dt" sz="half" idx="2"/>
          </p:nvPr>
        </p:nvSpPr>
        <p:spPr>
          <a:xfrm>
            <a:off x="566928" y="6947615"/>
            <a:ext cx="2405063" cy="401638"/>
          </a:xfrm>
          <a:prstGeom prst="rect">
            <a:avLst/>
          </a:prstGeom>
        </p:spPr>
        <p:txBody>
          <a:bodyPr vert="horz" lIns="91440" tIns="45720" rIns="91440" bIns="45720" rtlCol="0" anchor="ctr"/>
          <a:lstStyle>
            <a:lvl1pPr algn="l">
              <a:defRPr sz="1201">
                <a:solidFill>
                  <a:schemeClr val="tx1"/>
                </a:solidFill>
              </a:defRPr>
            </a:lvl1pPr>
          </a:lstStyle>
          <a:p>
            <a:endParaRPr lang="fr-FR"/>
          </a:p>
        </p:txBody>
      </p:sp>
    </p:spTree>
    <p:extLst>
      <p:ext uri="{BB962C8B-B14F-4D97-AF65-F5344CB8AC3E}">
        <p14:creationId xmlns:p14="http://schemas.microsoft.com/office/powerpoint/2010/main" val="3370140531"/>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381" userDrawn="1">
          <p15:clr>
            <a:srgbClr val="FBAE40"/>
          </p15:clr>
        </p15:guide>
        <p15:guide id="2" pos="3368" userDrawn="1">
          <p15:clr>
            <a:srgbClr val="FBAE40"/>
          </p15:clr>
        </p15:guide>
        <p15:guide id="3" pos="170" userDrawn="1">
          <p15:clr>
            <a:srgbClr val="FBAE40"/>
          </p15:clr>
        </p15:guide>
        <p15:guide id="4" pos="328" userDrawn="1">
          <p15:clr>
            <a:srgbClr val="FBAE40"/>
          </p15:clr>
        </p15:guide>
        <p15:guide id="5" orient="horz" pos="158" userDrawn="1">
          <p15:clr>
            <a:srgbClr val="FBAE40"/>
          </p15:clr>
        </p15:guide>
        <p15:guide id="6" orient="horz" pos="4604" userDrawn="1">
          <p15:clr>
            <a:srgbClr val="FBAE40"/>
          </p15:clr>
        </p15:guide>
        <p15:guide id="7" pos="6384" userDrawn="1">
          <p15:clr>
            <a:srgbClr val="FBAE40"/>
          </p15:clr>
        </p15:guide>
        <p15:guide id="8" pos="6565" userDrawn="1">
          <p15:clr>
            <a:srgbClr val="FBAE40"/>
          </p15:clr>
        </p15:guide>
        <p15:guide id="9" orient="horz" pos="4422" userDrawn="1">
          <p15:clr>
            <a:srgbClr val="FBAE40"/>
          </p15:clr>
        </p15:guide>
        <p15:guide id="10" orient="horz" pos="317"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tercalaire 2">
    <p:bg>
      <p:bgPr>
        <a:solidFill>
          <a:schemeClr val="tx2"/>
        </a:solidFill>
        <a:effectLst/>
      </p:bgPr>
    </p:bg>
    <p:spTree>
      <p:nvGrpSpPr>
        <p:cNvPr id="1" name=""/>
        <p:cNvGrpSpPr/>
        <p:nvPr/>
      </p:nvGrpSpPr>
      <p:grpSpPr>
        <a:xfrm>
          <a:off x="0" y="0"/>
          <a:ext cx="0" cy="0"/>
          <a:chOff x="0" y="0"/>
          <a:chExt cx="0" cy="0"/>
        </a:xfrm>
      </p:grpSpPr>
      <p:sp>
        <p:nvSpPr>
          <p:cNvPr id="6" name="Espace réservé pour une image  5">
            <a:extLst>
              <a:ext uri="{FF2B5EF4-FFF2-40B4-BE49-F238E27FC236}">
                <a16:creationId xmlns:a16="http://schemas.microsoft.com/office/drawing/2014/main" id="{5FEA3A8D-7CA1-A14A-B2BE-C7944133C44F}"/>
              </a:ext>
            </a:extLst>
          </p:cNvPr>
          <p:cNvSpPr>
            <a:spLocks noGrp="1"/>
          </p:cNvSpPr>
          <p:nvPr>
            <p:ph type="pic" sz="quarter" idx="10"/>
          </p:nvPr>
        </p:nvSpPr>
        <p:spPr>
          <a:xfrm>
            <a:off x="4496587" y="-943898"/>
            <a:ext cx="8503574" cy="8503574"/>
          </a:xfrm>
          <a:custGeom>
            <a:avLst/>
            <a:gdLst>
              <a:gd name="connsiteX0" fmla="*/ 3779838 w 7559676"/>
              <a:gd name="connsiteY0" fmla="*/ 0 h 7559676"/>
              <a:gd name="connsiteX1" fmla="*/ 7559676 w 7559676"/>
              <a:gd name="connsiteY1" fmla="*/ 3779838 h 7559676"/>
              <a:gd name="connsiteX2" fmla="*/ 3779838 w 7559676"/>
              <a:gd name="connsiteY2" fmla="*/ 7559676 h 7559676"/>
              <a:gd name="connsiteX3" fmla="*/ 0 w 7559676"/>
              <a:gd name="connsiteY3" fmla="*/ 3779838 h 7559676"/>
              <a:gd name="connsiteX4" fmla="*/ 3779838 w 7559676"/>
              <a:gd name="connsiteY4" fmla="*/ 0 h 7559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59676" h="7559676">
                <a:moveTo>
                  <a:pt x="3779838" y="0"/>
                </a:moveTo>
                <a:cubicBezTo>
                  <a:pt x="5867385" y="0"/>
                  <a:pt x="7559676" y="1692291"/>
                  <a:pt x="7559676" y="3779838"/>
                </a:cubicBezTo>
                <a:cubicBezTo>
                  <a:pt x="7559676" y="5867385"/>
                  <a:pt x="5867385" y="7559676"/>
                  <a:pt x="3779838" y="7559676"/>
                </a:cubicBezTo>
                <a:cubicBezTo>
                  <a:pt x="1692291" y="7559676"/>
                  <a:pt x="0" y="5867385"/>
                  <a:pt x="0" y="3779838"/>
                </a:cubicBezTo>
                <a:cubicBezTo>
                  <a:pt x="0" y="1692291"/>
                  <a:pt x="1692291" y="0"/>
                  <a:pt x="3779838" y="0"/>
                </a:cubicBezTo>
                <a:close/>
              </a:path>
            </a:pathLst>
          </a:custGeom>
          <a:pattFill prst="wdUpDiag">
            <a:fgClr>
              <a:schemeClr val="bg1">
                <a:lumMod val="95000"/>
              </a:schemeClr>
            </a:fgClr>
            <a:bgClr>
              <a:schemeClr val="bg1"/>
            </a:bgClr>
          </a:pattFill>
        </p:spPr>
        <p:txBody>
          <a:bodyPr wrap="square" anchor="ctr">
            <a:noAutofit/>
          </a:bodyPr>
          <a:lstStyle>
            <a:lvl1pPr algn="ctr">
              <a:defRPr/>
            </a:lvl1pPr>
          </a:lstStyle>
          <a:p>
            <a:r>
              <a:rPr lang="fr-FR"/>
              <a:t>Cliquez sur l'icône pour ajouter une image</a:t>
            </a:r>
          </a:p>
        </p:txBody>
      </p:sp>
      <p:sp>
        <p:nvSpPr>
          <p:cNvPr id="8" name="Espace réservé du texte 7">
            <a:extLst>
              <a:ext uri="{FF2B5EF4-FFF2-40B4-BE49-F238E27FC236}">
                <a16:creationId xmlns:a16="http://schemas.microsoft.com/office/drawing/2014/main" id="{C740CBAF-1B4C-E249-B352-503AB8D14E22}"/>
              </a:ext>
            </a:extLst>
          </p:cNvPr>
          <p:cNvSpPr>
            <a:spLocks noGrp="1"/>
          </p:cNvSpPr>
          <p:nvPr>
            <p:ph type="body" sz="quarter" idx="11"/>
          </p:nvPr>
        </p:nvSpPr>
        <p:spPr>
          <a:xfrm>
            <a:off x="830264" y="2017713"/>
            <a:ext cx="3346449" cy="4119562"/>
          </a:xfrm>
        </p:spPr>
        <p:txBody>
          <a:bodyPr anchor="ctr"/>
          <a:lstStyle>
            <a:lvl1pPr>
              <a:defRPr sz="4400">
                <a:solidFill>
                  <a:schemeClr val="bg1"/>
                </a:solidFill>
              </a:defRPr>
            </a:lvl1pPr>
            <a:lvl2pPr>
              <a:defRPr>
                <a:solidFill>
                  <a:schemeClr val="bg1"/>
                </a:solidFill>
              </a:defRPr>
            </a:lvl2pPr>
            <a:lvl3pPr>
              <a:defRPr>
                <a:solidFill>
                  <a:schemeClr val="bg1"/>
                </a:solidFill>
              </a:defRPr>
            </a:lvl3pPr>
          </a:lstStyle>
          <a:p>
            <a:pPr lvl="0"/>
            <a:r>
              <a:rPr lang="fr-FR"/>
              <a:t>Cliquez pour modifier les styles du texte du masque</a:t>
            </a:r>
          </a:p>
          <a:p>
            <a:pPr lvl="1"/>
            <a:r>
              <a:rPr lang="fr-FR"/>
              <a:t>Deuxième niveau</a:t>
            </a:r>
          </a:p>
          <a:p>
            <a:pPr lvl="2"/>
            <a:r>
              <a:rPr lang="fr-FR"/>
              <a:t>Troisième niveau</a:t>
            </a:r>
          </a:p>
        </p:txBody>
      </p:sp>
      <p:sp>
        <p:nvSpPr>
          <p:cNvPr id="4" name="Forme libre 3">
            <a:extLst>
              <a:ext uri="{FF2B5EF4-FFF2-40B4-BE49-F238E27FC236}">
                <a16:creationId xmlns:a16="http://schemas.microsoft.com/office/drawing/2014/main" id="{9F0F7A97-FC6E-9846-AECE-6BAA8F7A5DFC}"/>
              </a:ext>
            </a:extLst>
          </p:cNvPr>
          <p:cNvSpPr/>
          <p:nvPr userDrawn="1"/>
        </p:nvSpPr>
        <p:spPr>
          <a:xfrm rot="5400000">
            <a:off x="1023773" y="-4394294"/>
            <a:ext cx="11802141" cy="14062336"/>
          </a:xfrm>
          <a:custGeom>
            <a:avLst/>
            <a:gdLst>
              <a:gd name="connsiteX0" fmla="*/ 0 w 11802141"/>
              <a:gd name="connsiteY0" fmla="*/ 14062335 h 14062335"/>
              <a:gd name="connsiteX1" fmla="*/ 0 w 11802141"/>
              <a:gd name="connsiteY1" fmla="*/ 1786269 h 14062335"/>
              <a:gd name="connsiteX2" fmla="*/ 2838895 w 11802141"/>
              <a:gd name="connsiteY2" fmla="*/ 1786269 h 14062335"/>
              <a:gd name="connsiteX3" fmla="*/ 2838895 w 11802141"/>
              <a:gd name="connsiteY3" fmla="*/ 0 h 14062335"/>
              <a:gd name="connsiteX4" fmla="*/ 11802141 w 11802141"/>
              <a:gd name="connsiteY4" fmla="*/ 0 h 14062335"/>
              <a:gd name="connsiteX5" fmla="*/ 11802141 w 11802141"/>
              <a:gd name="connsiteY5" fmla="*/ 3264197 h 14062335"/>
              <a:gd name="connsiteX6" fmla="*/ 3264196 w 11802141"/>
              <a:gd name="connsiteY6" fmla="*/ 3264197 h 14062335"/>
              <a:gd name="connsiteX7" fmla="*/ 3264196 w 11802141"/>
              <a:gd name="connsiteY7" fmla="*/ 14062335 h 14062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802141" h="14062335">
                <a:moveTo>
                  <a:pt x="0" y="14062335"/>
                </a:moveTo>
                <a:lnTo>
                  <a:pt x="0" y="1786269"/>
                </a:lnTo>
                <a:lnTo>
                  <a:pt x="2838895" y="1786269"/>
                </a:lnTo>
                <a:lnTo>
                  <a:pt x="2838895" y="0"/>
                </a:lnTo>
                <a:lnTo>
                  <a:pt x="11802141" y="0"/>
                </a:lnTo>
                <a:lnTo>
                  <a:pt x="11802141" y="3264197"/>
                </a:lnTo>
                <a:lnTo>
                  <a:pt x="3264196" y="3264197"/>
                </a:lnTo>
                <a:lnTo>
                  <a:pt x="3264196" y="14062335"/>
                </a:lnTo>
                <a:close/>
              </a:path>
            </a:pathLst>
          </a:cu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sz="1800"/>
          </a:p>
        </p:txBody>
      </p:sp>
      <p:sp>
        <p:nvSpPr>
          <p:cNvPr id="5" name="ZoneTexte 4">
            <a:extLst>
              <a:ext uri="{FF2B5EF4-FFF2-40B4-BE49-F238E27FC236}">
                <a16:creationId xmlns:a16="http://schemas.microsoft.com/office/drawing/2014/main" id="{25918411-737B-6B4E-BDAA-156BD9862290}"/>
              </a:ext>
            </a:extLst>
          </p:cNvPr>
          <p:cNvSpPr txBox="1"/>
          <p:nvPr userDrawn="1"/>
        </p:nvSpPr>
        <p:spPr>
          <a:xfrm rot="5400000">
            <a:off x="916207" y="402313"/>
            <a:ext cx="470513" cy="1569660"/>
          </a:xfrm>
          <a:prstGeom prst="rect">
            <a:avLst/>
          </a:prstGeom>
          <a:noFill/>
        </p:spPr>
        <p:txBody>
          <a:bodyPr wrap="square" rtlCol="0" anchor="ctr">
            <a:spAutoFit/>
          </a:bodyPr>
          <a:lstStyle/>
          <a:p>
            <a:r>
              <a:rPr lang="fr-FR" sz="9600">
                <a:solidFill>
                  <a:schemeClr val="bg1"/>
                </a:solidFill>
              </a:rPr>
              <a:t>➔</a:t>
            </a:r>
          </a:p>
        </p:txBody>
      </p:sp>
    </p:spTree>
    <p:extLst>
      <p:ext uri="{BB962C8B-B14F-4D97-AF65-F5344CB8AC3E}">
        <p14:creationId xmlns:p14="http://schemas.microsoft.com/office/powerpoint/2010/main" val="297071563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381" userDrawn="1">
          <p15:clr>
            <a:srgbClr val="FBAE40"/>
          </p15:clr>
        </p15:guide>
        <p15:guide id="2" pos="3368" userDrawn="1">
          <p15:clr>
            <a:srgbClr val="FBAE40"/>
          </p15:clr>
        </p15:guide>
        <p15:guide id="3" pos="170" userDrawn="1">
          <p15:clr>
            <a:srgbClr val="FBAE40"/>
          </p15:clr>
        </p15:guide>
        <p15:guide id="4" pos="328" userDrawn="1">
          <p15:clr>
            <a:srgbClr val="FBAE40"/>
          </p15:clr>
        </p15:guide>
        <p15:guide id="5" orient="horz" pos="158" userDrawn="1">
          <p15:clr>
            <a:srgbClr val="FBAE40"/>
          </p15:clr>
        </p15:guide>
        <p15:guide id="6" orient="horz" pos="4604" userDrawn="1">
          <p15:clr>
            <a:srgbClr val="FBAE40"/>
          </p15:clr>
        </p15:guide>
        <p15:guide id="7" pos="6384" userDrawn="1">
          <p15:clr>
            <a:srgbClr val="FBAE40"/>
          </p15:clr>
        </p15:guide>
        <p15:guide id="8" pos="6565" userDrawn="1">
          <p15:clr>
            <a:srgbClr val="FBAE40"/>
          </p15:clr>
        </p15:guide>
        <p15:guide id="9" orient="horz" pos="4422" userDrawn="1">
          <p15:clr>
            <a:srgbClr val="FBAE40"/>
          </p15:clr>
        </p15:guide>
        <p15:guide id="10" orient="horz" pos="317"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ntercalaire 3">
    <p:bg>
      <p:bgPr>
        <a:solidFill>
          <a:schemeClr val="accent5"/>
        </a:solidFill>
        <a:effectLst/>
      </p:bgPr>
    </p:bg>
    <p:spTree>
      <p:nvGrpSpPr>
        <p:cNvPr id="1" name=""/>
        <p:cNvGrpSpPr/>
        <p:nvPr/>
      </p:nvGrpSpPr>
      <p:grpSpPr>
        <a:xfrm>
          <a:off x="0" y="0"/>
          <a:ext cx="0" cy="0"/>
          <a:chOff x="0" y="0"/>
          <a:chExt cx="0" cy="0"/>
        </a:xfrm>
      </p:grpSpPr>
      <p:sp>
        <p:nvSpPr>
          <p:cNvPr id="6" name="Espace réservé pour une image  5">
            <a:extLst>
              <a:ext uri="{FF2B5EF4-FFF2-40B4-BE49-F238E27FC236}">
                <a16:creationId xmlns:a16="http://schemas.microsoft.com/office/drawing/2014/main" id="{5FEA3A8D-7CA1-A14A-B2BE-C7944133C44F}"/>
              </a:ext>
            </a:extLst>
          </p:cNvPr>
          <p:cNvSpPr>
            <a:spLocks noGrp="1"/>
          </p:cNvSpPr>
          <p:nvPr>
            <p:ph type="pic" sz="quarter" idx="10"/>
          </p:nvPr>
        </p:nvSpPr>
        <p:spPr>
          <a:xfrm>
            <a:off x="4496587" y="-943898"/>
            <a:ext cx="8503574" cy="8503574"/>
          </a:xfrm>
          <a:custGeom>
            <a:avLst/>
            <a:gdLst>
              <a:gd name="connsiteX0" fmla="*/ 3779838 w 7559676"/>
              <a:gd name="connsiteY0" fmla="*/ 0 h 7559676"/>
              <a:gd name="connsiteX1" fmla="*/ 7559676 w 7559676"/>
              <a:gd name="connsiteY1" fmla="*/ 3779838 h 7559676"/>
              <a:gd name="connsiteX2" fmla="*/ 3779838 w 7559676"/>
              <a:gd name="connsiteY2" fmla="*/ 7559676 h 7559676"/>
              <a:gd name="connsiteX3" fmla="*/ 0 w 7559676"/>
              <a:gd name="connsiteY3" fmla="*/ 3779838 h 7559676"/>
              <a:gd name="connsiteX4" fmla="*/ 3779838 w 7559676"/>
              <a:gd name="connsiteY4" fmla="*/ 0 h 7559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59676" h="7559676">
                <a:moveTo>
                  <a:pt x="3779838" y="0"/>
                </a:moveTo>
                <a:cubicBezTo>
                  <a:pt x="5867385" y="0"/>
                  <a:pt x="7559676" y="1692291"/>
                  <a:pt x="7559676" y="3779838"/>
                </a:cubicBezTo>
                <a:cubicBezTo>
                  <a:pt x="7559676" y="5867385"/>
                  <a:pt x="5867385" y="7559676"/>
                  <a:pt x="3779838" y="7559676"/>
                </a:cubicBezTo>
                <a:cubicBezTo>
                  <a:pt x="1692291" y="7559676"/>
                  <a:pt x="0" y="5867385"/>
                  <a:pt x="0" y="3779838"/>
                </a:cubicBezTo>
                <a:cubicBezTo>
                  <a:pt x="0" y="1692291"/>
                  <a:pt x="1692291" y="0"/>
                  <a:pt x="3779838" y="0"/>
                </a:cubicBezTo>
                <a:close/>
              </a:path>
            </a:pathLst>
          </a:custGeom>
          <a:pattFill prst="wdUpDiag">
            <a:fgClr>
              <a:schemeClr val="bg1">
                <a:lumMod val="95000"/>
              </a:schemeClr>
            </a:fgClr>
            <a:bgClr>
              <a:schemeClr val="bg1"/>
            </a:bgClr>
          </a:pattFill>
        </p:spPr>
        <p:txBody>
          <a:bodyPr wrap="square" anchor="ctr">
            <a:noAutofit/>
          </a:bodyPr>
          <a:lstStyle>
            <a:lvl1pPr algn="ctr">
              <a:defRPr/>
            </a:lvl1pPr>
          </a:lstStyle>
          <a:p>
            <a:r>
              <a:rPr lang="fr-FR"/>
              <a:t>Cliquez sur l'icône pour ajouter une image</a:t>
            </a:r>
          </a:p>
        </p:txBody>
      </p:sp>
      <p:sp>
        <p:nvSpPr>
          <p:cNvPr id="8" name="Espace réservé du texte 7">
            <a:extLst>
              <a:ext uri="{FF2B5EF4-FFF2-40B4-BE49-F238E27FC236}">
                <a16:creationId xmlns:a16="http://schemas.microsoft.com/office/drawing/2014/main" id="{C740CBAF-1B4C-E249-B352-503AB8D14E22}"/>
              </a:ext>
            </a:extLst>
          </p:cNvPr>
          <p:cNvSpPr>
            <a:spLocks noGrp="1"/>
          </p:cNvSpPr>
          <p:nvPr>
            <p:ph type="body" sz="quarter" idx="11"/>
          </p:nvPr>
        </p:nvSpPr>
        <p:spPr>
          <a:xfrm>
            <a:off x="830264" y="2017713"/>
            <a:ext cx="3346449" cy="4119562"/>
          </a:xfrm>
        </p:spPr>
        <p:txBody>
          <a:bodyPr anchor="ctr"/>
          <a:lstStyle>
            <a:lvl1pPr>
              <a:defRPr sz="4400">
                <a:solidFill>
                  <a:schemeClr val="bg1"/>
                </a:solidFill>
              </a:defRPr>
            </a:lvl1pPr>
            <a:lvl2pPr>
              <a:defRPr>
                <a:solidFill>
                  <a:schemeClr val="bg1"/>
                </a:solidFill>
              </a:defRPr>
            </a:lvl2pPr>
            <a:lvl3pPr>
              <a:defRPr>
                <a:solidFill>
                  <a:schemeClr val="bg1"/>
                </a:solidFill>
              </a:defRPr>
            </a:lvl3pPr>
          </a:lstStyle>
          <a:p>
            <a:pPr lvl="0"/>
            <a:r>
              <a:rPr lang="fr-FR"/>
              <a:t>Cliquez pour modifier les styles du texte du masque</a:t>
            </a:r>
          </a:p>
          <a:p>
            <a:pPr lvl="1"/>
            <a:r>
              <a:rPr lang="fr-FR"/>
              <a:t>Deuxième niveau</a:t>
            </a:r>
          </a:p>
          <a:p>
            <a:pPr lvl="2"/>
            <a:r>
              <a:rPr lang="fr-FR"/>
              <a:t>Troisième niveau</a:t>
            </a:r>
          </a:p>
        </p:txBody>
      </p:sp>
      <p:sp>
        <p:nvSpPr>
          <p:cNvPr id="4" name="Forme libre 3">
            <a:extLst>
              <a:ext uri="{FF2B5EF4-FFF2-40B4-BE49-F238E27FC236}">
                <a16:creationId xmlns:a16="http://schemas.microsoft.com/office/drawing/2014/main" id="{F4C44E90-A8A1-4B40-8130-B789D6D5D7B2}"/>
              </a:ext>
            </a:extLst>
          </p:cNvPr>
          <p:cNvSpPr/>
          <p:nvPr userDrawn="1"/>
        </p:nvSpPr>
        <p:spPr>
          <a:xfrm rot="5400000">
            <a:off x="1015307" y="-4318094"/>
            <a:ext cx="11802141" cy="14062336"/>
          </a:xfrm>
          <a:custGeom>
            <a:avLst/>
            <a:gdLst>
              <a:gd name="connsiteX0" fmla="*/ 0 w 11802141"/>
              <a:gd name="connsiteY0" fmla="*/ 14062335 h 14062335"/>
              <a:gd name="connsiteX1" fmla="*/ 0 w 11802141"/>
              <a:gd name="connsiteY1" fmla="*/ 1786269 h 14062335"/>
              <a:gd name="connsiteX2" fmla="*/ 2838895 w 11802141"/>
              <a:gd name="connsiteY2" fmla="*/ 1786269 h 14062335"/>
              <a:gd name="connsiteX3" fmla="*/ 2838895 w 11802141"/>
              <a:gd name="connsiteY3" fmla="*/ 0 h 14062335"/>
              <a:gd name="connsiteX4" fmla="*/ 11802141 w 11802141"/>
              <a:gd name="connsiteY4" fmla="*/ 0 h 14062335"/>
              <a:gd name="connsiteX5" fmla="*/ 11802141 w 11802141"/>
              <a:gd name="connsiteY5" fmla="*/ 3264197 h 14062335"/>
              <a:gd name="connsiteX6" fmla="*/ 3264196 w 11802141"/>
              <a:gd name="connsiteY6" fmla="*/ 3264197 h 14062335"/>
              <a:gd name="connsiteX7" fmla="*/ 3264196 w 11802141"/>
              <a:gd name="connsiteY7" fmla="*/ 14062335 h 14062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802141" h="14062335">
                <a:moveTo>
                  <a:pt x="0" y="14062335"/>
                </a:moveTo>
                <a:lnTo>
                  <a:pt x="0" y="1786269"/>
                </a:lnTo>
                <a:lnTo>
                  <a:pt x="2838895" y="1786269"/>
                </a:lnTo>
                <a:lnTo>
                  <a:pt x="2838895" y="0"/>
                </a:lnTo>
                <a:lnTo>
                  <a:pt x="11802141" y="0"/>
                </a:lnTo>
                <a:lnTo>
                  <a:pt x="11802141" y="3264197"/>
                </a:lnTo>
                <a:lnTo>
                  <a:pt x="3264196" y="3264197"/>
                </a:lnTo>
                <a:lnTo>
                  <a:pt x="3264196" y="14062335"/>
                </a:lnTo>
                <a:close/>
              </a:path>
            </a:pathLst>
          </a:cu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sz="1800"/>
          </a:p>
        </p:txBody>
      </p:sp>
      <p:sp>
        <p:nvSpPr>
          <p:cNvPr id="5" name="ZoneTexte 4">
            <a:extLst>
              <a:ext uri="{FF2B5EF4-FFF2-40B4-BE49-F238E27FC236}">
                <a16:creationId xmlns:a16="http://schemas.microsoft.com/office/drawing/2014/main" id="{377E5749-536A-D746-B016-7AF3C93FDD0F}"/>
              </a:ext>
            </a:extLst>
          </p:cNvPr>
          <p:cNvSpPr txBox="1"/>
          <p:nvPr userDrawn="1"/>
        </p:nvSpPr>
        <p:spPr>
          <a:xfrm rot="5400000">
            <a:off x="916207" y="402313"/>
            <a:ext cx="470513" cy="1569660"/>
          </a:xfrm>
          <a:prstGeom prst="rect">
            <a:avLst/>
          </a:prstGeom>
          <a:noFill/>
        </p:spPr>
        <p:txBody>
          <a:bodyPr wrap="square" rtlCol="0">
            <a:spAutoFit/>
          </a:bodyPr>
          <a:lstStyle/>
          <a:p>
            <a:r>
              <a:rPr lang="fr-FR" sz="9600">
                <a:solidFill>
                  <a:schemeClr val="bg1"/>
                </a:solidFill>
              </a:rPr>
              <a:t>➔</a:t>
            </a:r>
          </a:p>
        </p:txBody>
      </p:sp>
    </p:spTree>
    <p:extLst>
      <p:ext uri="{BB962C8B-B14F-4D97-AF65-F5344CB8AC3E}">
        <p14:creationId xmlns:p14="http://schemas.microsoft.com/office/powerpoint/2010/main" val="262881089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381" userDrawn="1">
          <p15:clr>
            <a:srgbClr val="FBAE40"/>
          </p15:clr>
        </p15:guide>
        <p15:guide id="2" pos="3368" userDrawn="1">
          <p15:clr>
            <a:srgbClr val="FBAE40"/>
          </p15:clr>
        </p15:guide>
        <p15:guide id="3" pos="170" userDrawn="1">
          <p15:clr>
            <a:srgbClr val="FBAE40"/>
          </p15:clr>
        </p15:guide>
        <p15:guide id="4" pos="328" userDrawn="1">
          <p15:clr>
            <a:srgbClr val="FBAE40"/>
          </p15:clr>
        </p15:guide>
        <p15:guide id="5" orient="horz" pos="158" userDrawn="1">
          <p15:clr>
            <a:srgbClr val="FBAE40"/>
          </p15:clr>
        </p15:guide>
        <p15:guide id="6" orient="horz" pos="4604" userDrawn="1">
          <p15:clr>
            <a:srgbClr val="FBAE40"/>
          </p15:clr>
        </p15:guide>
        <p15:guide id="7" pos="6384" userDrawn="1">
          <p15:clr>
            <a:srgbClr val="FBAE40"/>
          </p15:clr>
        </p15:guide>
        <p15:guide id="8" pos="6565" userDrawn="1">
          <p15:clr>
            <a:srgbClr val="FBAE40"/>
          </p15:clr>
        </p15:guide>
        <p15:guide id="9" orient="horz" pos="4422" userDrawn="1">
          <p15:clr>
            <a:srgbClr val="FBAE40"/>
          </p15:clr>
        </p15:guide>
        <p15:guide id="10" orient="horz" pos="317"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ntercalaire 4">
    <p:bg>
      <p:bgPr>
        <a:solidFill>
          <a:schemeClr val="accent3">
            <a:lumMod val="50000"/>
            <a:lumOff val="50000"/>
          </a:schemeClr>
        </a:solidFill>
        <a:effectLst/>
      </p:bgPr>
    </p:bg>
    <p:spTree>
      <p:nvGrpSpPr>
        <p:cNvPr id="1" name=""/>
        <p:cNvGrpSpPr/>
        <p:nvPr/>
      </p:nvGrpSpPr>
      <p:grpSpPr>
        <a:xfrm>
          <a:off x="0" y="0"/>
          <a:ext cx="0" cy="0"/>
          <a:chOff x="0" y="0"/>
          <a:chExt cx="0" cy="0"/>
        </a:xfrm>
      </p:grpSpPr>
      <p:sp>
        <p:nvSpPr>
          <p:cNvPr id="6" name="Espace réservé pour une image  5">
            <a:extLst>
              <a:ext uri="{FF2B5EF4-FFF2-40B4-BE49-F238E27FC236}">
                <a16:creationId xmlns:a16="http://schemas.microsoft.com/office/drawing/2014/main" id="{5FEA3A8D-7CA1-A14A-B2BE-C7944133C44F}"/>
              </a:ext>
            </a:extLst>
          </p:cNvPr>
          <p:cNvSpPr>
            <a:spLocks noGrp="1"/>
          </p:cNvSpPr>
          <p:nvPr>
            <p:ph type="pic" sz="quarter" idx="10"/>
          </p:nvPr>
        </p:nvSpPr>
        <p:spPr>
          <a:xfrm>
            <a:off x="4496587" y="-943898"/>
            <a:ext cx="8503574" cy="8503574"/>
          </a:xfrm>
          <a:custGeom>
            <a:avLst/>
            <a:gdLst>
              <a:gd name="connsiteX0" fmla="*/ 3779838 w 7559676"/>
              <a:gd name="connsiteY0" fmla="*/ 0 h 7559676"/>
              <a:gd name="connsiteX1" fmla="*/ 7559676 w 7559676"/>
              <a:gd name="connsiteY1" fmla="*/ 3779838 h 7559676"/>
              <a:gd name="connsiteX2" fmla="*/ 3779838 w 7559676"/>
              <a:gd name="connsiteY2" fmla="*/ 7559676 h 7559676"/>
              <a:gd name="connsiteX3" fmla="*/ 0 w 7559676"/>
              <a:gd name="connsiteY3" fmla="*/ 3779838 h 7559676"/>
              <a:gd name="connsiteX4" fmla="*/ 3779838 w 7559676"/>
              <a:gd name="connsiteY4" fmla="*/ 0 h 7559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59676" h="7559676">
                <a:moveTo>
                  <a:pt x="3779838" y="0"/>
                </a:moveTo>
                <a:cubicBezTo>
                  <a:pt x="5867385" y="0"/>
                  <a:pt x="7559676" y="1692291"/>
                  <a:pt x="7559676" y="3779838"/>
                </a:cubicBezTo>
                <a:cubicBezTo>
                  <a:pt x="7559676" y="5867385"/>
                  <a:pt x="5867385" y="7559676"/>
                  <a:pt x="3779838" y="7559676"/>
                </a:cubicBezTo>
                <a:cubicBezTo>
                  <a:pt x="1692291" y="7559676"/>
                  <a:pt x="0" y="5867385"/>
                  <a:pt x="0" y="3779838"/>
                </a:cubicBezTo>
                <a:cubicBezTo>
                  <a:pt x="0" y="1692291"/>
                  <a:pt x="1692291" y="0"/>
                  <a:pt x="3779838" y="0"/>
                </a:cubicBezTo>
                <a:close/>
              </a:path>
            </a:pathLst>
          </a:custGeom>
          <a:pattFill prst="wdUpDiag">
            <a:fgClr>
              <a:schemeClr val="bg1">
                <a:lumMod val="95000"/>
              </a:schemeClr>
            </a:fgClr>
            <a:bgClr>
              <a:schemeClr val="bg1"/>
            </a:bgClr>
          </a:pattFill>
        </p:spPr>
        <p:txBody>
          <a:bodyPr wrap="square" anchor="ctr">
            <a:noAutofit/>
          </a:bodyPr>
          <a:lstStyle>
            <a:lvl1pPr algn="ctr">
              <a:defRPr/>
            </a:lvl1pPr>
          </a:lstStyle>
          <a:p>
            <a:r>
              <a:rPr lang="fr-FR"/>
              <a:t>Cliquez sur l'icône pour ajouter une image</a:t>
            </a:r>
          </a:p>
        </p:txBody>
      </p:sp>
      <p:sp>
        <p:nvSpPr>
          <p:cNvPr id="8" name="Espace réservé du texte 7">
            <a:extLst>
              <a:ext uri="{FF2B5EF4-FFF2-40B4-BE49-F238E27FC236}">
                <a16:creationId xmlns:a16="http://schemas.microsoft.com/office/drawing/2014/main" id="{C740CBAF-1B4C-E249-B352-503AB8D14E22}"/>
              </a:ext>
            </a:extLst>
          </p:cNvPr>
          <p:cNvSpPr>
            <a:spLocks noGrp="1"/>
          </p:cNvSpPr>
          <p:nvPr>
            <p:ph type="body" sz="quarter" idx="11"/>
          </p:nvPr>
        </p:nvSpPr>
        <p:spPr>
          <a:xfrm>
            <a:off x="830264" y="2017713"/>
            <a:ext cx="3346449" cy="4119562"/>
          </a:xfrm>
        </p:spPr>
        <p:txBody>
          <a:bodyPr anchor="ctr"/>
          <a:lstStyle>
            <a:lvl1pPr>
              <a:defRPr sz="4400">
                <a:solidFill>
                  <a:schemeClr val="bg1"/>
                </a:solidFill>
              </a:defRPr>
            </a:lvl1pPr>
            <a:lvl2pPr>
              <a:defRPr>
                <a:solidFill>
                  <a:schemeClr val="bg1"/>
                </a:solidFill>
              </a:defRPr>
            </a:lvl2pPr>
            <a:lvl3pPr>
              <a:defRPr>
                <a:solidFill>
                  <a:schemeClr val="bg1"/>
                </a:solidFill>
              </a:defRPr>
            </a:lvl3pPr>
          </a:lstStyle>
          <a:p>
            <a:pPr lvl="0"/>
            <a:r>
              <a:rPr lang="fr-FR"/>
              <a:t>Cliquez pour modifier les styles du texte du masque</a:t>
            </a:r>
          </a:p>
          <a:p>
            <a:pPr lvl="1"/>
            <a:r>
              <a:rPr lang="fr-FR"/>
              <a:t>Deuxième niveau</a:t>
            </a:r>
          </a:p>
          <a:p>
            <a:pPr lvl="2"/>
            <a:r>
              <a:rPr lang="fr-FR"/>
              <a:t>Troisième niveau</a:t>
            </a:r>
          </a:p>
        </p:txBody>
      </p:sp>
      <p:sp>
        <p:nvSpPr>
          <p:cNvPr id="4" name="Forme libre 3">
            <a:extLst>
              <a:ext uri="{FF2B5EF4-FFF2-40B4-BE49-F238E27FC236}">
                <a16:creationId xmlns:a16="http://schemas.microsoft.com/office/drawing/2014/main" id="{9F0F7A97-FC6E-9846-AECE-6BAA8F7A5DFC}"/>
              </a:ext>
            </a:extLst>
          </p:cNvPr>
          <p:cNvSpPr/>
          <p:nvPr userDrawn="1"/>
        </p:nvSpPr>
        <p:spPr>
          <a:xfrm rot="5400000">
            <a:off x="1023773" y="-4394294"/>
            <a:ext cx="11802141" cy="14062336"/>
          </a:xfrm>
          <a:custGeom>
            <a:avLst/>
            <a:gdLst>
              <a:gd name="connsiteX0" fmla="*/ 0 w 11802141"/>
              <a:gd name="connsiteY0" fmla="*/ 14062335 h 14062335"/>
              <a:gd name="connsiteX1" fmla="*/ 0 w 11802141"/>
              <a:gd name="connsiteY1" fmla="*/ 1786269 h 14062335"/>
              <a:gd name="connsiteX2" fmla="*/ 2838895 w 11802141"/>
              <a:gd name="connsiteY2" fmla="*/ 1786269 h 14062335"/>
              <a:gd name="connsiteX3" fmla="*/ 2838895 w 11802141"/>
              <a:gd name="connsiteY3" fmla="*/ 0 h 14062335"/>
              <a:gd name="connsiteX4" fmla="*/ 11802141 w 11802141"/>
              <a:gd name="connsiteY4" fmla="*/ 0 h 14062335"/>
              <a:gd name="connsiteX5" fmla="*/ 11802141 w 11802141"/>
              <a:gd name="connsiteY5" fmla="*/ 3264197 h 14062335"/>
              <a:gd name="connsiteX6" fmla="*/ 3264196 w 11802141"/>
              <a:gd name="connsiteY6" fmla="*/ 3264197 h 14062335"/>
              <a:gd name="connsiteX7" fmla="*/ 3264196 w 11802141"/>
              <a:gd name="connsiteY7" fmla="*/ 14062335 h 14062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802141" h="14062335">
                <a:moveTo>
                  <a:pt x="0" y="14062335"/>
                </a:moveTo>
                <a:lnTo>
                  <a:pt x="0" y="1786269"/>
                </a:lnTo>
                <a:lnTo>
                  <a:pt x="2838895" y="1786269"/>
                </a:lnTo>
                <a:lnTo>
                  <a:pt x="2838895" y="0"/>
                </a:lnTo>
                <a:lnTo>
                  <a:pt x="11802141" y="0"/>
                </a:lnTo>
                <a:lnTo>
                  <a:pt x="11802141" y="3264197"/>
                </a:lnTo>
                <a:lnTo>
                  <a:pt x="3264196" y="3264197"/>
                </a:lnTo>
                <a:lnTo>
                  <a:pt x="3264196" y="14062335"/>
                </a:lnTo>
                <a:close/>
              </a:path>
            </a:pathLst>
          </a:cu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sz="1800"/>
          </a:p>
        </p:txBody>
      </p:sp>
      <p:sp>
        <p:nvSpPr>
          <p:cNvPr id="5" name="ZoneTexte 4">
            <a:extLst>
              <a:ext uri="{FF2B5EF4-FFF2-40B4-BE49-F238E27FC236}">
                <a16:creationId xmlns:a16="http://schemas.microsoft.com/office/drawing/2014/main" id="{A2E2C053-F825-6344-87FC-C7CB65C1ECA9}"/>
              </a:ext>
            </a:extLst>
          </p:cNvPr>
          <p:cNvSpPr txBox="1"/>
          <p:nvPr userDrawn="1"/>
        </p:nvSpPr>
        <p:spPr>
          <a:xfrm rot="5400000">
            <a:off x="916207" y="402313"/>
            <a:ext cx="470513" cy="1569660"/>
          </a:xfrm>
          <a:prstGeom prst="rect">
            <a:avLst/>
          </a:prstGeom>
          <a:noFill/>
        </p:spPr>
        <p:txBody>
          <a:bodyPr wrap="square" rtlCol="0">
            <a:spAutoFit/>
          </a:bodyPr>
          <a:lstStyle/>
          <a:p>
            <a:r>
              <a:rPr lang="fr-FR" sz="9600">
                <a:solidFill>
                  <a:schemeClr val="bg1"/>
                </a:solidFill>
              </a:rPr>
              <a:t>➔</a:t>
            </a:r>
          </a:p>
        </p:txBody>
      </p:sp>
    </p:spTree>
    <p:extLst>
      <p:ext uri="{BB962C8B-B14F-4D97-AF65-F5344CB8AC3E}">
        <p14:creationId xmlns:p14="http://schemas.microsoft.com/office/powerpoint/2010/main" val="199564485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381" userDrawn="1">
          <p15:clr>
            <a:srgbClr val="FBAE40"/>
          </p15:clr>
        </p15:guide>
        <p15:guide id="2" pos="3368" userDrawn="1">
          <p15:clr>
            <a:srgbClr val="FBAE40"/>
          </p15:clr>
        </p15:guide>
        <p15:guide id="3" pos="170" userDrawn="1">
          <p15:clr>
            <a:srgbClr val="FBAE40"/>
          </p15:clr>
        </p15:guide>
        <p15:guide id="4" pos="328" userDrawn="1">
          <p15:clr>
            <a:srgbClr val="FBAE40"/>
          </p15:clr>
        </p15:guide>
        <p15:guide id="5" orient="horz" pos="158" userDrawn="1">
          <p15:clr>
            <a:srgbClr val="FBAE40"/>
          </p15:clr>
        </p15:guide>
        <p15:guide id="6" orient="horz" pos="4604" userDrawn="1">
          <p15:clr>
            <a:srgbClr val="FBAE40"/>
          </p15:clr>
        </p15:guide>
        <p15:guide id="7" pos="6384" userDrawn="1">
          <p15:clr>
            <a:srgbClr val="FBAE40"/>
          </p15:clr>
        </p15:guide>
        <p15:guide id="8" pos="6565" userDrawn="1">
          <p15:clr>
            <a:srgbClr val="FBAE40"/>
          </p15:clr>
        </p15:guide>
        <p15:guide id="9" orient="horz" pos="4422" userDrawn="1">
          <p15:clr>
            <a:srgbClr val="FBAE40"/>
          </p15:clr>
        </p15:guide>
        <p15:guide id="10" orient="horz" pos="317"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Intercalaire 4">
    <p:bg>
      <p:bgPr>
        <a:solidFill>
          <a:schemeClr val="accent2">
            <a:lumMod val="60000"/>
            <a:lumOff val="40000"/>
          </a:schemeClr>
        </a:solidFill>
        <a:effectLst/>
      </p:bgPr>
    </p:bg>
    <p:spTree>
      <p:nvGrpSpPr>
        <p:cNvPr id="1" name=""/>
        <p:cNvGrpSpPr/>
        <p:nvPr/>
      </p:nvGrpSpPr>
      <p:grpSpPr>
        <a:xfrm>
          <a:off x="0" y="0"/>
          <a:ext cx="0" cy="0"/>
          <a:chOff x="0" y="0"/>
          <a:chExt cx="0" cy="0"/>
        </a:xfrm>
      </p:grpSpPr>
      <p:sp>
        <p:nvSpPr>
          <p:cNvPr id="6" name="Espace réservé pour une image  5">
            <a:extLst>
              <a:ext uri="{FF2B5EF4-FFF2-40B4-BE49-F238E27FC236}">
                <a16:creationId xmlns:a16="http://schemas.microsoft.com/office/drawing/2014/main" id="{5FEA3A8D-7CA1-A14A-B2BE-C7944133C44F}"/>
              </a:ext>
            </a:extLst>
          </p:cNvPr>
          <p:cNvSpPr>
            <a:spLocks noGrp="1"/>
          </p:cNvSpPr>
          <p:nvPr>
            <p:ph type="pic" sz="quarter" idx="10"/>
          </p:nvPr>
        </p:nvSpPr>
        <p:spPr>
          <a:xfrm>
            <a:off x="4496587" y="-943898"/>
            <a:ext cx="8503574" cy="8503574"/>
          </a:xfrm>
          <a:custGeom>
            <a:avLst/>
            <a:gdLst>
              <a:gd name="connsiteX0" fmla="*/ 3779838 w 7559676"/>
              <a:gd name="connsiteY0" fmla="*/ 0 h 7559676"/>
              <a:gd name="connsiteX1" fmla="*/ 7559676 w 7559676"/>
              <a:gd name="connsiteY1" fmla="*/ 3779838 h 7559676"/>
              <a:gd name="connsiteX2" fmla="*/ 3779838 w 7559676"/>
              <a:gd name="connsiteY2" fmla="*/ 7559676 h 7559676"/>
              <a:gd name="connsiteX3" fmla="*/ 0 w 7559676"/>
              <a:gd name="connsiteY3" fmla="*/ 3779838 h 7559676"/>
              <a:gd name="connsiteX4" fmla="*/ 3779838 w 7559676"/>
              <a:gd name="connsiteY4" fmla="*/ 0 h 7559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59676" h="7559676">
                <a:moveTo>
                  <a:pt x="3779838" y="0"/>
                </a:moveTo>
                <a:cubicBezTo>
                  <a:pt x="5867385" y="0"/>
                  <a:pt x="7559676" y="1692291"/>
                  <a:pt x="7559676" y="3779838"/>
                </a:cubicBezTo>
                <a:cubicBezTo>
                  <a:pt x="7559676" y="5867385"/>
                  <a:pt x="5867385" y="7559676"/>
                  <a:pt x="3779838" y="7559676"/>
                </a:cubicBezTo>
                <a:cubicBezTo>
                  <a:pt x="1692291" y="7559676"/>
                  <a:pt x="0" y="5867385"/>
                  <a:pt x="0" y="3779838"/>
                </a:cubicBezTo>
                <a:cubicBezTo>
                  <a:pt x="0" y="1692291"/>
                  <a:pt x="1692291" y="0"/>
                  <a:pt x="3779838" y="0"/>
                </a:cubicBezTo>
                <a:close/>
              </a:path>
            </a:pathLst>
          </a:custGeom>
          <a:pattFill prst="wdUpDiag">
            <a:fgClr>
              <a:schemeClr val="bg1">
                <a:lumMod val="95000"/>
              </a:schemeClr>
            </a:fgClr>
            <a:bgClr>
              <a:schemeClr val="bg1"/>
            </a:bgClr>
          </a:pattFill>
        </p:spPr>
        <p:txBody>
          <a:bodyPr wrap="square" anchor="ctr">
            <a:noAutofit/>
          </a:bodyPr>
          <a:lstStyle>
            <a:lvl1pPr algn="ctr">
              <a:defRPr/>
            </a:lvl1pPr>
          </a:lstStyle>
          <a:p>
            <a:r>
              <a:rPr lang="fr-FR"/>
              <a:t>Cliquez sur l'icône pour ajouter une image</a:t>
            </a:r>
          </a:p>
        </p:txBody>
      </p:sp>
      <p:sp>
        <p:nvSpPr>
          <p:cNvPr id="8" name="Espace réservé du texte 7">
            <a:extLst>
              <a:ext uri="{FF2B5EF4-FFF2-40B4-BE49-F238E27FC236}">
                <a16:creationId xmlns:a16="http://schemas.microsoft.com/office/drawing/2014/main" id="{C740CBAF-1B4C-E249-B352-503AB8D14E22}"/>
              </a:ext>
            </a:extLst>
          </p:cNvPr>
          <p:cNvSpPr>
            <a:spLocks noGrp="1"/>
          </p:cNvSpPr>
          <p:nvPr>
            <p:ph type="body" sz="quarter" idx="11"/>
          </p:nvPr>
        </p:nvSpPr>
        <p:spPr>
          <a:xfrm>
            <a:off x="830264" y="2017713"/>
            <a:ext cx="3346449" cy="4119562"/>
          </a:xfrm>
        </p:spPr>
        <p:txBody>
          <a:bodyPr anchor="ctr"/>
          <a:lstStyle>
            <a:lvl1pPr>
              <a:defRPr sz="4400">
                <a:solidFill>
                  <a:schemeClr val="bg1"/>
                </a:solidFill>
              </a:defRPr>
            </a:lvl1pPr>
            <a:lvl2pPr>
              <a:defRPr>
                <a:solidFill>
                  <a:schemeClr val="bg1"/>
                </a:solidFill>
              </a:defRPr>
            </a:lvl2pPr>
            <a:lvl3pPr>
              <a:defRPr>
                <a:solidFill>
                  <a:schemeClr val="bg1"/>
                </a:solidFill>
              </a:defRPr>
            </a:lvl3pPr>
          </a:lstStyle>
          <a:p>
            <a:pPr lvl="0"/>
            <a:r>
              <a:rPr lang="fr-FR"/>
              <a:t>Cliquez pour modifier les styles du texte du masque</a:t>
            </a:r>
          </a:p>
          <a:p>
            <a:pPr lvl="1"/>
            <a:r>
              <a:rPr lang="fr-FR"/>
              <a:t>Deuxième niveau</a:t>
            </a:r>
          </a:p>
          <a:p>
            <a:pPr lvl="2"/>
            <a:r>
              <a:rPr lang="fr-FR"/>
              <a:t>Troisième niveau</a:t>
            </a:r>
          </a:p>
        </p:txBody>
      </p:sp>
      <p:sp>
        <p:nvSpPr>
          <p:cNvPr id="4" name="Forme libre 3">
            <a:extLst>
              <a:ext uri="{FF2B5EF4-FFF2-40B4-BE49-F238E27FC236}">
                <a16:creationId xmlns:a16="http://schemas.microsoft.com/office/drawing/2014/main" id="{9F0F7A97-FC6E-9846-AECE-6BAA8F7A5DFC}"/>
              </a:ext>
            </a:extLst>
          </p:cNvPr>
          <p:cNvSpPr/>
          <p:nvPr userDrawn="1"/>
        </p:nvSpPr>
        <p:spPr>
          <a:xfrm rot="5400000">
            <a:off x="1023773" y="-4394294"/>
            <a:ext cx="11802141" cy="14062336"/>
          </a:xfrm>
          <a:custGeom>
            <a:avLst/>
            <a:gdLst>
              <a:gd name="connsiteX0" fmla="*/ 0 w 11802141"/>
              <a:gd name="connsiteY0" fmla="*/ 14062335 h 14062335"/>
              <a:gd name="connsiteX1" fmla="*/ 0 w 11802141"/>
              <a:gd name="connsiteY1" fmla="*/ 1786269 h 14062335"/>
              <a:gd name="connsiteX2" fmla="*/ 2838895 w 11802141"/>
              <a:gd name="connsiteY2" fmla="*/ 1786269 h 14062335"/>
              <a:gd name="connsiteX3" fmla="*/ 2838895 w 11802141"/>
              <a:gd name="connsiteY3" fmla="*/ 0 h 14062335"/>
              <a:gd name="connsiteX4" fmla="*/ 11802141 w 11802141"/>
              <a:gd name="connsiteY4" fmla="*/ 0 h 14062335"/>
              <a:gd name="connsiteX5" fmla="*/ 11802141 w 11802141"/>
              <a:gd name="connsiteY5" fmla="*/ 3264197 h 14062335"/>
              <a:gd name="connsiteX6" fmla="*/ 3264196 w 11802141"/>
              <a:gd name="connsiteY6" fmla="*/ 3264197 h 14062335"/>
              <a:gd name="connsiteX7" fmla="*/ 3264196 w 11802141"/>
              <a:gd name="connsiteY7" fmla="*/ 14062335 h 14062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802141" h="14062335">
                <a:moveTo>
                  <a:pt x="0" y="14062335"/>
                </a:moveTo>
                <a:lnTo>
                  <a:pt x="0" y="1786269"/>
                </a:lnTo>
                <a:lnTo>
                  <a:pt x="2838895" y="1786269"/>
                </a:lnTo>
                <a:lnTo>
                  <a:pt x="2838895" y="0"/>
                </a:lnTo>
                <a:lnTo>
                  <a:pt x="11802141" y="0"/>
                </a:lnTo>
                <a:lnTo>
                  <a:pt x="11802141" y="3264197"/>
                </a:lnTo>
                <a:lnTo>
                  <a:pt x="3264196" y="3264197"/>
                </a:lnTo>
                <a:lnTo>
                  <a:pt x="3264196" y="14062335"/>
                </a:lnTo>
                <a:close/>
              </a:path>
            </a:pathLst>
          </a:cu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sz="1800"/>
          </a:p>
        </p:txBody>
      </p:sp>
      <p:sp>
        <p:nvSpPr>
          <p:cNvPr id="5" name="ZoneTexte 4">
            <a:extLst>
              <a:ext uri="{FF2B5EF4-FFF2-40B4-BE49-F238E27FC236}">
                <a16:creationId xmlns:a16="http://schemas.microsoft.com/office/drawing/2014/main" id="{A2E2C053-F825-6344-87FC-C7CB65C1ECA9}"/>
              </a:ext>
            </a:extLst>
          </p:cNvPr>
          <p:cNvSpPr txBox="1"/>
          <p:nvPr userDrawn="1"/>
        </p:nvSpPr>
        <p:spPr>
          <a:xfrm rot="5400000">
            <a:off x="916207" y="402313"/>
            <a:ext cx="470513" cy="1569660"/>
          </a:xfrm>
          <a:prstGeom prst="rect">
            <a:avLst/>
          </a:prstGeom>
          <a:noFill/>
        </p:spPr>
        <p:txBody>
          <a:bodyPr wrap="square" rtlCol="0">
            <a:spAutoFit/>
          </a:bodyPr>
          <a:lstStyle/>
          <a:p>
            <a:r>
              <a:rPr lang="fr-FR" sz="9600">
                <a:solidFill>
                  <a:schemeClr val="bg1"/>
                </a:solidFill>
              </a:rPr>
              <a:t>➔</a:t>
            </a:r>
          </a:p>
        </p:txBody>
      </p:sp>
    </p:spTree>
    <p:extLst>
      <p:ext uri="{BB962C8B-B14F-4D97-AF65-F5344CB8AC3E}">
        <p14:creationId xmlns:p14="http://schemas.microsoft.com/office/powerpoint/2010/main" val="333419066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381" userDrawn="1">
          <p15:clr>
            <a:srgbClr val="FBAE40"/>
          </p15:clr>
        </p15:guide>
        <p15:guide id="2" pos="3368" userDrawn="1">
          <p15:clr>
            <a:srgbClr val="FBAE40"/>
          </p15:clr>
        </p15:guide>
        <p15:guide id="3" pos="170" userDrawn="1">
          <p15:clr>
            <a:srgbClr val="FBAE40"/>
          </p15:clr>
        </p15:guide>
        <p15:guide id="4" pos="328" userDrawn="1">
          <p15:clr>
            <a:srgbClr val="FBAE40"/>
          </p15:clr>
        </p15:guide>
        <p15:guide id="5" orient="horz" pos="158" userDrawn="1">
          <p15:clr>
            <a:srgbClr val="FBAE40"/>
          </p15:clr>
        </p15:guide>
        <p15:guide id="6" orient="horz" pos="4604" userDrawn="1">
          <p15:clr>
            <a:srgbClr val="FBAE40"/>
          </p15:clr>
        </p15:guide>
        <p15:guide id="7" pos="6384" userDrawn="1">
          <p15:clr>
            <a:srgbClr val="FBAE40"/>
          </p15:clr>
        </p15:guide>
        <p15:guide id="8" pos="6565" userDrawn="1">
          <p15:clr>
            <a:srgbClr val="FBAE40"/>
          </p15:clr>
        </p15:guide>
        <p15:guide id="9" orient="horz" pos="4422" userDrawn="1">
          <p15:clr>
            <a:srgbClr val="FBAE40"/>
          </p15:clr>
        </p15:guide>
        <p15:guide id="10" orient="horz" pos="317"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lide de fin">
    <p:bg>
      <p:bgRef idx="1001">
        <a:schemeClr val="bg2"/>
      </p:bgRef>
    </p:bg>
    <p:spTree>
      <p:nvGrpSpPr>
        <p:cNvPr id="1" name=""/>
        <p:cNvGrpSpPr/>
        <p:nvPr/>
      </p:nvGrpSpPr>
      <p:grpSpPr>
        <a:xfrm>
          <a:off x="0" y="0"/>
          <a:ext cx="0" cy="0"/>
          <a:chOff x="0" y="0"/>
          <a:chExt cx="0" cy="0"/>
        </a:xfrm>
      </p:grpSpPr>
      <p:sp>
        <p:nvSpPr>
          <p:cNvPr id="24" name="Forme libre 23">
            <a:extLst>
              <a:ext uri="{FF2B5EF4-FFF2-40B4-BE49-F238E27FC236}">
                <a16:creationId xmlns:a16="http://schemas.microsoft.com/office/drawing/2014/main" id="{A807E99F-949C-4B4D-AAC5-5B846BD14A53}"/>
              </a:ext>
            </a:extLst>
          </p:cNvPr>
          <p:cNvSpPr/>
          <p:nvPr userDrawn="1"/>
        </p:nvSpPr>
        <p:spPr>
          <a:xfrm>
            <a:off x="6297388" y="0"/>
            <a:ext cx="4394425" cy="4724752"/>
          </a:xfrm>
          <a:custGeom>
            <a:avLst/>
            <a:gdLst>
              <a:gd name="connsiteX0" fmla="*/ 806362 w 4394425"/>
              <a:gd name="connsiteY0" fmla="*/ 0 h 4724752"/>
              <a:gd name="connsiteX1" fmla="*/ 4394425 w 4394425"/>
              <a:gd name="connsiteY1" fmla="*/ 0 h 4724752"/>
              <a:gd name="connsiteX2" fmla="*/ 4394425 w 4394425"/>
              <a:gd name="connsiteY2" fmla="*/ 4196167 h 4724752"/>
              <a:gd name="connsiteX3" fmla="*/ 4320439 w 4394425"/>
              <a:gd name="connsiteY3" fmla="*/ 4251493 h 4724752"/>
              <a:gd name="connsiteX4" fmla="*/ 2771094 w 4394425"/>
              <a:gd name="connsiteY4" fmla="*/ 4724752 h 4724752"/>
              <a:gd name="connsiteX5" fmla="*/ 0 w 4394425"/>
              <a:gd name="connsiteY5" fmla="*/ 1953658 h 4724752"/>
              <a:gd name="connsiteX6" fmla="*/ 632783 w 4394425"/>
              <a:gd name="connsiteY6" fmla="*/ 190985 h 47247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94425" h="4724752">
                <a:moveTo>
                  <a:pt x="806362" y="0"/>
                </a:moveTo>
                <a:lnTo>
                  <a:pt x="4394425" y="0"/>
                </a:lnTo>
                <a:lnTo>
                  <a:pt x="4394425" y="4196167"/>
                </a:lnTo>
                <a:lnTo>
                  <a:pt x="4320439" y="4251493"/>
                </a:lnTo>
                <a:cubicBezTo>
                  <a:pt x="3878170" y="4550284"/>
                  <a:pt x="3345006" y="4724752"/>
                  <a:pt x="2771094" y="4724752"/>
                </a:cubicBezTo>
                <a:cubicBezTo>
                  <a:pt x="1240661" y="4724752"/>
                  <a:pt x="0" y="3484091"/>
                  <a:pt x="0" y="1953658"/>
                </a:cubicBezTo>
                <a:cubicBezTo>
                  <a:pt x="0" y="1284094"/>
                  <a:pt x="237471" y="669993"/>
                  <a:pt x="632783" y="19098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sz="1800"/>
          </a:p>
        </p:txBody>
      </p:sp>
      <p:sp>
        <p:nvSpPr>
          <p:cNvPr id="15" name="ZoneTexte 14">
            <a:extLst>
              <a:ext uri="{FF2B5EF4-FFF2-40B4-BE49-F238E27FC236}">
                <a16:creationId xmlns:a16="http://schemas.microsoft.com/office/drawing/2014/main" id="{B74B952C-5C59-5644-85A2-7DB77A4588C2}"/>
              </a:ext>
            </a:extLst>
          </p:cNvPr>
          <p:cNvSpPr txBox="1"/>
          <p:nvPr userDrawn="1"/>
        </p:nvSpPr>
        <p:spPr>
          <a:xfrm rot="5400000">
            <a:off x="1127850" y="233420"/>
            <a:ext cx="470513" cy="1569660"/>
          </a:xfrm>
          <a:prstGeom prst="rect">
            <a:avLst/>
          </a:prstGeom>
          <a:noFill/>
        </p:spPr>
        <p:txBody>
          <a:bodyPr wrap="square" rtlCol="0">
            <a:spAutoFit/>
          </a:bodyPr>
          <a:lstStyle/>
          <a:p>
            <a:r>
              <a:rPr lang="fr-FR" sz="9600">
                <a:solidFill>
                  <a:schemeClr val="bg1"/>
                </a:solidFill>
              </a:rPr>
              <a:t>➔</a:t>
            </a:r>
          </a:p>
        </p:txBody>
      </p:sp>
      <p:sp>
        <p:nvSpPr>
          <p:cNvPr id="22" name="Espace réservé du texte 21">
            <a:extLst>
              <a:ext uri="{FF2B5EF4-FFF2-40B4-BE49-F238E27FC236}">
                <a16:creationId xmlns:a16="http://schemas.microsoft.com/office/drawing/2014/main" id="{3CCF8FA0-A2C0-2944-8EA2-31DB3F322604}"/>
              </a:ext>
            </a:extLst>
          </p:cNvPr>
          <p:cNvSpPr>
            <a:spLocks noGrp="1"/>
          </p:cNvSpPr>
          <p:nvPr>
            <p:ph type="body" sz="quarter" idx="11" hasCustomPrompt="1"/>
          </p:nvPr>
        </p:nvSpPr>
        <p:spPr>
          <a:xfrm>
            <a:off x="1038209" y="4049367"/>
            <a:ext cx="3547044" cy="2179142"/>
          </a:xfrm>
        </p:spPr>
        <p:txBody>
          <a:bodyPr>
            <a:normAutofit/>
          </a:bodyPr>
          <a:lstStyle>
            <a:lvl1pPr algn="l">
              <a:lnSpc>
                <a:spcPct val="100000"/>
              </a:lnSpc>
              <a:spcBef>
                <a:spcPts val="0"/>
              </a:spcBef>
              <a:spcAft>
                <a:spcPts val="1201"/>
              </a:spcAft>
              <a:defRPr sz="1800" b="1" i="0" cap="all" baseline="0">
                <a:solidFill>
                  <a:schemeClr val="accent1">
                    <a:lumMod val="75000"/>
                  </a:schemeClr>
                </a:solidFill>
                <a:latin typeface="Corbel" panose="020B0503020204020204" pitchFamily="34" charset="0"/>
              </a:defRPr>
            </a:lvl1pPr>
            <a:lvl2pPr>
              <a:lnSpc>
                <a:spcPct val="100000"/>
              </a:lnSpc>
              <a:defRPr sz="1600">
                <a:solidFill>
                  <a:schemeClr val="bg1"/>
                </a:solidFill>
              </a:defRPr>
            </a:lvl2pPr>
          </a:lstStyle>
          <a:p>
            <a:pPr lvl="0"/>
            <a:r>
              <a:rPr lang="fr-FR"/>
              <a:t>Votre contact </a:t>
            </a:r>
            <a:br>
              <a:rPr lang="fr-FR"/>
            </a:br>
            <a:r>
              <a:rPr lang="fr-FR"/>
              <a:t>sur ce projet</a:t>
            </a:r>
          </a:p>
          <a:p>
            <a:pPr lvl="1"/>
            <a:r>
              <a:rPr lang="fr-FR"/>
              <a:t>Les coordonnées</a:t>
            </a:r>
          </a:p>
        </p:txBody>
      </p:sp>
      <p:pic>
        <p:nvPicPr>
          <p:cNvPr id="10" name="Graphique 9">
            <a:extLst>
              <a:ext uri="{FF2B5EF4-FFF2-40B4-BE49-F238E27FC236}">
                <a16:creationId xmlns:a16="http://schemas.microsoft.com/office/drawing/2014/main" id="{7A7B5D99-B783-554F-B7C8-C352EC022CF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885368" y="992150"/>
            <a:ext cx="3275722" cy="909923"/>
          </a:xfrm>
          <a:prstGeom prst="rect">
            <a:avLst/>
          </a:prstGeom>
        </p:spPr>
      </p:pic>
      <p:sp>
        <p:nvSpPr>
          <p:cNvPr id="2" name="Rectangle 1">
            <a:extLst>
              <a:ext uri="{FF2B5EF4-FFF2-40B4-BE49-F238E27FC236}">
                <a16:creationId xmlns:a16="http://schemas.microsoft.com/office/drawing/2014/main" id="{27F7F501-D6DC-5C42-8365-AF10069BB39F}"/>
              </a:ext>
            </a:extLst>
          </p:cNvPr>
          <p:cNvSpPr/>
          <p:nvPr userDrawn="1"/>
        </p:nvSpPr>
        <p:spPr>
          <a:xfrm>
            <a:off x="938260" y="2165530"/>
            <a:ext cx="4868192" cy="1077474"/>
          </a:xfrm>
          <a:prstGeom prst="rect">
            <a:avLst/>
          </a:prstGeom>
        </p:spPr>
        <p:txBody>
          <a:bodyPr wrap="none">
            <a:spAutoFit/>
          </a:bodyPr>
          <a:lstStyle/>
          <a:p>
            <a:r>
              <a:rPr lang="fr-FR" sz="3201" b="1" i="0" cap="all" baseline="0">
                <a:solidFill>
                  <a:schemeClr val="bg1"/>
                </a:solidFill>
                <a:latin typeface="Corbel" panose="020B0503020204020204" pitchFamily="34" charset="0"/>
              </a:rPr>
              <a:t>Merci </a:t>
            </a:r>
            <a:br>
              <a:rPr lang="fr-FR" sz="3201" b="1" i="0" cap="all" baseline="0">
                <a:solidFill>
                  <a:schemeClr val="bg1"/>
                </a:solidFill>
                <a:latin typeface="Corbel" panose="020B0503020204020204" pitchFamily="34" charset="0"/>
              </a:rPr>
            </a:br>
            <a:r>
              <a:rPr lang="fr-FR" sz="3201" b="1" i="0" cap="all" baseline="0">
                <a:solidFill>
                  <a:schemeClr val="bg1"/>
                </a:solidFill>
                <a:latin typeface="Corbel" panose="020B0503020204020204" pitchFamily="34" charset="0"/>
              </a:rPr>
              <a:t>pour votre attention</a:t>
            </a:r>
          </a:p>
        </p:txBody>
      </p:sp>
      <p:sp>
        <p:nvSpPr>
          <p:cNvPr id="3" name="Rectangle 2">
            <a:extLst>
              <a:ext uri="{FF2B5EF4-FFF2-40B4-BE49-F238E27FC236}">
                <a16:creationId xmlns:a16="http://schemas.microsoft.com/office/drawing/2014/main" id="{D7A89FBB-42EC-8048-8158-05E11A50FCFE}"/>
              </a:ext>
            </a:extLst>
          </p:cNvPr>
          <p:cNvSpPr/>
          <p:nvPr userDrawn="1"/>
        </p:nvSpPr>
        <p:spPr>
          <a:xfrm>
            <a:off x="428609" y="6879220"/>
            <a:ext cx="9699201" cy="246221"/>
          </a:xfrm>
          <a:prstGeom prst="rect">
            <a:avLst/>
          </a:prstGeom>
        </p:spPr>
        <p:txBody>
          <a:bodyPr wrap="square">
            <a:spAutoFit/>
          </a:bodyPr>
          <a:lstStyle/>
          <a:p>
            <a:pPr marL="0" indent="0" algn="ctr">
              <a:spcBef>
                <a:spcPts val="501"/>
              </a:spcBef>
              <a:spcAft>
                <a:spcPts val="501"/>
              </a:spcAft>
              <a:buFont typeface="Wingdings" pitchFamily="2" charset="2"/>
              <a:buNone/>
            </a:pPr>
            <a:r>
              <a:rPr lang="fr-FR" sz="1000" spc="150" baseline="0">
                <a:solidFill>
                  <a:schemeClr val="bg1"/>
                </a:solidFill>
                <a:latin typeface="Corbel" panose="020B0503020204020204" pitchFamily="34" charset="0"/>
                <a:cs typeface="Calibri" panose="020F0502020204030204" pitchFamily="34" charset="0"/>
              </a:rPr>
              <a:t>SAS au capital de 20 040 €</a:t>
            </a:r>
            <a:r>
              <a:rPr lang="fr-FR" sz="1000" spc="150" baseline="0">
                <a:solidFill>
                  <a:schemeClr val="accent1">
                    <a:lumMod val="75000"/>
                  </a:schemeClr>
                </a:solidFill>
                <a:latin typeface="Corbel" panose="020B0503020204020204" pitchFamily="34" charset="0"/>
                <a:cs typeface="Calibri" panose="020F0502020204030204" pitchFamily="34" charset="0"/>
              </a:rPr>
              <a:t> I </a:t>
            </a:r>
            <a:r>
              <a:rPr lang="fr-FR" sz="1000" spc="150" baseline="0">
                <a:solidFill>
                  <a:schemeClr val="bg1"/>
                </a:solidFill>
                <a:latin typeface="Corbel" panose="020B0503020204020204" pitchFamily="34" charset="0"/>
                <a:cs typeface="Calibri" panose="020F0502020204030204" pitchFamily="34" charset="0"/>
              </a:rPr>
              <a:t>SIRET 878 429 422 00032</a:t>
            </a:r>
            <a:r>
              <a:rPr lang="fr-FR" sz="1000" spc="150" baseline="0">
                <a:solidFill>
                  <a:schemeClr val="accent1">
                    <a:lumMod val="75000"/>
                  </a:schemeClr>
                </a:solidFill>
                <a:latin typeface="Corbel" panose="020B0503020204020204" pitchFamily="34" charset="0"/>
                <a:cs typeface="Calibri" panose="020F0502020204030204" pitchFamily="34" charset="0"/>
              </a:rPr>
              <a:t> I </a:t>
            </a:r>
            <a:r>
              <a:rPr lang="fr-FR" sz="1000" spc="150" baseline="0">
                <a:solidFill>
                  <a:schemeClr val="bg1"/>
                </a:solidFill>
                <a:latin typeface="Corbel" panose="020B0503020204020204" pitchFamily="34" charset="0"/>
                <a:cs typeface="Calibri" panose="020F0502020204030204" pitchFamily="34" charset="0"/>
              </a:rPr>
              <a:t>RCS Paris</a:t>
            </a:r>
            <a:r>
              <a:rPr lang="fr-FR" sz="1000" spc="150" baseline="0">
                <a:solidFill>
                  <a:schemeClr val="accent1">
                    <a:lumMod val="75000"/>
                  </a:schemeClr>
                </a:solidFill>
                <a:latin typeface="Corbel" panose="020B0503020204020204" pitchFamily="34" charset="0"/>
                <a:cs typeface="Calibri" panose="020F0502020204030204" pitchFamily="34" charset="0"/>
              </a:rPr>
              <a:t> I </a:t>
            </a:r>
            <a:r>
              <a:rPr lang="fr-FR" sz="1000" spc="150" baseline="0">
                <a:solidFill>
                  <a:schemeClr val="bg1"/>
                </a:solidFill>
                <a:latin typeface="Corbel" panose="020B0503020204020204" pitchFamily="34" charset="0"/>
                <a:cs typeface="Calibri" panose="020F0502020204030204" pitchFamily="34" charset="0"/>
              </a:rPr>
              <a:t>Siège social : 10 rue de la Justice - 75 020 PARIS</a:t>
            </a:r>
          </a:p>
        </p:txBody>
      </p:sp>
      <p:grpSp>
        <p:nvGrpSpPr>
          <p:cNvPr id="14" name="Groupe 13">
            <a:extLst>
              <a:ext uri="{FF2B5EF4-FFF2-40B4-BE49-F238E27FC236}">
                <a16:creationId xmlns:a16="http://schemas.microsoft.com/office/drawing/2014/main" id="{BE152C92-6626-7B42-9791-EEF03DBF3481}"/>
              </a:ext>
            </a:extLst>
          </p:cNvPr>
          <p:cNvGrpSpPr/>
          <p:nvPr userDrawn="1"/>
        </p:nvGrpSpPr>
        <p:grpSpPr>
          <a:xfrm>
            <a:off x="833540" y="6832135"/>
            <a:ext cx="9024731" cy="332906"/>
            <a:chOff x="428608" y="7082945"/>
            <a:chExt cx="9834595" cy="140876"/>
          </a:xfrm>
        </p:grpSpPr>
        <p:cxnSp>
          <p:nvCxnSpPr>
            <p:cNvPr id="5" name="Connecteur droit 4">
              <a:extLst>
                <a:ext uri="{FF2B5EF4-FFF2-40B4-BE49-F238E27FC236}">
                  <a16:creationId xmlns:a16="http://schemas.microsoft.com/office/drawing/2014/main" id="{06816AB3-97BF-C14B-8F58-73BFE8817E10}"/>
                </a:ext>
              </a:extLst>
            </p:cNvPr>
            <p:cNvCxnSpPr/>
            <p:nvPr userDrawn="1"/>
          </p:nvCxnSpPr>
          <p:spPr>
            <a:xfrm>
              <a:off x="428608" y="7082945"/>
              <a:ext cx="9834595" cy="0"/>
            </a:xfrm>
            <a:prstGeom prst="line">
              <a:avLst/>
            </a:prstGeom>
            <a:ln w="12700" cap="rnd">
              <a:solidFill>
                <a:schemeClr val="accent1">
                  <a:lumMod val="5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17" name="Connecteur droit 16">
              <a:extLst>
                <a:ext uri="{FF2B5EF4-FFF2-40B4-BE49-F238E27FC236}">
                  <a16:creationId xmlns:a16="http://schemas.microsoft.com/office/drawing/2014/main" id="{4BF31158-2DE0-6B44-8E57-510F724D40FC}"/>
                </a:ext>
              </a:extLst>
            </p:cNvPr>
            <p:cNvCxnSpPr/>
            <p:nvPr userDrawn="1"/>
          </p:nvCxnSpPr>
          <p:spPr>
            <a:xfrm>
              <a:off x="428608" y="7223821"/>
              <a:ext cx="9834595" cy="0"/>
            </a:xfrm>
            <a:prstGeom prst="line">
              <a:avLst/>
            </a:prstGeom>
            <a:ln w="12700" cap="rnd">
              <a:solidFill>
                <a:schemeClr val="accent1">
                  <a:lumMod val="50000"/>
                </a:schemeClr>
              </a:solidFill>
              <a:prstDash val="sysDot"/>
              <a:round/>
            </a:ln>
          </p:spPr>
          <p:style>
            <a:lnRef idx="1">
              <a:schemeClr val="accent1"/>
            </a:lnRef>
            <a:fillRef idx="0">
              <a:schemeClr val="accent1"/>
            </a:fillRef>
            <a:effectRef idx="0">
              <a:schemeClr val="accent1"/>
            </a:effectRef>
            <a:fontRef idx="minor">
              <a:schemeClr val="tx1"/>
            </a:fontRef>
          </p:style>
        </p:cxnSp>
      </p:grpSp>
      <p:sp>
        <p:nvSpPr>
          <p:cNvPr id="11" name="Rectangle 10">
            <a:extLst>
              <a:ext uri="{FF2B5EF4-FFF2-40B4-BE49-F238E27FC236}">
                <a16:creationId xmlns:a16="http://schemas.microsoft.com/office/drawing/2014/main" id="{5354B369-D0C2-D14A-A970-09B647ABD1A4}"/>
              </a:ext>
            </a:extLst>
          </p:cNvPr>
          <p:cNvSpPr/>
          <p:nvPr userDrawn="1"/>
        </p:nvSpPr>
        <p:spPr>
          <a:xfrm>
            <a:off x="6599618" y="1909246"/>
            <a:ext cx="3374627" cy="1631216"/>
          </a:xfrm>
          <a:prstGeom prst="rect">
            <a:avLst/>
          </a:prstGeom>
        </p:spPr>
        <p:txBody>
          <a:bodyPr wrap="square">
            <a:spAutoFit/>
          </a:bodyPr>
          <a:lstStyle/>
          <a:p>
            <a:pPr marL="0" marR="0" lvl="0" indent="0" algn="r" defTabSz="914447" rtl="0" eaLnBrk="1" fontAlgn="auto" latinLnBrk="0" hangingPunct="1">
              <a:lnSpc>
                <a:spcPct val="100000"/>
              </a:lnSpc>
              <a:spcBef>
                <a:spcPts val="0"/>
              </a:spcBef>
              <a:spcAft>
                <a:spcPts val="0"/>
              </a:spcAft>
              <a:buClrTx/>
              <a:buSzTx/>
              <a:buFontTx/>
              <a:buNone/>
              <a:tabLst/>
              <a:defRPr/>
            </a:pPr>
            <a:r>
              <a:rPr lang="fr-FR" sz="1600" b="0" i="0">
                <a:solidFill>
                  <a:schemeClr val="tx1">
                    <a:lumMod val="65000"/>
                    <a:lumOff val="35000"/>
                  </a:schemeClr>
                </a:solidFill>
                <a:latin typeface="Corbel" panose="020B0503020204020204" pitchFamily="34" charset="0"/>
              </a:rPr>
              <a:t>Sauléa Conseil</a:t>
            </a:r>
            <a:br>
              <a:rPr lang="fr-FR" sz="1600" b="0" i="0">
                <a:solidFill>
                  <a:schemeClr val="tx1">
                    <a:lumMod val="65000"/>
                    <a:lumOff val="35000"/>
                  </a:schemeClr>
                </a:solidFill>
                <a:latin typeface="Corbel" panose="020B0503020204020204" pitchFamily="34" charset="0"/>
              </a:rPr>
            </a:br>
            <a:r>
              <a:rPr lang="fr-FR" sz="1600" b="0" i="0">
                <a:solidFill>
                  <a:schemeClr val="tx1">
                    <a:lumMod val="65000"/>
                    <a:lumOff val="35000"/>
                  </a:schemeClr>
                </a:solidFill>
                <a:latin typeface="Corbel" panose="020B0503020204020204" pitchFamily="34" charset="0"/>
              </a:rPr>
              <a:t>10 rue de la Justice - 75020 Paris</a:t>
            </a:r>
            <a:br>
              <a:rPr lang="fr-FR" sz="1600" b="0" i="0">
                <a:solidFill>
                  <a:schemeClr val="tx1">
                    <a:lumMod val="65000"/>
                    <a:lumOff val="35000"/>
                  </a:schemeClr>
                </a:solidFill>
                <a:latin typeface="Corbel" panose="020B0503020204020204" pitchFamily="34" charset="0"/>
              </a:rPr>
            </a:br>
            <a:r>
              <a:rPr lang="fr-FR" sz="1600" b="0" i="0">
                <a:solidFill>
                  <a:schemeClr val="tx1">
                    <a:lumMod val="65000"/>
                    <a:lumOff val="35000"/>
                  </a:schemeClr>
                </a:solidFill>
                <a:latin typeface="Corbel" panose="020B0503020204020204" pitchFamily="34" charset="0"/>
              </a:rPr>
              <a:t>direction@saulea-conseil.com</a:t>
            </a:r>
          </a:p>
          <a:p>
            <a:pPr lvl="0" algn="r"/>
            <a:endParaRPr lang="fr-FR" sz="1600" b="0" i="0">
              <a:solidFill>
                <a:schemeClr val="tx1">
                  <a:lumMod val="65000"/>
                  <a:lumOff val="35000"/>
                </a:schemeClr>
              </a:solidFill>
              <a:latin typeface="Corbel" panose="020B0503020204020204" pitchFamily="34" charset="0"/>
            </a:endParaRPr>
          </a:p>
          <a:p>
            <a:pPr lvl="0" algn="r"/>
            <a:r>
              <a:rPr lang="fr-FR" sz="2000" b="1" i="0" err="1">
                <a:solidFill>
                  <a:schemeClr val="tx1">
                    <a:lumMod val="65000"/>
                    <a:lumOff val="35000"/>
                  </a:schemeClr>
                </a:solidFill>
                <a:latin typeface="Corbel" panose="020B0503020204020204" pitchFamily="34" charset="0"/>
              </a:rPr>
              <a:t>www.saulea-conseil.com</a:t>
            </a:r>
            <a:endParaRPr lang="fr-FR" sz="2000" b="1" i="0">
              <a:solidFill>
                <a:schemeClr val="tx1">
                  <a:lumMod val="65000"/>
                  <a:lumOff val="35000"/>
                </a:schemeClr>
              </a:solidFill>
              <a:latin typeface="Corbel" panose="020B0503020204020204" pitchFamily="34" charset="0"/>
            </a:endParaRPr>
          </a:p>
          <a:p>
            <a:pPr lvl="0" algn="r"/>
            <a:endParaRPr lang="fr-FR" sz="1600" b="0" i="0">
              <a:solidFill>
                <a:schemeClr val="tx1">
                  <a:lumMod val="65000"/>
                  <a:lumOff val="35000"/>
                </a:schemeClr>
              </a:solidFill>
              <a:latin typeface="Corbel" panose="020B0503020204020204" pitchFamily="34" charset="0"/>
            </a:endParaRPr>
          </a:p>
        </p:txBody>
      </p:sp>
      <p:cxnSp>
        <p:nvCxnSpPr>
          <p:cNvPr id="13" name="Connecteur droit 12">
            <a:extLst>
              <a:ext uri="{FF2B5EF4-FFF2-40B4-BE49-F238E27FC236}">
                <a16:creationId xmlns:a16="http://schemas.microsoft.com/office/drawing/2014/main" id="{79E99716-060A-F748-9B14-4C0EA0003855}"/>
              </a:ext>
            </a:extLst>
          </p:cNvPr>
          <p:cNvCxnSpPr/>
          <p:nvPr userDrawn="1"/>
        </p:nvCxnSpPr>
        <p:spPr>
          <a:xfrm>
            <a:off x="1033670" y="3677645"/>
            <a:ext cx="3551583"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34771206"/>
      </p:ext>
    </p:extLst>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Slide de fin">
    <p:bg>
      <p:bgRef idx="1001">
        <a:schemeClr val="bg2"/>
      </p:bgRef>
    </p:bg>
    <p:spTree>
      <p:nvGrpSpPr>
        <p:cNvPr id="1" name=""/>
        <p:cNvGrpSpPr/>
        <p:nvPr/>
      </p:nvGrpSpPr>
      <p:grpSpPr>
        <a:xfrm>
          <a:off x="0" y="0"/>
          <a:ext cx="0" cy="0"/>
          <a:chOff x="0" y="0"/>
          <a:chExt cx="0" cy="0"/>
        </a:xfrm>
      </p:grpSpPr>
      <p:sp>
        <p:nvSpPr>
          <p:cNvPr id="24" name="Forme libre 23">
            <a:extLst>
              <a:ext uri="{FF2B5EF4-FFF2-40B4-BE49-F238E27FC236}">
                <a16:creationId xmlns:a16="http://schemas.microsoft.com/office/drawing/2014/main" id="{A807E99F-949C-4B4D-AAC5-5B846BD14A53}"/>
              </a:ext>
            </a:extLst>
          </p:cNvPr>
          <p:cNvSpPr/>
          <p:nvPr userDrawn="1"/>
        </p:nvSpPr>
        <p:spPr>
          <a:xfrm>
            <a:off x="6297388" y="0"/>
            <a:ext cx="4394425" cy="4724752"/>
          </a:xfrm>
          <a:custGeom>
            <a:avLst/>
            <a:gdLst>
              <a:gd name="connsiteX0" fmla="*/ 806362 w 4394425"/>
              <a:gd name="connsiteY0" fmla="*/ 0 h 4724752"/>
              <a:gd name="connsiteX1" fmla="*/ 4394425 w 4394425"/>
              <a:gd name="connsiteY1" fmla="*/ 0 h 4724752"/>
              <a:gd name="connsiteX2" fmla="*/ 4394425 w 4394425"/>
              <a:gd name="connsiteY2" fmla="*/ 4196167 h 4724752"/>
              <a:gd name="connsiteX3" fmla="*/ 4320439 w 4394425"/>
              <a:gd name="connsiteY3" fmla="*/ 4251493 h 4724752"/>
              <a:gd name="connsiteX4" fmla="*/ 2771094 w 4394425"/>
              <a:gd name="connsiteY4" fmla="*/ 4724752 h 4724752"/>
              <a:gd name="connsiteX5" fmla="*/ 0 w 4394425"/>
              <a:gd name="connsiteY5" fmla="*/ 1953658 h 4724752"/>
              <a:gd name="connsiteX6" fmla="*/ 632783 w 4394425"/>
              <a:gd name="connsiteY6" fmla="*/ 190985 h 47247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94425" h="4724752">
                <a:moveTo>
                  <a:pt x="806362" y="0"/>
                </a:moveTo>
                <a:lnTo>
                  <a:pt x="4394425" y="0"/>
                </a:lnTo>
                <a:lnTo>
                  <a:pt x="4394425" y="4196167"/>
                </a:lnTo>
                <a:lnTo>
                  <a:pt x="4320439" y="4251493"/>
                </a:lnTo>
                <a:cubicBezTo>
                  <a:pt x="3878170" y="4550284"/>
                  <a:pt x="3345006" y="4724752"/>
                  <a:pt x="2771094" y="4724752"/>
                </a:cubicBezTo>
                <a:cubicBezTo>
                  <a:pt x="1240661" y="4724752"/>
                  <a:pt x="0" y="3484091"/>
                  <a:pt x="0" y="1953658"/>
                </a:cubicBezTo>
                <a:cubicBezTo>
                  <a:pt x="0" y="1284094"/>
                  <a:pt x="237471" y="669993"/>
                  <a:pt x="632783" y="190985"/>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sz="1800"/>
          </a:p>
        </p:txBody>
      </p:sp>
      <p:sp>
        <p:nvSpPr>
          <p:cNvPr id="15" name="ZoneTexte 14">
            <a:extLst>
              <a:ext uri="{FF2B5EF4-FFF2-40B4-BE49-F238E27FC236}">
                <a16:creationId xmlns:a16="http://schemas.microsoft.com/office/drawing/2014/main" id="{B74B952C-5C59-5644-85A2-7DB77A4588C2}"/>
              </a:ext>
            </a:extLst>
          </p:cNvPr>
          <p:cNvSpPr txBox="1"/>
          <p:nvPr userDrawn="1"/>
        </p:nvSpPr>
        <p:spPr>
          <a:xfrm rot="5400000">
            <a:off x="1127850" y="233420"/>
            <a:ext cx="470513" cy="1569660"/>
          </a:xfrm>
          <a:prstGeom prst="rect">
            <a:avLst/>
          </a:prstGeom>
          <a:noFill/>
        </p:spPr>
        <p:txBody>
          <a:bodyPr wrap="square" rtlCol="0">
            <a:spAutoFit/>
          </a:bodyPr>
          <a:lstStyle/>
          <a:p>
            <a:r>
              <a:rPr lang="fr-FR" sz="9600">
                <a:solidFill>
                  <a:schemeClr val="tx1"/>
                </a:solidFill>
              </a:rPr>
              <a:t>➔</a:t>
            </a:r>
          </a:p>
        </p:txBody>
      </p:sp>
      <p:sp>
        <p:nvSpPr>
          <p:cNvPr id="22" name="Espace réservé du texte 21">
            <a:extLst>
              <a:ext uri="{FF2B5EF4-FFF2-40B4-BE49-F238E27FC236}">
                <a16:creationId xmlns:a16="http://schemas.microsoft.com/office/drawing/2014/main" id="{3CCF8FA0-A2C0-2944-8EA2-31DB3F322604}"/>
              </a:ext>
            </a:extLst>
          </p:cNvPr>
          <p:cNvSpPr>
            <a:spLocks noGrp="1"/>
          </p:cNvSpPr>
          <p:nvPr>
            <p:ph type="body" sz="quarter" idx="11" hasCustomPrompt="1"/>
          </p:nvPr>
        </p:nvSpPr>
        <p:spPr>
          <a:xfrm>
            <a:off x="1038209" y="4049367"/>
            <a:ext cx="3547044" cy="2179142"/>
          </a:xfrm>
        </p:spPr>
        <p:txBody>
          <a:bodyPr>
            <a:normAutofit/>
          </a:bodyPr>
          <a:lstStyle>
            <a:lvl1pPr algn="l">
              <a:lnSpc>
                <a:spcPct val="100000"/>
              </a:lnSpc>
              <a:spcBef>
                <a:spcPts val="0"/>
              </a:spcBef>
              <a:spcAft>
                <a:spcPts val="1201"/>
              </a:spcAft>
              <a:defRPr sz="1800" b="1" i="0" cap="all" baseline="0">
                <a:solidFill>
                  <a:schemeClr val="bg2">
                    <a:lumMod val="60000"/>
                    <a:lumOff val="40000"/>
                  </a:schemeClr>
                </a:solidFill>
                <a:latin typeface="Corbel" panose="020B0503020204020204" pitchFamily="34" charset="0"/>
              </a:defRPr>
            </a:lvl1pPr>
            <a:lvl2pPr>
              <a:lnSpc>
                <a:spcPct val="100000"/>
              </a:lnSpc>
              <a:defRPr sz="1600">
                <a:solidFill>
                  <a:schemeClr val="tx1"/>
                </a:solidFill>
              </a:defRPr>
            </a:lvl2pPr>
          </a:lstStyle>
          <a:p>
            <a:pPr lvl="0"/>
            <a:r>
              <a:rPr lang="fr-FR"/>
              <a:t>Votre contact </a:t>
            </a:r>
            <a:br>
              <a:rPr lang="fr-FR"/>
            </a:br>
            <a:r>
              <a:rPr lang="fr-FR"/>
              <a:t>sur ce projet</a:t>
            </a:r>
          </a:p>
          <a:p>
            <a:pPr lvl="1"/>
            <a:r>
              <a:rPr lang="fr-FR"/>
              <a:t>Les coordonnées</a:t>
            </a:r>
          </a:p>
        </p:txBody>
      </p:sp>
      <p:pic>
        <p:nvPicPr>
          <p:cNvPr id="10" name="Graphique 9">
            <a:extLst>
              <a:ext uri="{FF2B5EF4-FFF2-40B4-BE49-F238E27FC236}">
                <a16:creationId xmlns:a16="http://schemas.microsoft.com/office/drawing/2014/main" id="{7A7B5D99-B783-554F-B7C8-C352EC022CF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885368" y="992150"/>
            <a:ext cx="3275722" cy="909923"/>
          </a:xfrm>
          <a:prstGeom prst="rect">
            <a:avLst/>
          </a:prstGeom>
        </p:spPr>
      </p:pic>
      <p:sp>
        <p:nvSpPr>
          <p:cNvPr id="2" name="Rectangle 1">
            <a:extLst>
              <a:ext uri="{FF2B5EF4-FFF2-40B4-BE49-F238E27FC236}">
                <a16:creationId xmlns:a16="http://schemas.microsoft.com/office/drawing/2014/main" id="{27F7F501-D6DC-5C42-8365-AF10069BB39F}"/>
              </a:ext>
            </a:extLst>
          </p:cNvPr>
          <p:cNvSpPr/>
          <p:nvPr userDrawn="1"/>
        </p:nvSpPr>
        <p:spPr>
          <a:xfrm>
            <a:off x="938260" y="2165530"/>
            <a:ext cx="4868192" cy="1077474"/>
          </a:xfrm>
          <a:prstGeom prst="rect">
            <a:avLst/>
          </a:prstGeom>
        </p:spPr>
        <p:txBody>
          <a:bodyPr wrap="none">
            <a:spAutoFit/>
          </a:bodyPr>
          <a:lstStyle/>
          <a:p>
            <a:r>
              <a:rPr lang="fr-FR" sz="3201" b="1" i="0" cap="all" baseline="0">
                <a:solidFill>
                  <a:schemeClr val="tx1"/>
                </a:solidFill>
                <a:latin typeface="Corbel" panose="020B0503020204020204" pitchFamily="34" charset="0"/>
              </a:rPr>
              <a:t>Merci </a:t>
            </a:r>
            <a:br>
              <a:rPr lang="fr-FR" sz="3201" b="1" i="0" cap="all" baseline="0">
                <a:solidFill>
                  <a:schemeClr val="tx1"/>
                </a:solidFill>
                <a:latin typeface="Corbel" panose="020B0503020204020204" pitchFamily="34" charset="0"/>
              </a:rPr>
            </a:br>
            <a:r>
              <a:rPr lang="fr-FR" sz="3201" b="1" i="0" cap="all" baseline="0">
                <a:solidFill>
                  <a:schemeClr val="tx1"/>
                </a:solidFill>
                <a:latin typeface="Corbel" panose="020B0503020204020204" pitchFamily="34" charset="0"/>
              </a:rPr>
              <a:t>pour votre attention</a:t>
            </a:r>
          </a:p>
        </p:txBody>
      </p:sp>
      <p:sp>
        <p:nvSpPr>
          <p:cNvPr id="3" name="Rectangle 2">
            <a:extLst>
              <a:ext uri="{FF2B5EF4-FFF2-40B4-BE49-F238E27FC236}">
                <a16:creationId xmlns:a16="http://schemas.microsoft.com/office/drawing/2014/main" id="{D7A89FBB-42EC-8048-8158-05E11A50FCFE}"/>
              </a:ext>
            </a:extLst>
          </p:cNvPr>
          <p:cNvSpPr/>
          <p:nvPr userDrawn="1"/>
        </p:nvSpPr>
        <p:spPr>
          <a:xfrm>
            <a:off x="428609" y="6879220"/>
            <a:ext cx="9699201" cy="246221"/>
          </a:xfrm>
          <a:prstGeom prst="rect">
            <a:avLst/>
          </a:prstGeom>
        </p:spPr>
        <p:txBody>
          <a:bodyPr wrap="square">
            <a:spAutoFit/>
          </a:bodyPr>
          <a:lstStyle/>
          <a:p>
            <a:pPr marL="0" indent="0" algn="ctr">
              <a:spcBef>
                <a:spcPts val="501"/>
              </a:spcBef>
              <a:spcAft>
                <a:spcPts val="501"/>
              </a:spcAft>
              <a:buFont typeface="Wingdings" pitchFamily="2" charset="2"/>
              <a:buNone/>
            </a:pPr>
            <a:r>
              <a:rPr lang="fr-FR" sz="1000" spc="150" baseline="0">
                <a:solidFill>
                  <a:schemeClr val="tx1"/>
                </a:solidFill>
                <a:latin typeface="Corbel" panose="020B0503020204020204" pitchFamily="34" charset="0"/>
                <a:cs typeface="Calibri" panose="020F0502020204030204" pitchFamily="34" charset="0"/>
              </a:rPr>
              <a:t>SAS au capital de 20 040 €</a:t>
            </a:r>
            <a:r>
              <a:rPr lang="fr-FR" sz="1000" spc="150" baseline="0">
                <a:solidFill>
                  <a:schemeClr val="bg2">
                    <a:lumMod val="40000"/>
                    <a:lumOff val="60000"/>
                  </a:schemeClr>
                </a:solidFill>
                <a:latin typeface="Corbel" panose="020B0503020204020204" pitchFamily="34" charset="0"/>
                <a:cs typeface="Calibri" panose="020F0502020204030204" pitchFamily="34" charset="0"/>
              </a:rPr>
              <a:t> I </a:t>
            </a:r>
            <a:r>
              <a:rPr lang="fr-FR" sz="1000" spc="150" baseline="0">
                <a:solidFill>
                  <a:schemeClr val="tx1"/>
                </a:solidFill>
                <a:latin typeface="Corbel" panose="020B0503020204020204" pitchFamily="34" charset="0"/>
                <a:cs typeface="Calibri" panose="020F0502020204030204" pitchFamily="34" charset="0"/>
              </a:rPr>
              <a:t>SIRET 878 429 422 00032</a:t>
            </a:r>
            <a:r>
              <a:rPr lang="fr-FR" sz="1000" spc="150" baseline="0">
                <a:solidFill>
                  <a:schemeClr val="bg2">
                    <a:lumMod val="40000"/>
                    <a:lumOff val="60000"/>
                  </a:schemeClr>
                </a:solidFill>
                <a:latin typeface="Corbel" panose="020B0503020204020204" pitchFamily="34" charset="0"/>
                <a:cs typeface="Calibri" panose="020F0502020204030204" pitchFamily="34" charset="0"/>
              </a:rPr>
              <a:t> I </a:t>
            </a:r>
            <a:r>
              <a:rPr lang="fr-FR" sz="1000" spc="150" baseline="0">
                <a:solidFill>
                  <a:schemeClr val="tx1"/>
                </a:solidFill>
                <a:latin typeface="Corbel" panose="020B0503020204020204" pitchFamily="34" charset="0"/>
                <a:cs typeface="Calibri" panose="020F0502020204030204" pitchFamily="34" charset="0"/>
              </a:rPr>
              <a:t>RCS Paris</a:t>
            </a:r>
            <a:r>
              <a:rPr lang="fr-FR" sz="1000" spc="150" baseline="0">
                <a:solidFill>
                  <a:schemeClr val="bg2">
                    <a:lumMod val="40000"/>
                    <a:lumOff val="60000"/>
                  </a:schemeClr>
                </a:solidFill>
                <a:latin typeface="Corbel" panose="020B0503020204020204" pitchFamily="34" charset="0"/>
                <a:cs typeface="Calibri" panose="020F0502020204030204" pitchFamily="34" charset="0"/>
              </a:rPr>
              <a:t> I </a:t>
            </a:r>
            <a:r>
              <a:rPr lang="fr-FR" sz="1000" spc="150" baseline="0">
                <a:solidFill>
                  <a:schemeClr val="tx1"/>
                </a:solidFill>
                <a:latin typeface="Corbel" panose="020B0503020204020204" pitchFamily="34" charset="0"/>
                <a:cs typeface="Calibri" panose="020F0502020204030204" pitchFamily="34" charset="0"/>
              </a:rPr>
              <a:t>Siège social : 10 rue de la Justice - 75 020 PARIS</a:t>
            </a:r>
          </a:p>
        </p:txBody>
      </p:sp>
      <p:grpSp>
        <p:nvGrpSpPr>
          <p:cNvPr id="14" name="Groupe 13">
            <a:extLst>
              <a:ext uri="{FF2B5EF4-FFF2-40B4-BE49-F238E27FC236}">
                <a16:creationId xmlns:a16="http://schemas.microsoft.com/office/drawing/2014/main" id="{BE152C92-6626-7B42-9791-EEF03DBF3481}"/>
              </a:ext>
            </a:extLst>
          </p:cNvPr>
          <p:cNvGrpSpPr/>
          <p:nvPr userDrawn="1"/>
        </p:nvGrpSpPr>
        <p:grpSpPr>
          <a:xfrm>
            <a:off x="833540" y="6832135"/>
            <a:ext cx="9024731" cy="332906"/>
            <a:chOff x="428608" y="7082945"/>
            <a:chExt cx="9834595" cy="140876"/>
          </a:xfrm>
        </p:grpSpPr>
        <p:cxnSp>
          <p:nvCxnSpPr>
            <p:cNvPr id="5" name="Connecteur droit 4">
              <a:extLst>
                <a:ext uri="{FF2B5EF4-FFF2-40B4-BE49-F238E27FC236}">
                  <a16:creationId xmlns:a16="http://schemas.microsoft.com/office/drawing/2014/main" id="{06816AB3-97BF-C14B-8F58-73BFE8817E10}"/>
                </a:ext>
              </a:extLst>
            </p:cNvPr>
            <p:cNvCxnSpPr/>
            <p:nvPr userDrawn="1"/>
          </p:nvCxnSpPr>
          <p:spPr>
            <a:xfrm>
              <a:off x="428608" y="7082945"/>
              <a:ext cx="9834595" cy="0"/>
            </a:xfrm>
            <a:prstGeom prst="line">
              <a:avLst/>
            </a:prstGeom>
            <a:ln w="12700" cap="rnd">
              <a:solidFill>
                <a:schemeClr val="bg2">
                  <a:lumMod val="20000"/>
                  <a:lumOff val="8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17" name="Connecteur droit 16">
              <a:extLst>
                <a:ext uri="{FF2B5EF4-FFF2-40B4-BE49-F238E27FC236}">
                  <a16:creationId xmlns:a16="http://schemas.microsoft.com/office/drawing/2014/main" id="{4BF31158-2DE0-6B44-8E57-510F724D40FC}"/>
                </a:ext>
              </a:extLst>
            </p:cNvPr>
            <p:cNvCxnSpPr/>
            <p:nvPr userDrawn="1"/>
          </p:nvCxnSpPr>
          <p:spPr>
            <a:xfrm>
              <a:off x="428608" y="7223821"/>
              <a:ext cx="9834595" cy="0"/>
            </a:xfrm>
            <a:prstGeom prst="line">
              <a:avLst/>
            </a:prstGeom>
            <a:ln w="12700" cap="rnd">
              <a:solidFill>
                <a:schemeClr val="bg2">
                  <a:lumMod val="20000"/>
                  <a:lumOff val="80000"/>
                </a:schemeClr>
              </a:solidFill>
              <a:prstDash val="sysDot"/>
              <a:round/>
            </a:ln>
          </p:spPr>
          <p:style>
            <a:lnRef idx="1">
              <a:schemeClr val="accent1"/>
            </a:lnRef>
            <a:fillRef idx="0">
              <a:schemeClr val="accent1"/>
            </a:fillRef>
            <a:effectRef idx="0">
              <a:schemeClr val="accent1"/>
            </a:effectRef>
            <a:fontRef idx="minor">
              <a:schemeClr val="tx1"/>
            </a:fontRef>
          </p:style>
        </p:cxnSp>
      </p:grpSp>
      <p:sp>
        <p:nvSpPr>
          <p:cNvPr id="11" name="Rectangle 10">
            <a:extLst>
              <a:ext uri="{FF2B5EF4-FFF2-40B4-BE49-F238E27FC236}">
                <a16:creationId xmlns:a16="http://schemas.microsoft.com/office/drawing/2014/main" id="{5354B369-D0C2-D14A-A970-09B647ABD1A4}"/>
              </a:ext>
            </a:extLst>
          </p:cNvPr>
          <p:cNvSpPr/>
          <p:nvPr userDrawn="1"/>
        </p:nvSpPr>
        <p:spPr>
          <a:xfrm>
            <a:off x="6599618" y="1909246"/>
            <a:ext cx="3374627" cy="1631216"/>
          </a:xfrm>
          <a:prstGeom prst="rect">
            <a:avLst/>
          </a:prstGeom>
        </p:spPr>
        <p:txBody>
          <a:bodyPr wrap="square">
            <a:spAutoFit/>
          </a:bodyPr>
          <a:lstStyle/>
          <a:p>
            <a:pPr marL="0" marR="0" lvl="0" indent="0" algn="r" defTabSz="914447" rtl="0" eaLnBrk="1" fontAlgn="auto" latinLnBrk="0" hangingPunct="1">
              <a:lnSpc>
                <a:spcPct val="100000"/>
              </a:lnSpc>
              <a:spcBef>
                <a:spcPts val="0"/>
              </a:spcBef>
              <a:spcAft>
                <a:spcPts val="0"/>
              </a:spcAft>
              <a:buClrTx/>
              <a:buSzTx/>
              <a:buFontTx/>
              <a:buNone/>
              <a:tabLst/>
              <a:defRPr/>
            </a:pPr>
            <a:r>
              <a:rPr lang="fr-FR" sz="1600" b="0" i="0">
                <a:solidFill>
                  <a:schemeClr val="bg1">
                    <a:lumMod val="75000"/>
                    <a:lumOff val="25000"/>
                  </a:schemeClr>
                </a:solidFill>
                <a:latin typeface="Corbel" panose="020B0503020204020204" pitchFamily="34" charset="0"/>
              </a:rPr>
              <a:t>Sauléa Conseil</a:t>
            </a:r>
            <a:br>
              <a:rPr lang="fr-FR" sz="1600" b="0" i="0">
                <a:solidFill>
                  <a:schemeClr val="bg1">
                    <a:lumMod val="75000"/>
                    <a:lumOff val="25000"/>
                  </a:schemeClr>
                </a:solidFill>
                <a:latin typeface="Corbel" panose="020B0503020204020204" pitchFamily="34" charset="0"/>
              </a:rPr>
            </a:br>
            <a:r>
              <a:rPr lang="fr-FR" sz="1600" b="0" i="0">
                <a:solidFill>
                  <a:schemeClr val="bg1">
                    <a:lumMod val="75000"/>
                    <a:lumOff val="25000"/>
                  </a:schemeClr>
                </a:solidFill>
                <a:latin typeface="Corbel" panose="020B0503020204020204" pitchFamily="34" charset="0"/>
              </a:rPr>
              <a:t>10 rue de la Justice - 75020 Paris</a:t>
            </a:r>
            <a:br>
              <a:rPr lang="fr-FR" sz="1600" b="0" i="0">
                <a:solidFill>
                  <a:schemeClr val="bg1">
                    <a:lumMod val="75000"/>
                    <a:lumOff val="25000"/>
                  </a:schemeClr>
                </a:solidFill>
                <a:latin typeface="Corbel" panose="020B0503020204020204" pitchFamily="34" charset="0"/>
              </a:rPr>
            </a:br>
            <a:r>
              <a:rPr lang="fr-FR" sz="1600" b="0" i="0">
                <a:solidFill>
                  <a:schemeClr val="bg1">
                    <a:lumMod val="75000"/>
                    <a:lumOff val="25000"/>
                  </a:schemeClr>
                </a:solidFill>
                <a:latin typeface="Corbel" panose="020B0503020204020204" pitchFamily="34" charset="0"/>
              </a:rPr>
              <a:t>direction@saulea-conseil.com</a:t>
            </a:r>
          </a:p>
          <a:p>
            <a:pPr lvl="0" algn="r"/>
            <a:endParaRPr lang="fr-FR" sz="1600" b="0" i="0">
              <a:solidFill>
                <a:schemeClr val="bg1">
                  <a:lumMod val="75000"/>
                  <a:lumOff val="25000"/>
                </a:schemeClr>
              </a:solidFill>
              <a:latin typeface="Corbel" panose="020B0503020204020204" pitchFamily="34" charset="0"/>
            </a:endParaRPr>
          </a:p>
          <a:p>
            <a:pPr lvl="0" algn="r"/>
            <a:r>
              <a:rPr lang="fr-FR" sz="2000" b="1" i="0" err="1">
                <a:solidFill>
                  <a:schemeClr val="bg1">
                    <a:lumMod val="75000"/>
                    <a:lumOff val="25000"/>
                  </a:schemeClr>
                </a:solidFill>
                <a:latin typeface="Corbel" panose="020B0503020204020204" pitchFamily="34" charset="0"/>
              </a:rPr>
              <a:t>www.saulea-conseil.com</a:t>
            </a:r>
            <a:endParaRPr lang="fr-FR" sz="2000" b="1" i="0">
              <a:solidFill>
                <a:schemeClr val="bg1">
                  <a:lumMod val="75000"/>
                  <a:lumOff val="25000"/>
                </a:schemeClr>
              </a:solidFill>
              <a:latin typeface="Corbel" panose="020B0503020204020204" pitchFamily="34" charset="0"/>
            </a:endParaRPr>
          </a:p>
          <a:p>
            <a:pPr lvl="0" algn="r"/>
            <a:endParaRPr lang="fr-FR" sz="1600" b="0" i="0">
              <a:solidFill>
                <a:schemeClr val="bg1">
                  <a:lumMod val="75000"/>
                  <a:lumOff val="25000"/>
                </a:schemeClr>
              </a:solidFill>
              <a:latin typeface="Corbel" panose="020B0503020204020204" pitchFamily="34" charset="0"/>
            </a:endParaRPr>
          </a:p>
        </p:txBody>
      </p:sp>
      <p:cxnSp>
        <p:nvCxnSpPr>
          <p:cNvPr id="13" name="Connecteur droit 12">
            <a:extLst>
              <a:ext uri="{FF2B5EF4-FFF2-40B4-BE49-F238E27FC236}">
                <a16:creationId xmlns:a16="http://schemas.microsoft.com/office/drawing/2014/main" id="{79E99716-060A-F748-9B14-4C0EA0003855}"/>
              </a:ext>
            </a:extLst>
          </p:cNvPr>
          <p:cNvCxnSpPr/>
          <p:nvPr userDrawn="1"/>
        </p:nvCxnSpPr>
        <p:spPr>
          <a:xfrm>
            <a:off x="1033670" y="3677645"/>
            <a:ext cx="3551583" cy="0"/>
          </a:xfrm>
          <a:prstGeom prst="line">
            <a:avLst/>
          </a:prstGeom>
          <a:ln w="12700">
            <a:solidFill>
              <a:schemeClr val="bg2">
                <a:lumMod val="20000"/>
                <a:lumOff val="8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83343224"/>
      </p:ext>
    </p:extLst>
  </p:cSld>
  <p:clrMapOvr>
    <a:overrideClrMapping bg1="dk1" tx1="lt1" bg2="dk2" tx2="lt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Slide de fin">
    <p:bg>
      <p:bgPr>
        <a:solidFill>
          <a:schemeClr val="accent5"/>
        </a:solidFill>
        <a:effectLst/>
      </p:bgPr>
    </p:bg>
    <p:spTree>
      <p:nvGrpSpPr>
        <p:cNvPr id="1" name=""/>
        <p:cNvGrpSpPr/>
        <p:nvPr/>
      </p:nvGrpSpPr>
      <p:grpSpPr>
        <a:xfrm>
          <a:off x="0" y="0"/>
          <a:ext cx="0" cy="0"/>
          <a:chOff x="0" y="0"/>
          <a:chExt cx="0" cy="0"/>
        </a:xfrm>
      </p:grpSpPr>
      <p:sp>
        <p:nvSpPr>
          <p:cNvPr id="24" name="Forme libre 23">
            <a:extLst>
              <a:ext uri="{FF2B5EF4-FFF2-40B4-BE49-F238E27FC236}">
                <a16:creationId xmlns:a16="http://schemas.microsoft.com/office/drawing/2014/main" id="{A807E99F-949C-4B4D-AAC5-5B846BD14A53}"/>
              </a:ext>
            </a:extLst>
          </p:cNvPr>
          <p:cNvSpPr/>
          <p:nvPr userDrawn="1"/>
        </p:nvSpPr>
        <p:spPr>
          <a:xfrm>
            <a:off x="6297388" y="0"/>
            <a:ext cx="4394425" cy="4724752"/>
          </a:xfrm>
          <a:custGeom>
            <a:avLst/>
            <a:gdLst>
              <a:gd name="connsiteX0" fmla="*/ 806362 w 4394425"/>
              <a:gd name="connsiteY0" fmla="*/ 0 h 4724752"/>
              <a:gd name="connsiteX1" fmla="*/ 4394425 w 4394425"/>
              <a:gd name="connsiteY1" fmla="*/ 0 h 4724752"/>
              <a:gd name="connsiteX2" fmla="*/ 4394425 w 4394425"/>
              <a:gd name="connsiteY2" fmla="*/ 4196167 h 4724752"/>
              <a:gd name="connsiteX3" fmla="*/ 4320439 w 4394425"/>
              <a:gd name="connsiteY3" fmla="*/ 4251493 h 4724752"/>
              <a:gd name="connsiteX4" fmla="*/ 2771094 w 4394425"/>
              <a:gd name="connsiteY4" fmla="*/ 4724752 h 4724752"/>
              <a:gd name="connsiteX5" fmla="*/ 0 w 4394425"/>
              <a:gd name="connsiteY5" fmla="*/ 1953658 h 4724752"/>
              <a:gd name="connsiteX6" fmla="*/ 632783 w 4394425"/>
              <a:gd name="connsiteY6" fmla="*/ 190985 h 47247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94425" h="4724752">
                <a:moveTo>
                  <a:pt x="806362" y="0"/>
                </a:moveTo>
                <a:lnTo>
                  <a:pt x="4394425" y="0"/>
                </a:lnTo>
                <a:lnTo>
                  <a:pt x="4394425" y="4196167"/>
                </a:lnTo>
                <a:lnTo>
                  <a:pt x="4320439" y="4251493"/>
                </a:lnTo>
                <a:cubicBezTo>
                  <a:pt x="3878170" y="4550284"/>
                  <a:pt x="3345006" y="4724752"/>
                  <a:pt x="2771094" y="4724752"/>
                </a:cubicBezTo>
                <a:cubicBezTo>
                  <a:pt x="1240661" y="4724752"/>
                  <a:pt x="0" y="3484091"/>
                  <a:pt x="0" y="1953658"/>
                </a:cubicBezTo>
                <a:cubicBezTo>
                  <a:pt x="0" y="1284094"/>
                  <a:pt x="237471" y="669993"/>
                  <a:pt x="632783" y="190985"/>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sz="1800"/>
          </a:p>
        </p:txBody>
      </p:sp>
      <p:sp>
        <p:nvSpPr>
          <p:cNvPr id="15" name="ZoneTexte 14">
            <a:extLst>
              <a:ext uri="{FF2B5EF4-FFF2-40B4-BE49-F238E27FC236}">
                <a16:creationId xmlns:a16="http://schemas.microsoft.com/office/drawing/2014/main" id="{B74B952C-5C59-5644-85A2-7DB77A4588C2}"/>
              </a:ext>
            </a:extLst>
          </p:cNvPr>
          <p:cNvSpPr txBox="1"/>
          <p:nvPr userDrawn="1"/>
        </p:nvSpPr>
        <p:spPr>
          <a:xfrm rot="5400000">
            <a:off x="1127850" y="233420"/>
            <a:ext cx="470513" cy="1569660"/>
          </a:xfrm>
          <a:prstGeom prst="rect">
            <a:avLst/>
          </a:prstGeom>
          <a:noFill/>
        </p:spPr>
        <p:txBody>
          <a:bodyPr wrap="square" rtlCol="0">
            <a:spAutoFit/>
          </a:bodyPr>
          <a:lstStyle/>
          <a:p>
            <a:r>
              <a:rPr lang="fr-FR" sz="9600">
                <a:solidFill>
                  <a:schemeClr val="tx1"/>
                </a:solidFill>
              </a:rPr>
              <a:t>➔</a:t>
            </a:r>
          </a:p>
        </p:txBody>
      </p:sp>
      <p:sp>
        <p:nvSpPr>
          <p:cNvPr id="22" name="Espace réservé du texte 21">
            <a:extLst>
              <a:ext uri="{FF2B5EF4-FFF2-40B4-BE49-F238E27FC236}">
                <a16:creationId xmlns:a16="http://schemas.microsoft.com/office/drawing/2014/main" id="{3CCF8FA0-A2C0-2944-8EA2-31DB3F322604}"/>
              </a:ext>
            </a:extLst>
          </p:cNvPr>
          <p:cNvSpPr>
            <a:spLocks noGrp="1"/>
          </p:cNvSpPr>
          <p:nvPr>
            <p:ph type="body" sz="quarter" idx="11" hasCustomPrompt="1"/>
          </p:nvPr>
        </p:nvSpPr>
        <p:spPr>
          <a:xfrm>
            <a:off x="1038209" y="4049367"/>
            <a:ext cx="3547044" cy="2179142"/>
          </a:xfrm>
        </p:spPr>
        <p:txBody>
          <a:bodyPr>
            <a:normAutofit/>
          </a:bodyPr>
          <a:lstStyle>
            <a:lvl1pPr algn="l">
              <a:lnSpc>
                <a:spcPct val="100000"/>
              </a:lnSpc>
              <a:spcBef>
                <a:spcPts val="0"/>
              </a:spcBef>
              <a:spcAft>
                <a:spcPts val="1201"/>
              </a:spcAft>
              <a:defRPr sz="1800" b="1" i="0" cap="all" baseline="0">
                <a:solidFill>
                  <a:schemeClr val="accent5">
                    <a:lumMod val="75000"/>
                  </a:schemeClr>
                </a:solidFill>
                <a:latin typeface="Corbel" panose="020B0503020204020204" pitchFamily="34" charset="0"/>
              </a:defRPr>
            </a:lvl1pPr>
            <a:lvl2pPr>
              <a:lnSpc>
                <a:spcPct val="100000"/>
              </a:lnSpc>
              <a:defRPr sz="1600">
                <a:solidFill>
                  <a:schemeClr val="tx1"/>
                </a:solidFill>
              </a:defRPr>
            </a:lvl2pPr>
          </a:lstStyle>
          <a:p>
            <a:pPr lvl="0"/>
            <a:r>
              <a:rPr lang="fr-FR"/>
              <a:t>Votre contact </a:t>
            </a:r>
            <a:br>
              <a:rPr lang="fr-FR"/>
            </a:br>
            <a:r>
              <a:rPr lang="fr-FR"/>
              <a:t>sur ce projet</a:t>
            </a:r>
          </a:p>
          <a:p>
            <a:pPr lvl="1"/>
            <a:r>
              <a:rPr lang="fr-FR"/>
              <a:t>Les coordonnées</a:t>
            </a:r>
          </a:p>
        </p:txBody>
      </p:sp>
      <p:pic>
        <p:nvPicPr>
          <p:cNvPr id="10" name="Graphique 9">
            <a:extLst>
              <a:ext uri="{FF2B5EF4-FFF2-40B4-BE49-F238E27FC236}">
                <a16:creationId xmlns:a16="http://schemas.microsoft.com/office/drawing/2014/main" id="{7A7B5D99-B783-554F-B7C8-C352EC022CF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885368" y="992150"/>
            <a:ext cx="3275722" cy="909923"/>
          </a:xfrm>
          <a:prstGeom prst="rect">
            <a:avLst/>
          </a:prstGeom>
        </p:spPr>
      </p:pic>
      <p:sp>
        <p:nvSpPr>
          <p:cNvPr id="2" name="Rectangle 1">
            <a:extLst>
              <a:ext uri="{FF2B5EF4-FFF2-40B4-BE49-F238E27FC236}">
                <a16:creationId xmlns:a16="http://schemas.microsoft.com/office/drawing/2014/main" id="{27F7F501-D6DC-5C42-8365-AF10069BB39F}"/>
              </a:ext>
            </a:extLst>
          </p:cNvPr>
          <p:cNvSpPr/>
          <p:nvPr userDrawn="1"/>
        </p:nvSpPr>
        <p:spPr>
          <a:xfrm>
            <a:off x="938260" y="2165530"/>
            <a:ext cx="4868192" cy="1077474"/>
          </a:xfrm>
          <a:prstGeom prst="rect">
            <a:avLst/>
          </a:prstGeom>
        </p:spPr>
        <p:txBody>
          <a:bodyPr wrap="none">
            <a:spAutoFit/>
          </a:bodyPr>
          <a:lstStyle/>
          <a:p>
            <a:r>
              <a:rPr lang="fr-FR" sz="3201" b="1" i="0" cap="all" baseline="0">
                <a:solidFill>
                  <a:schemeClr val="tx1"/>
                </a:solidFill>
                <a:latin typeface="Corbel" panose="020B0503020204020204" pitchFamily="34" charset="0"/>
              </a:rPr>
              <a:t>Merci </a:t>
            </a:r>
            <a:br>
              <a:rPr lang="fr-FR" sz="3201" b="1" i="0" cap="all" baseline="0">
                <a:solidFill>
                  <a:schemeClr val="tx1"/>
                </a:solidFill>
                <a:latin typeface="Corbel" panose="020B0503020204020204" pitchFamily="34" charset="0"/>
              </a:rPr>
            </a:br>
            <a:r>
              <a:rPr lang="fr-FR" sz="3201" b="1" i="0" cap="all" baseline="0">
                <a:solidFill>
                  <a:schemeClr val="tx1"/>
                </a:solidFill>
                <a:latin typeface="Corbel" panose="020B0503020204020204" pitchFamily="34" charset="0"/>
              </a:rPr>
              <a:t>pour votre attention</a:t>
            </a:r>
          </a:p>
        </p:txBody>
      </p:sp>
      <p:sp>
        <p:nvSpPr>
          <p:cNvPr id="3" name="Rectangle 2">
            <a:extLst>
              <a:ext uri="{FF2B5EF4-FFF2-40B4-BE49-F238E27FC236}">
                <a16:creationId xmlns:a16="http://schemas.microsoft.com/office/drawing/2014/main" id="{D7A89FBB-42EC-8048-8158-05E11A50FCFE}"/>
              </a:ext>
            </a:extLst>
          </p:cNvPr>
          <p:cNvSpPr/>
          <p:nvPr userDrawn="1"/>
        </p:nvSpPr>
        <p:spPr>
          <a:xfrm>
            <a:off x="428609" y="6879220"/>
            <a:ext cx="9699201" cy="246221"/>
          </a:xfrm>
          <a:prstGeom prst="rect">
            <a:avLst/>
          </a:prstGeom>
        </p:spPr>
        <p:txBody>
          <a:bodyPr wrap="square">
            <a:spAutoFit/>
          </a:bodyPr>
          <a:lstStyle/>
          <a:p>
            <a:pPr marL="0" indent="0" algn="ctr">
              <a:spcBef>
                <a:spcPts val="501"/>
              </a:spcBef>
              <a:spcAft>
                <a:spcPts val="501"/>
              </a:spcAft>
              <a:buFont typeface="Wingdings" pitchFamily="2" charset="2"/>
              <a:buNone/>
            </a:pPr>
            <a:r>
              <a:rPr lang="fr-FR" sz="1000" spc="150" baseline="0">
                <a:solidFill>
                  <a:schemeClr val="tx1"/>
                </a:solidFill>
                <a:latin typeface="Corbel" panose="020B0503020204020204" pitchFamily="34" charset="0"/>
                <a:cs typeface="Calibri" panose="020F0502020204030204" pitchFamily="34" charset="0"/>
              </a:rPr>
              <a:t>SAS au capital de 20 040 €</a:t>
            </a:r>
            <a:r>
              <a:rPr lang="fr-FR" sz="1000" spc="150" baseline="0">
                <a:solidFill>
                  <a:schemeClr val="bg2">
                    <a:lumMod val="40000"/>
                    <a:lumOff val="60000"/>
                  </a:schemeClr>
                </a:solidFill>
                <a:latin typeface="Corbel" panose="020B0503020204020204" pitchFamily="34" charset="0"/>
                <a:cs typeface="Calibri" panose="020F0502020204030204" pitchFamily="34" charset="0"/>
              </a:rPr>
              <a:t> I </a:t>
            </a:r>
            <a:r>
              <a:rPr lang="fr-FR" sz="1000" spc="150" baseline="0">
                <a:solidFill>
                  <a:schemeClr val="tx1"/>
                </a:solidFill>
                <a:latin typeface="Corbel" panose="020B0503020204020204" pitchFamily="34" charset="0"/>
                <a:cs typeface="Calibri" panose="020F0502020204030204" pitchFamily="34" charset="0"/>
              </a:rPr>
              <a:t>SIRET 878 429 422 00032</a:t>
            </a:r>
            <a:r>
              <a:rPr lang="fr-FR" sz="1000" spc="150" baseline="0">
                <a:solidFill>
                  <a:schemeClr val="bg2">
                    <a:lumMod val="40000"/>
                    <a:lumOff val="60000"/>
                  </a:schemeClr>
                </a:solidFill>
                <a:latin typeface="Corbel" panose="020B0503020204020204" pitchFamily="34" charset="0"/>
                <a:cs typeface="Calibri" panose="020F0502020204030204" pitchFamily="34" charset="0"/>
              </a:rPr>
              <a:t> I </a:t>
            </a:r>
            <a:r>
              <a:rPr lang="fr-FR" sz="1000" spc="150" baseline="0">
                <a:solidFill>
                  <a:schemeClr val="tx1"/>
                </a:solidFill>
                <a:latin typeface="Corbel" panose="020B0503020204020204" pitchFamily="34" charset="0"/>
                <a:cs typeface="Calibri" panose="020F0502020204030204" pitchFamily="34" charset="0"/>
              </a:rPr>
              <a:t>RCS Paris</a:t>
            </a:r>
            <a:r>
              <a:rPr lang="fr-FR" sz="1000" spc="150" baseline="0">
                <a:solidFill>
                  <a:schemeClr val="bg2">
                    <a:lumMod val="40000"/>
                    <a:lumOff val="60000"/>
                  </a:schemeClr>
                </a:solidFill>
                <a:latin typeface="Corbel" panose="020B0503020204020204" pitchFamily="34" charset="0"/>
                <a:cs typeface="Calibri" panose="020F0502020204030204" pitchFamily="34" charset="0"/>
              </a:rPr>
              <a:t> I </a:t>
            </a:r>
            <a:r>
              <a:rPr lang="fr-FR" sz="1000" spc="150" baseline="0">
                <a:solidFill>
                  <a:schemeClr val="tx1"/>
                </a:solidFill>
                <a:latin typeface="Corbel" panose="020B0503020204020204" pitchFamily="34" charset="0"/>
                <a:cs typeface="Calibri" panose="020F0502020204030204" pitchFamily="34" charset="0"/>
              </a:rPr>
              <a:t>Siège social : 10 rue de la Justice - 75 020 PARIS</a:t>
            </a:r>
          </a:p>
        </p:txBody>
      </p:sp>
      <p:grpSp>
        <p:nvGrpSpPr>
          <p:cNvPr id="14" name="Groupe 13">
            <a:extLst>
              <a:ext uri="{FF2B5EF4-FFF2-40B4-BE49-F238E27FC236}">
                <a16:creationId xmlns:a16="http://schemas.microsoft.com/office/drawing/2014/main" id="{BE152C92-6626-7B42-9791-EEF03DBF3481}"/>
              </a:ext>
            </a:extLst>
          </p:cNvPr>
          <p:cNvGrpSpPr/>
          <p:nvPr userDrawn="1"/>
        </p:nvGrpSpPr>
        <p:grpSpPr>
          <a:xfrm>
            <a:off x="833540" y="6832135"/>
            <a:ext cx="9024731" cy="332906"/>
            <a:chOff x="428608" y="7082945"/>
            <a:chExt cx="9834595" cy="140876"/>
          </a:xfrm>
        </p:grpSpPr>
        <p:cxnSp>
          <p:nvCxnSpPr>
            <p:cNvPr id="5" name="Connecteur droit 4">
              <a:extLst>
                <a:ext uri="{FF2B5EF4-FFF2-40B4-BE49-F238E27FC236}">
                  <a16:creationId xmlns:a16="http://schemas.microsoft.com/office/drawing/2014/main" id="{06816AB3-97BF-C14B-8F58-73BFE8817E10}"/>
                </a:ext>
              </a:extLst>
            </p:cNvPr>
            <p:cNvCxnSpPr/>
            <p:nvPr userDrawn="1"/>
          </p:nvCxnSpPr>
          <p:spPr>
            <a:xfrm>
              <a:off x="428608" y="7082945"/>
              <a:ext cx="9834595" cy="0"/>
            </a:xfrm>
            <a:prstGeom prst="line">
              <a:avLst/>
            </a:prstGeom>
            <a:ln w="12700" cap="rnd">
              <a:solidFill>
                <a:schemeClr val="bg2">
                  <a:lumMod val="20000"/>
                  <a:lumOff val="8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17" name="Connecteur droit 16">
              <a:extLst>
                <a:ext uri="{FF2B5EF4-FFF2-40B4-BE49-F238E27FC236}">
                  <a16:creationId xmlns:a16="http://schemas.microsoft.com/office/drawing/2014/main" id="{4BF31158-2DE0-6B44-8E57-510F724D40FC}"/>
                </a:ext>
              </a:extLst>
            </p:cNvPr>
            <p:cNvCxnSpPr/>
            <p:nvPr userDrawn="1"/>
          </p:nvCxnSpPr>
          <p:spPr>
            <a:xfrm>
              <a:off x="428608" y="7223821"/>
              <a:ext cx="9834595" cy="0"/>
            </a:xfrm>
            <a:prstGeom prst="line">
              <a:avLst/>
            </a:prstGeom>
            <a:ln w="12700" cap="rnd">
              <a:solidFill>
                <a:schemeClr val="bg2">
                  <a:lumMod val="20000"/>
                  <a:lumOff val="80000"/>
                </a:schemeClr>
              </a:solidFill>
              <a:prstDash val="sysDot"/>
              <a:round/>
            </a:ln>
          </p:spPr>
          <p:style>
            <a:lnRef idx="1">
              <a:schemeClr val="accent1"/>
            </a:lnRef>
            <a:fillRef idx="0">
              <a:schemeClr val="accent1"/>
            </a:fillRef>
            <a:effectRef idx="0">
              <a:schemeClr val="accent1"/>
            </a:effectRef>
            <a:fontRef idx="minor">
              <a:schemeClr val="tx1"/>
            </a:fontRef>
          </p:style>
        </p:cxnSp>
      </p:grpSp>
      <p:sp>
        <p:nvSpPr>
          <p:cNvPr id="11" name="Rectangle 10">
            <a:extLst>
              <a:ext uri="{FF2B5EF4-FFF2-40B4-BE49-F238E27FC236}">
                <a16:creationId xmlns:a16="http://schemas.microsoft.com/office/drawing/2014/main" id="{5354B369-D0C2-D14A-A970-09B647ABD1A4}"/>
              </a:ext>
            </a:extLst>
          </p:cNvPr>
          <p:cNvSpPr/>
          <p:nvPr userDrawn="1"/>
        </p:nvSpPr>
        <p:spPr>
          <a:xfrm>
            <a:off x="6599618" y="1909246"/>
            <a:ext cx="3374627" cy="1631216"/>
          </a:xfrm>
          <a:prstGeom prst="rect">
            <a:avLst/>
          </a:prstGeom>
        </p:spPr>
        <p:txBody>
          <a:bodyPr wrap="square">
            <a:spAutoFit/>
          </a:bodyPr>
          <a:lstStyle/>
          <a:p>
            <a:pPr marL="0" marR="0" lvl="0" indent="0" algn="r" defTabSz="914447" rtl="0" eaLnBrk="1" fontAlgn="auto" latinLnBrk="0" hangingPunct="1">
              <a:lnSpc>
                <a:spcPct val="100000"/>
              </a:lnSpc>
              <a:spcBef>
                <a:spcPts val="0"/>
              </a:spcBef>
              <a:spcAft>
                <a:spcPts val="0"/>
              </a:spcAft>
              <a:buClrTx/>
              <a:buSzTx/>
              <a:buFontTx/>
              <a:buNone/>
              <a:tabLst/>
              <a:defRPr/>
            </a:pPr>
            <a:r>
              <a:rPr lang="fr-FR" sz="1600" b="0" i="0">
                <a:solidFill>
                  <a:schemeClr val="bg1">
                    <a:lumMod val="75000"/>
                    <a:lumOff val="25000"/>
                  </a:schemeClr>
                </a:solidFill>
                <a:latin typeface="Corbel" panose="020B0503020204020204" pitchFamily="34" charset="0"/>
              </a:rPr>
              <a:t>Sauléa Conseil</a:t>
            </a:r>
            <a:br>
              <a:rPr lang="fr-FR" sz="1600" b="0" i="0">
                <a:solidFill>
                  <a:schemeClr val="bg1">
                    <a:lumMod val="75000"/>
                    <a:lumOff val="25000"/>
                  </a:schemeClr>
                </a:solidFill>
                <a:latin typeface="Corbel" panose="020B0503020204020204" pitchFamily="34" charset="0"/>
              </a:rPr>
            </a:br>
            <a:r>
              <a:rPr lang="fr-FR" sz="1600" b="0" i="0">
                <a:solidFill>
                  <a:schemeClr val="bg1">
                    <a:lumMod val="75000"/>
                    <a:lumOff val="25000"/>
                  </a:schemeClr>
                </a:solidFill>
                <a:latin typeface="Corbel" panose="020B0503020204020204" pitchFamily="34" charset="0"/>
              </a:rPr>
              <a:t>10 rue de la Justice - 75020 Paris</a:t>
            </a:r>
            <a:br>
              <a:rPr lang="fr-FR" sz="1600" b="0" i="0">
                <a:solidFill>
                  <a:schemeClr val="bg1">
                    <a:lumMod val="75000"/>
                    <a:lumOff val="25000"/>
                  </a:schemeClr>
                </a:solidFill>
                <a:latin typeface="Corbel" panose="020B0503020204020204" pitchFamily="34" charset="0"/>
              </a:rPr>
            </a:br>
            <a:r>
              <a:rPr lang="fr-FR" sz="1600" b="0" i="0">
                <a:solidFill>
                  <a:schemeClr val="bg1">
                    <a:lumMod val="75000"/>
                    <a:lumOff val="25000"/>
                  </a:schemeClr>
                </a:solidFill>
                <a:latin typeface="Corbel" panose="020B0503020204020204" pitchFamily="34" charset="0"/>
              </a:rPr>
              <a:t>direction@saulea-conseil.com</a:t>
            </a:r>
          </a:p>
          <a:p>
            <a:pPr lvl="0" algn="r"/>
            <a:endParaRPr lang="fr-FR" sz="1600" b="0" i="0">
              <a:solidFill>
                <a:schemeClr val="bg1">
                  <a:lumMod val="75000"/>
                  <a:lumOff val="25000"/>
                </a:schemeClr>
              </a:solidFill>
              <a:latin typeface="Corbel" panose="020B0503020204020204" pitchFamily="34" charset="0"/>
            </a:endParaRPr>
          </a:p>
          <a:p>
            <a:pPr lvl="0" algn="r"/>
            <a:r>
              <a:rPr lang="fr-FR" sz="2000" b="1" i="0" err="1">
                <a:solidFill>
                  <a:schemeClr val="bg1">
                    <a:lumMod val="75000"/>
                    <a:lumOff val="25000"/>
                  </a:schemeClr>
                </a:solidFill>
                <a:latin typeface="Corbel" panose="020B0503020204020204" pitchFamily="34" charset="0"/>
              </a:rPr>
              <a:t>www.saulea-conseil.com</a:t>
            </a:r>
            <a:endParaRPr lang="fr-FR" sz="2000" b="1" i="0">
              <a:solidFill>
                <a:schemeClr val="bg1">
                  <a:lumMod val="75000"/>
                  <a:lumOff val="25000"/>
                </a:schemeClr>
              </a:solidFill>
              <a:latin typeface="Corbel" panose="020B0503020204020204" pitchFamily="34" charset="0"/>
            </a:endParaRPr>
          </a:p>
          <a:p>
            <a:pPr lvl="0" algn="r"/>
            <a:endParaRPr lang="fr-FR" sz="1600" b="0" i="0">
              <a:solidFill>
                <a:schemeClr val="bg1">
                  <a:lumMod val="75000"/>
                  <a:lumOff val="25000"/>
                </a:schemeClr>
              </a:solidFill>
              <a:latin typeface="Corbel" panose="020B0503020204020204" pitchFamily="34" charset="0"/>
            </a:endParaRPr>
          </a:p>
        </p:txBody>
      </p:sp>
      <p:cxnSp>
        <p:nvCxnSpPr>
          <p:cNvPr id="13" name="Connecteur droit 12">
            <a:extLst>
              <a:ext uri="{FF2B5EF4-FFF2-40B4-BE49-F238E27FC236}">
                <a16:creationId xmlns:a16="http://schemas.microsoft.com/office/drawing/2014/main" id="{79E99716-060A-F748-9B14-4C0EA0003855}"/>
              </a:ext>
            </a:extLst>
          </p:cNvPr>
          <p:cNvCxnSpPr/>
          <p:nvPr userDrawn="1"/>
        </p:nvCxnSpPr>
        <p:spPr>
          <a:xfrm>
            <a:off x="1033670" y="3677645"/>
            <a:ext cx="3551583" cy="0"/>
          </a:xfrm>
          <a:prstGeom prst="line">
            <a:avLst/>
          </a:prstGeom>
          <a:ln w="12700">
            <a:solidFill>
              <a:schemeClr val="bg2">
                <a:lumMod val="20000"/>
                <a:lumOff val="8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52368270"/>
      </p:ext>
    </p:extLst>
  </p:cSld>
  <p:clrMapOvr>
    <a:overrideClrMapping bg1="dk1" tx1="lt1" bg2="dk2" tx2="lt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_Slide de fin">
    <p:bg>
      <p:bgPr>
        <a:solidFill>
          <a:schemeClr val="accent3">
            <a:lumMod val="50000"/>
            <a:lumOff val="50000"/>
          </a:schemeClr>
        </a:solidFill>
        <a:effectLst/>
      </p:bgPr>
    </p:bg>
    <p:spTree>
      <p:nvGrpSpPr>
        <p:cNvPr id="1" name=""/>
        <p:cNvGrpSpPr/>
        <p:nvPr/>
      </p:nvGrpSpPr>
      <p:grpSpPr>
        <a:xfrm>
          <a:off x="0" y="0"/>
          <a:ext cx="0" cy="0"/>
          <a:chOff x="0" y="0"/>
          <a:chExt cx="0" cy="0"/>
        </a:xfrm>
      </p:grpSpPr>
      <p:sp>
        <p:nvSpPr>
          <p:cNvPr id="24" name="Forme libre 23">
            <a:extLst>
              <a:ext uri="{FF2B5EF4-FFF2-40B4-BE49-F238E27FC236}">
                <a16:creationId xmlns:a16="http://schemas.microsoft.com/office/drawing/2014/main" id="{A807E99F-949C-4B4D-AAC5-5B846BD14A53}"/>
              </a:ext>
            </a:extLst>
          </p:cNvPr>
          <p:cNvSpPr/>
          <p:nvPr userDrawn="1"/>
        </p:nvSpPr>
        <p:spPr>
          <a:xfrm>
            <a:off x="6297388" y="0"/>
            <a:ext cx="4394425" cy="4724752"/>
          </a:xfrm>
          <a:custGeom>
            <a:avLst/>
            <a:gdLst>
              <a:gd name="connsiteX0" fmla="*/ 806362 w 4394425"/>
              <a:gd name="connsiteY0" fmla="*/ 0 h 4724752"/>
              <a:gd name="connsiteX1" fmla="*/ 4394425 w 4394425"/>
              <a:gd name="connsiteY1" fmla="*/ 0 h 4724752"/>
              <a:gd name="connsiteX2" fmla="*/ 4394425 w 4394425"/>
              <a:gd name="connsiteY2" fmla="*/ 4196167 h 4724752"/>
              <a:gd name="connsiteX3" fmla="*/ 4320439 w 4394425"/>
              <a:gd name="connsiteY3" fmla="*/ 4251493 h 4724752"/>
              <a:gd name="connsiteX4" fmla="*/ 2771094 w 4394425"/>
              <a:gd name="connsiteY4" fmla="*/ 4724752 h 4724752"/>
              <a:gd name="connsiteX5" fmla="*/ 0 w 4394425"/>
              <a:gd name="connsiteY5" fmla="*/ 1953658 h 4724752"/>
              <a:gd name="connsiteX6" fmla="*/ 632783 w 4394425"/>
              <a:gd name="connsiteY6" fmla="*/ 190985 h 47247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94425" h="4724752">
                <a:moveTo>
                  <a:pt x="806362" y="0"/>
                </a:moveTo>
                <a:lnTo>
                  <a:pt x="4394425" y="0"/>
                </a:lnTo>
                <a:lnTo>
                  <a:pt x="4394425" y="4196167"/>
                </a:lnTo>
                <a:lnTo>
                  <a:pt x="4320439" y="4251493"/>
                </a:lnTo>
                <a:cubicBezTo>
                  <a:pt x="3878170" y="4550284"/>
                  <a:pt x="3345006" y="4724752"/>
                  <a:pt x="2771094" y="4724752"/>
                </a:cubicBezTo>
                <a:cubicBezTo>
                  <a:pt x="1240661" y="4724752"/>
                  <a:pt x="0" y="3484091"/>
                  <a:pt x="0" y="1953658"/>
                </a:cubicBezTo>
                <a:cubicBezTo>
                  <a:pt x="0" y="1284094"/>
                  <a:pt x="237471" y="669993"/>
                  <a:pt x="632783" y="190985"/>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sz="1800"/>
          </a:p>
        </p:txBody>
      </p:sp>
      <p:sp>
        <p:nvSpPr>
          <p:cNvPr id="15" name="ZoneTexte 14">
            <a:extLst>
              <a:ext uri="{FF2B5EF4-FFF2-40B4-BE49-F238E27FC236}">
                <a16:creationId xmlns:a16="http://schemas.microsoft.com/office/drawing/2014/main" id="{B74B952C-5C59-5644-85A2-7DB77A4588C2}"/>
              </a:ext>
            </a:extLst>
          </p:cNvPr>
          <p:cNvSpPr txBox="1"/>
          <p:nvPr userDrawn="1"/>
        </p:nvSpPr>
        <p:spPr>
          <a:xfrm rot="5400000">
            <a:off x="1127850" y="233420"/>
            <a:ext cx="470513" cy="1569660"/>
          </a:xfrm>
          <a:prstGeom prst="rect">
            <a:avLst/>
          </a:prstGeom>
          <a:noFill/>
        </p:spPr>
        <p:txBody>
          <a:bodyPr wrap="square" rtlCol="0">
            <a:spAutoFit/>
          </a:bodyPr>
          <a:lstStyle/>
          <a:p>
            <a:r>
              <a:rPr lang="fr-FR" sz="9600">
                <a:solidFill>
                  <a:schemeClr val="tx1"/>
                </a:solidFill>
              </a:rPr>
              <a:t>➔</a:t>
            </a:r>
          </a:p>
        </p:txBody>
      </p:sp>
      <p:sp>
        <p:nvSpPr>
          <p:cNvPr id="22" name="Espace réservé du texte 21">
            <a:extLst>
              <a:ext uri="{FF2B5EF4-FFF2-40B4-BE49-F238E27FC236}">
                <a16:creationId xmlns:a16="http://schemas.microsoft.com/office/drawing/2014/main" id="{3CCF8FA0-A2C0-2944-8EA2-31DB3F322604}"/>
              </a:ext>
            </a:extLst>
          </p:cNvPr>
          <p:cNvSpPr>
            <a:spLocks noGrp="1"/>
          </p:cNvSpPr>
          <p:nvPr>
            <p:ph type="body" sz="quarter" idx="11" hasCustomPrompt="1"/>
          </p:nvPr>
        </p:nvSpPr>
        <p:spPr>
          <a:xfrm>
            <a:off x="1038209" y="4049367"/>
            <a:ext cx="3547044" cy="2179142"/>
          </a:xfrm>
        </p:spPr>
        <p:txBody>
          <a:bodyPr>
            <a:normAutofit/>
          </a:bodyPr>
          <a:lstStyle>
            <a:lvl1pPr algn="l">
              <a:lnSpc>
                <a:spcPct val="100000"/>
              </a:lnSpc>
              <a:spcBef>
                <a:spcPts val="0"/>
              </a:spcBef>
              <a:spcAft>
                <a:spcPts val="1201"/>
              </a:spcAft>
              <a:defRPr sz="1800" b="1" i="0" cap="all" baseline="0">
                <a:solidFill>
                  <a:schemeClr val="accent2"/>
                </a:solidFill>
                <a:latin typeface="Corbel" panose="020B0503020204020204" pitchFamily="34" charset="0"/>
              </a:defRPr>
            </a:lvl1pPr>
            <a:lvl2pPr>
              <a:lnSpc>
                <a:spcPct val="100000"/>
              </a:lnSpc>
              <a:defRPr sz="1600">
                <a:solidFill>
                  <a:schemeClr val="tx1"/>
                </a:solidFill>
              </a:defRPr>
            </a:lvl2pPr>
          </a:lstStyle>
          <a:p>
            <a:pPr lvl="0"/>
            <a:r>
              <a:rPr lang="fr-FR"/>
              <a:t>Votre contact </a:t>
            </a:r>
            <a:br>
              <a:rPr lang="fr-FR"/>
            </a:br>
            <a:r>
              <a:rPr lang="fr-FR"/>
              <a:t>sur ce projet</a:t>
            </a:r>
          </a:p>
          <a:p>
            <a:pPr lvl="1"/>
            <a:r>
              <a:rPr lang="fr-FR"/>
              <a:t>Les coordonnées</a:t>
            </a:r>
          </a:p>
        </p:txBody>
      </p:sp>
      <p:pic>
        <p:nvPicPr>
          <p:cNvPr id="10" name="Graphique 9">
            <a:extLst>
              <a:ext uri="{FF2B5EF4-FFF2-40B4-BE49-F238E27FC236}">
                <a16:creationId xmlns:a16="http://schemas.microsoft.com/office/drawing/2014/main" id="{7A7B5D99-B783-554F-B7C8-C352EC022CF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885368" y="992150"/>
            <a:ext cx="3275722" cy="909923"/>
          </a:xfrm>
          <a:prstGeom prst="rect">
            <a:avLst/>
          </a:prstGeom>
        </p:spPr>
      </p:pic>
      <p:sp>
        <p:nvSpPr>
          <p:cNvPr id="2" name="Rectangle 1">
            <a:extLst>
              <a:ext uri="{FF2B5EF4-FFF2-40B4-BE49-F238E27FC236}">
                <a16:creationId xmlns:a16="http://schemas.microsoft.com/office/drawing/2014/main" id="{27F7F501-D6DC-5C42-8365-AF10069BB39F}"/>
              </a:ext>
            </a:extLst>
          </p:cNvPr>
          <p:cNvSpPr/>
          <p:nvPr userDrawn="1"/>
        </p:nvSpPr>
        <p:spPr>
          <a:xfrm>
            <a:off x="938260" y="2165530"/>
            <a:ext cx="4868192" cy="1077474"/>
          </a:xfrm>
          <a:prstGeom prst="rect">
            <a:avLst/>
          </a:prstGeom>
        </p:spPr>
        <p:txBody>
          <a:bodyPr wrap="none">
            <a:spAutoFit/>
          </a:bodyPr>
          <a:lstStyle/>
          <a:p>
            <a:r>
              <a:rPr lang="fr-FR" sz="3201" b="1" i="0" cap="all" baseline="0">
                <a:solidFill>
                  <a:schemeClr val="tx1"/>
                </a:solidFill>
                <a:latin typeface="Corbel" panose="020B0503020204020204" pitchFamily="34" charset="0"/>
              </a:rPr>
              <a:t>Merci </a:t>
            </a:r>
            <a:br>
              <a:rPr lang="fr-FR" sz="3201" b="1" i="0" cap="all" baseline="0">
                <a:solidFill>
                  <a:schemeClr val="tx1"/>
                </a:solidFill>
                <a:latin typeface="Corbel" panose="020B0503020204020204" pitchFamily="34" charset="0"/>
              </a:rPr>
            </a:br>
            <a:r>
              <a:rPr lang="fr-FR" sz="3201" b="1" i="0" cap="all" baseline="0">
                <a:solidFill>
                  <a:schemeClr val="tx1"/>
                </a:solidFill>
                <a:latin typeface="Corbel" panose="020B0503020204020204" pitchFamily="34" charset="0"/>
              </a:rPr>
              <a:t>pour votre attention</a:t>
            </a:r>
          </a:p>
        </p:txBody>
      </p:sp>
      <p:sp>
        <p:nvSpPr>
          <p:cNvPr id="3" name="Rectangle 2">
            <a:extLst>
              <a:ext uri="{FF2B5EF4-FFF2-40B4-BE49-F238E27FC236}">
                <a16:creationId xmlns:a16="http://schemas.microsoft.com/office/drawing/2014/main" id="{D7A89FBB-42EC-8048-8158-05E11A50FCFE}"/>
              </a:ext>
            </a:extLst>
          </p:cNvPr>
          <p:cNvSpPr/>
          <p:nvPr userDrawn="1"/>
        </p:nvSpPr>
        <p:spPr>
          <a:xfrm>
            <a:off x="428609" y="6879220"/>
            <a:ext cx="9699201" cy="246221"/>
          </a:xfrm>
          <a:prstGeom prst="rect">
            <a:avLst/>
          </a:prstGeom>
        </p:spPr>
        <p:txBody>
          <a:bodyPr wrap="square">
            <a:spAutoFit/>
          </a:bodyPr>
          <a:lstStyle/>
          <a:p>
            <a:pPr marL="0" indent="0" algn="ctr">
              <a:spcBef>
                <a:spcPts val="501"/>
              </a:spcBef>
              <a:spcAft>
                <a:spcPts val="501"/>
              </a:spcAft>
              <a:buFont typeface="Wingdings" pitchFamily="2" charset="2"/>
              <a:buNone/>
            </a:pPr>
            <a:r>
              <a:rPr lang="fr-FR" sz="1000" spc="150" baseline="0">
                <a:solidFill>
                  <a:schemeClr val="tx1"/>
                </a:solidFill>
                <a:latin typeface="Corbel" panose="020B0503020204020204" pitchFamily="34" charset="0"/>
                <a:cs typeface="Calibri" panose="020F0502020204030204" pitchFamily="34" charset="0"/>
              </a:rPr>
              <a:t>SAS au capital de 20 040 €</a:t>
            </a:r>
            <a:r>
              <a:rPr lang="fr-FR" sz="1000" spc="150" baseline="0">
                <a:solidFill>
                  <a:schemeClr val="accent2"/>
                </a:solidFill>
                <a:latin typeface="Corbel" panose="020B0503020204020204" pitchFamily="34" charset="0"/>
                <a:cs typeface="Calibri" panose="020F0502020204030204" pitchFamily="34" charset="0"/>
              </a:rPr>
              <a:t> I </a:t>
            </a:r>
            <a:r>
              <a:rPr lang="fr-FR" sz="1000" spc="150" baseline="0">
                <a:solidFill>
                  <a:schemeClr val="tx1"/>
                </a:solidFill>
                <a:latin typeface="Corbel" panose="020B0503020204020204" pitchFamily="34" charset="0"/>
                <a:cs typeface="Calibri" panose="020F0502020204030204" pitchFamily="34" charset="0"/>
              </a:rPr>
              <a:t>SIRET 878 429 422 00032</a:t>
            </a:r>
            <a:r>
              <a:rPr lang="fr-FR" sz="1000" spc="150" baseline="0">
                <a:solidFill>
                  <a:schemeClr val="accent2"/>
                </a:solidFill>
                <a:latin typeface="Corbel" panose="020B0503020204020204" pitchFamily="34" charset="0"/>
                <a:cs typeface="Calibri" panose="020F0502020204030204" pitchFamily="34" charset="0"/>
              </a:rPr>
              <a:t> I </a:t>
            </a:r>
            <a:r>
              <a:rPr lang="fr-FR" sz="1000" spc="150" baseline="0">
                <a:solidFill>
                  <a:schemeClr val="tx1"/>
                </a:solidFill>
                <a:latin typeface="Corbel" panose="020B0503020204020204" pitchFamily="34" charset="0"/>
                <a:cs typeface="Calibri" panose="020F0502020204030204" pitchFamily="34" charset="0"/>
              </a:rPr>
              <a:t>RCS Paris</a:t>
            </a:r>
            <a:r>
              <a:rPr lang="fr-FR" sz="1000" spc="150" baseline="0">
                <a:solidFill>
                  <a:schemeClr val="accent2"/>
                </a:solidFill>
                <a:latin typeface="Corbel" panose="020B0503020204020204" pitchFamily="34" charset="0"/>
                <a:cs typeface="Calibri" panose="020F0502020204030204" pitchFamily="34" charset="0"/>
              </a:rPr>
              <a:t> I </a:t>
            </a:r>
            <a:r>
              <a:rPr lang="fr-FR" sz="1000" spc="150" baseline="0">
                <a:solidFill>
                  <a:schemeClr val="tx1"/>
                </a:solidFill>
                <a:latin typeface="Corbel" panose="020B0503020204020204" pitchFamily="34" charset="0"/>
                <a:cs typeface="Calibri" panose="020F0502020204030204" pitchFamily="34" charset="0"/>
              </a:rPr>
              <a:t>Siège social : 10 rue de la Justice - 75 020 PARIS</a:t>
            </a:r>
          </a:p>
        </p:txBody>
      </p:sp>
      <p:grpSp>
        <p:nvGrpSpPr>
          <p:cNvPr id="14" name="Groupe 13">
            <a:extLst>
              <a:ext uri="{FF2B5EF4-FFF2-40B4-BE49-F238E27FC236}">
                <a16:creationId xmlns:a16="http://schemas.microsoft.com/office/drawing/2014/main" id="{BE152C92-6626-7B42-9791-EEF03DBF3481}"/>
              </a:ext>
            </a:extLst>
          </p:cNvPr>
          <p:cNvGrpSpPr/>
          <p:nvPr userDrawn="1"/>
        </p:nvGrpSpPr>
        <p:grpSpPr>
          <a:xfrm>
            <a:off x="833540" y="6832135"/>
            <a:ext cx="9024731" cy="332906"/>
            <a:chOff x="428608" y="7082945"/>
            <a:chExt cx="9834595" cy="140876"/>
          </a:xfrm>
        </p:grpSpPr>
        <p:cxnSp>
          <p:nvCxnSpPr>
            <p:cNvPr id="5" name="Connecteur droit 4">
              <a:extLst>
                <a:ext uri="{FF2B5EF4-FFF2-40B4-BE49-F238E27FC236}">
                  <a16:creationId xmlns:a16="http://schemas.microsoft.com/office/drawing/2014/main" id="{06816AB3-97BF-C14B-8F58-73BFE8817E10}"/>
                </a:ext>
              </a:extLst>
            </p:cNvPr>
            <p:cNvCxnSpPr/>
            <p:nvPr userDrawn="1"/>
          </p:nvCxnSpPr>
          <p:spPr>
            <a:xfrm>
              <a:off x="428608" y="7082945"/>
              <a:ext cx="9834595" cy="0"/>
            </a:xfrm>
            <a:prstGeom prst="line">
              <a:avLst/>
            </a:prstGeom>
            <a:ln w="12700" cap="rnd">
              <a:solidFill>
                <a:schemeClr val="accent2"/>
              </a:solidFill>
              <a:prstDash val="sysDot"/>
              <a:round/>
            </a:ln>
          </p:spPr>
          <p:style>
            <a:lnRef idx="1">
              <a:schemeClr val="accent1"/>
            </a:lnRef>
            <a:fillRef idx="0">
              <a:schemeClr val="accent1"/>
            </a:fillRef>
            <a:effectRef idx="0">
              <a:schemeClr val="accent1"/>
            </a:effectRef>
            <a:fontRef idx="minor">
              <a:schemeClr val="tx1"/>
            </a:fontRef>
          </p:style>
        </p:cxnSp>
        <p:cxnSp>
          <p:nvCxnSpPr>
            <p:cNvPr id="17" name="Connecteur droit 16">
              <a:extLst>
                <a:ext uri="{FF2B5EF4-FFF2-40B4-BE49-F238E27FC236}">
                  <a16:creationId xmlns:a16="http://schemas.microsoft.com/office/drawing/2014/main" id="{4BF31158-2DE0-6B44-8E57-510F724D40FC}"/>
                </a:ext>
              </a:extLst>
            </p:cNvPr>
            <p:cNvCxnSpPr/>
            <p:nvPr userDrawn="1"/>
          </p:nvCxnSpPr>
          <p:spPr>
            <a:xfrm>
              <a:off x="428608" y="7223821"/>
              <a:ext cx="9834595" cy="0"/>
            </a:xfrm>
            <a:prstGeom prst="line">
              <a:avLst/>
            </a:prstGeom>
            <a:ln w="12700" cap="rnd">
              <a:solidFill>
                <a:schemeClr val="accent2"/>
              </a:solidFill>
              <a:prstDash val="sysDot"/>
              <a:round/>
            </a:ln>
          </p:spPr>
          <p:style>
            <a:lnRef idx="1">
              <a:schemeClr val="accent1"/>
            </a:lnRef>
            <a:fillRef idx="0">
              <a:schemeClr val="accent1"/>
            </a:fillRef>
            <a:effectRef idx="0">
              <a:schemeClr val="accent1"/>
            </a:effectRef>
            <a:fontRef idx="minor">
              <a:schemeClr val="tx1"/>
            </a:fontRef>
          </p:style>
        </p:cxnSp>
      </p:grpSp>
      <p:sp>
        <p:nvSpPr>
          <p:cNvPr id="11" name="Rectangle 10">
            <a:extLst>
              <a:ext uri="{FF2B5EF4-FFF2-40B4-BE49-F238E27FC236}">
                <a16:creationId xmlns:a16="http://schemas.microsoft.com/office/drawing/2014/main" id="{5354B369-D0C2-D14A-A970-09B647ABD1A4}"/>
              </a:ext>
            </a:extLst>
          </p:cNvPr>
          <p:cNvSpPr/>
          <p:nvPr userDrawn="1"/>
        </p:nvSpPr>
        <p:spPr>
          <a:xfrm>
            <a:off x="6599618" y="1909246"/>
            <a:ext cx="3374627" cy="1631216"/>
          </a:xfrm>
          <a:prstGeom prst="rect">
            <a:avLst/>
          </a:prstGeom>
        </p:spPr>
        <p:txBody>
          <a:bodyPr wrap="square">
            <a:spAutoFit/>
          </a:bodyPr>
          <a:lstStyle/>
          <a:p>
            <a:pPr marL="0" marR="0" lvl="0" indent="0" algn="r" defTabSz="914447" rtl="0" eaLnBrk="1" fontAlgn="auto" latinLnBrk="0" hangingPunct="1">
              <a:lnSpc>
                <a:spcPct val="100000"/>
              </a:lnSpc>
              <a:spcBef>
                <a:spcPts val="0"/>
              </a:spcBef>
              <a:spcAft>
                <a:spcPts val="0"/>
              </a:spcAft>
              <a:buClrTx/>
              <a:buSzTx/>
              <a:buFontTx/>
              <a:buNone/>
              <a:tabLst/>
              <a:defRPr/>
            </a:pPr>
            <a:r>
              <a:rPr lang="fr-FR" sz="1600" b="0" i="0">
                <a:solidFill>
                  <a:schemeClr val="bg1">
                    <a:lumMod val="75000"/>
                    <a:lumOff val="25000"/>
                  </a:schemeClr>
                </a:solidFill>
                <a:latin typeface="Corbel" panose="020B0503020204020204" pitchFamily="34" charset="0"/>
              </a:rPr>
              <a:t>Sauléa Conseil</a:t>
            </a:r>
            <a:br>
              <a:rPr lang="fr-FR" sz="1600" b="0" i="0">
                <a:solidFill>
                  <a:schemeClr val="bg1">
                    <a:lumMod val="75000"/>
                    <a:lumOff val="25000"/>
                  </a:schemeClr>
                </a:solidFill>
                <a:latin typeface="Corbel" panose="020B0503020204020204" pitchFamily="34" charset="0"/>
              </a:rPr>
            </a:br>
            <a:r>
              <a:rPr lang="fr-FR" sz="1600" b="0" i="0">
                <a:solidFill>
                  <a:schemeClr val="bg1">
                    <a:lumMod val="75000"/>
                    <a:lumOff val="25000"/>
                  </a:schemeClr>
                </a:solidFill>
                <a:latin typeface="Corbel" panose="020B0503020204020204" pitchFamily="34" charset="0"/>
              </a:rPr>
              <a:t>10 rue de la Justice - 75020 Paris</a:t>
            </a:r>
            <a:br>
              <a:rPr lang="fr-FR" sz="1600" b="0" i="0">
                <a:solidFill>
                  <a:schemeClr val="bg1">
                    <a:lumMod val="75000"/>
                    <a:lumOff val="25000"/>
                  </a:schemeClr>
                </a:solidFill>
                <a:latin typeface="Corbel" panose="020B0503020204020204" pitchFamily="34" charset="0"/>
              </a:rPr>
            </a:br>
            <a:r>
              <a:rPr lang="fr-FR" sz="1600" b="0" i="0">
                <a:solidFill>
                  <a:schemeClr val="bg1">
                    <a:lumMod val="75000"/>
                    <a:lumOff val="25000"/>
                  </a:schemeClr>
                </a:solidFill>
                <a:latin typeface="Corbel" panose="020B0503020204020204" pitchFamily="34" charset="0"/>
              </a:rPr>
              <a:t>direction@saulea-conseil.com</a:t>
            </a:r>
          </a:p>
          <a:p>
            <a:pPr lvl="0" algn="r"/>
            <a:endParaRPr lang="fr-FR" sz="1600" b="0" i="0">
              <a:solidFill>
                <a:schemeClr val="bg1">
                  <a:lumMod val="75000"/>
                  <a:lumOff val="25000"/>
                </a:schemeClr>
              </a:solidFill>
              <a:latin typeface="Corbel" panose="020B0503020204020204" pitchFamily="34" charset="0"/>
            </a:endParaRPr>
          </a:p>
          <a:p>
            <a:pPr lvl="0" algn="r"/>
            <a:r>
              <a:rPr lang="fr-FR" sz="2000" b="1" i="0" err="1">
                <a:solidFill>
                  <a:schemeClr val="bg1">
                    <a:lumMod val="75000"/>
                    <a:lumOff val="25000"/>
                  </a:schemeClr>
                </a:solidFill>
                <a:latin typeface="Corbel" panose="020B0503020204020204" pitchFamily="34" charset="0"/>
              </a:rPr>
              <a:t>www.saulea-conseil.com</a:t>
            </a:r>
            <a:endParaRPr lang="fr-FR" sz="2000" b="1" i="0">
              <a:solidFill>
                <a:schemeClr val="bg1">
                  <a:lumMod val="75000"/>
                  <a:lumOff val="25000"/>
                </a:schemeClr>
              </a:solidFill>
              <a:latin typeface="Corbel" panose="020B0503020204020204" pitchFamily="34" charset="0"/>
            </a:endParaRPr>
          </a:p>
          <a:p>
            <a:pPr lvl="0" algn="r"/>
            <a:endParaRPr lang="fr-FR" sz="1600" b="0" i="0">
              <a:solidFill>
                <a:schemeClr val="bg1">
                  <a:lumMod val="75000"/>
                  <a:lumOff val="25000"/>
                </a:schemeClr>
              </a:solidFill>
              <a:latin typeface="Corbel" panose="020B0503020204020204" pitchFamily="34" charset="0"/>
            </a:endParaRPr>
          </a:p>
        </p:txBody>
      </p:sp>
      <p:cxnSp>
        <p:nvCxnSpPr>
          <p:cNvPr id="13" name="Connecteur droit 12">
            <a:extLst>
              <a:ext uri="{FF2B5EF4-FFF2-40B4-BE49-F238E27FC236}">
                <a16:creationId xmlns:a16="http://schemas.microsoft.com/office/drawing/2014/main" id="{79E99716-060A-F748-9B14-4C0EA0003855}"/>
              </a:ext>
            </a:extLst>
          </p:cNvPr>
          <p:cNvCxnSpPr/>
          <p:nvPr userDrawn="1"/>
        </p:nvCxnSpPr>
        <p:spPr>
          <a:xfrm>
            <a:off x="1033670" y="3677645"/>
            <a:ext cx="3551583" cy="0"/>
          </a:xfrm>
          <a:prstGeom prst="line">
            <a:avLst/>
          </a:prstGeom>
          <a:ln w="12700">
            <a:solidFill>
              <a:schemeClr val="bg2">
                <a:lumMod val="20000"/>
                <a:lumOff val="8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96314168"/>
      </p:ext>
    </p:extLst>
  </p:cSld>
  <p:clrMapOvr>
    <a:overrideClrMapping bg1="dk1" tx1="lt1" bg2="dk2" tx2="lt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V">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4B4E46D-2ABE-564E-8E6E-89E95A9C2749}"/>
              </a:ext>
            </a:extLst>
          </p:cNvPr>
          <p:cNvSpPr/>
          <p:nvPr userDrawn="1"/>
        </p:nvSpPr>
        <p:spPr>
          <a:xfrm>
            <a:off x="5345114" y="1"/>
            <a:ext cx="5346701" cy="7559675"/>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fr-FR" sz="1800"/>
          </a:p>
        </p:txBody>
      </p:sp>
      <p:sp>
        <p:nvSpPr>
          <p:cNvPr id="17" name="Espace réservé du texte 16">
            <a:extLst>
              <a:ext uri="{FF2B5EF4-FFF2-40B4-BE49-F238E27FC236}">
                <a16:creationId xmlns:a16="http://schemas.microsoft.com/office/drawing/2014/main" id="{A285B11E-37D7-4247-BFD2-9C0E477B454C}"/>
              </a:ext>
            </a:extLst>
          </p:cNvPr>
          <p:cNvSpPr>
            <a:spLocks noGrp="1"/>
          </p:cNvSpPr>
          <p:nvPr>
            <p:ph type="body" sz="quarter" idx="12"/>
          </p:nvPr>
        </p:nvSpPr>
        <p:spPr>
          <a:xfrm>
            <a:off x="5619750" y="503239"/>
            <a:ext cx="4514850" cy="6323231"/>
          </a:xfrm>
        </p:spPr>
        <p:txBody>
          <a:bodyPr>
            <a:noAutofit/>
          </a:bodyPr>
          <a:lstStyle>
            <a:lvl1pPr>
              <a:lnSpc>
                <a:spcPts val="1400"/>
              </a:lnSpc>
              <a:spcBef>
                <a:spcPts val="600"/>
              </a:spcBef>
              <a:defRPr sz="1100"/>
            </a:lvl1pPr>
            <a:lvl2pPr>
              <a:lnSpc>
                <a:spcPts val="1100"/>
              </a:lnSpc>
              <a:defRPr sz="899"/>
            </a:lvl2pPr>
          </a:lstStyle>
          <a:p>
            <a:pPr lvl="0"/>
            <a:r>
              <a:rPr lang="fr-FR"/>
              <a:t>Cliquez pour modifier les styles du texte du masque</a:t>
            </a:r>
          </a:p>
          <a:p>
            <a:pPr lvl="1"/>
            <a:r>
              <a:rPr lang="fr-FR"/>
              <a:t>Deuxième niveau</a:t>
            </a:r>
          </a:p>
        </p:txBody>
      </p:sp>
      <p:cxnSp>
        <p:nvCxnSpPr>
          <p:cNvPr id="6" name="Connecteur droit 5">
            <a:extLst>
              <a:ext uri="{FF2B5EF4-FFF2-40B4-BE49-F238E27FC236}">
                <a16:creationId xmlns:a16="http://schemas.microsoft.com/office/drawing/2014/main" id="{CA749CA1-DCB6-0140-9C8B-006EE31F2288}"/>
              </a:ext>
            </a:extLst>
          </p:cNvPr>
          <p:cNvCxnSpPr>
            <a:cxnSpLocks/>
          </p:cNvCxnSpPr>
          <p:nvPr userDrawn="1"/>
        </p:nvCxnSpPr>
        <p:spPr>
          <a:xfrm>
            <a:off x="647700" y="1998922"/>
            <a:ext cx="0" cy="5560754"/>
          </a:xfrm>
          <a:prstGeom prst="line">
            <a:avLst/>
          </a:prstGeom>
          <a:ln w="1905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4" name="Espace réservé du texte 13">
            <a:extLst>
              <a:ext uri="{FF2B5EF4-FFF2-40B4-BE49-F238E27FC236}">
                <a16:creationId xmlns:a16="http://schemas.microsoft.com/office/drawing/2014/main" id="{72F16921-4C3D-BF4D-B7A7-41579A05ED07}"/>
              </a:ext>
            </a:extLst>
          </p:cNvPr>
          <p:cNvSpPr>
            <a:spLocks noGrp="1"/>
          </p:cNvSpPr>
          <p:nvPr>
            <p:ph type="body" sz="quarter" idx="10"/>
          </p:nvPr>
        </p:nvSpPr>
        <p:spPr>
          <a:xfrm>
            <a:off x="1105790" y="1394579"/>
            <a:ext cx="4074224" cy="767784"/>
          </a:xfrm>
        </p:spPr>
        <p:txBody>
          <a:bodyPr>
            <a:noAutofit/>
          </a:bodyPr>
          <a:lstStyle>
            <a:lvl1pPr>
              <a:defRPr sz="2800">
                <a:solidFill>
                  <a:schemeClr val="tx1">
                    <a:lumMod val="50000"/>
                    <a:lumOff val="50000"/>
                  </a:schemeClr>
                </a:solidFill>
              </a:defRPr>
            </a:lvl1pPr>
            <a:lvl2pPr>
              <a:defRPr sz="1400" b="0" i="1">
                <a:solidFill>
                  <a:schemeClr val="tx1">
                    <a:lumMod val="50000"/>
                    <a:lumOff val="50000"/>
                  </a:schemeClr>
                </a:solidFill>
                <a:latin typeface="Corbel" panose="020B0503020204020204" pitchFamily="34" charset="0"/>
              </a:defRPr>
            </a:lvl2pPr>
            <a:lvl3pPr>
              <a:defRPr>
                <a:solidFill>
                  <a:schemeClr val="tx1">
                    <a:lumMod val="50000"/>
                    <a:lumOff val="50000"/>
                  </a:schemeClr>
                </a:solidFill>
              </a:defRPr>
            </a:lvl3pPr>
            <a:lvl4pPr>
              <a:defRPr>
                <a:solidFill>
                  <a:schemeClr val="tx1">
                    <a:lumMod val="50000"/>
                    <a:lumOff val="50000"/>
                  </a:schemeClr>
                </a:solidFill>
              </a:defRPr>
            </a:lvl4pPr>
            <a:lvl5pPr>
              <a:defRPr>
                <a:solidFill>
                  <a:schemeClr val="tx1">
                    <a:lumMod val="50000"/>
                    <a:lumOff val="50000"/>
                  </a:schemeClr>
                </a:solidFill>
              </a:defRPr>
            </a:lvl5pPr>
          </a:lstStyle>
          <a:p>
            <a:pPr lvl="0"/>
            <a:r>
              <a:rPr lang="fr-FR"/>
              <a:t>Cliquez pour modifier les styles du texte du masque</a:t>
            </a:r>
          </a:p>
          <a:p>
            <a:pPr lvl="1"/>
            <a:r>
              <a:rPr lang="fr-FR"/>
              <a:t>Deuxième niveau</a:t>
            </a:r>
          </a:p>
        </p:txBody>
      </p:sp>
      <p:sp>
        <p:nvSpPr>
          <p:cNvPr id="15" name="Espace réservé du texte 13">
            <a:extLst>
              <a:ext uri="{FF2B5EF4-FFF2-40B4-BE49-F238E27FC236}">
                <a16:creationId xmlns:a16="http://schemas.microsoft.com/office/drawing/2014/main" id="{26428489-032E-F742-8032-3E71D415E2A8}"/>
              </a:ext>
            </a:extLst>
          </p:cNvPr>
          <p:cNvSpPr>
            <a:spLocks noGrp="1"/>
          </p:cNvSpPr>
          <p:nvPr>
            <p:ph type="body" sz="quarter" idx="11"/>
          </p:nvPr>
        </p:nvSpPr>
        <p:spPr>
          <a:xfrm>
            <a:off x="1105790" y="2301854"/>
            <a:ext cx="4074224" cy="995362"/>
          </a:xfrm>
        </p:spPr>
        <p:txBody>
          <a:bodyPr>
            <a:noAutofit/>
          </a:bodyPr>
          <a:lstStyle>
            <a:lvl1pPr>
              <a:defRPr sz="1400" b="0" i="1">
                <a:solidFill>
                  <a:schemeClr val="tx2">
                    <a:lumMod val="60000"/>
                    <a:lumOff val="40000"/>
                  </a:schemeClr>
                </a:solidFill>
                <a:latin typeface="Corbel" panose="020B0503020204020204" pitchFamily="34" charset="0"/>
              </a:defRPr>
            </a:lvl1pPr>
            <a:lvl2pPr>
              <a:defRPr sz="1400" b="0" i="1">
                <a:solidFill>
                  <a:schemeClr val="tx1">
                    <a:lumMod val="50000"/>
                    <a:lumOff val="50000"/>
                  </a:schemeClr>
                </a:solidFill>
                <a:latin typeface="Corbel" panose="020B0503020204020204" pitchFamily="34" charset="0"/>
              </a:defRPr>
            </a:lvl2pPr>
            <a:lvl3pPr>
              <a:defRPr>
                <a:solidFill>
                  <a:schemeClr val="tx1">
                    <a:lumMod val="50000"/>
                    <a:lumOff val="50000"/>
                  </a:schemeClr>
                </a:solidFill>
              </a:defRPr>
            </a:lvl3pPr>
            <a:lvl4pPr>
              <a:defRPr>
                <a:solidFill>
                  <a:schemeClr val="tx1">
                    <a:lumMod val="50000"/>
                    <a:lumOff val="50000"/>
                  </a:schemeClr>
                </a:solidFill>
              </a:defRPr>
            </a:lvl4pPr>
            <a:lvl5pPr>
              <a:defRPr>
                <a:solidFill>
                  <a:schemeClr val="tx1">
                    <a:lumMod val="50000"/>
                    <a:lumOff val="50000"/>
                  </a:schemeClr>
                </a:solidFill>
              </a:defRPr>
            </a:lvl5pPr>
          </a:lstStyle>
          <a:p>
            <a:pPr lvl="0"/>
            <a:r>
              <a:rPr lang="fr-FR"/>
              <a:t>Cliquez pour modifier les styles du texte du masque</a:t>
            </a:r>
          </a:p>
        </p:txBody>
      </p:sp>
      <p:sp>
        <p:nvSpPr>
          <p:cNvPr id="19" name="Espace réservé du texte 18">
            <a:extLst>
              <a:ext uri="{FF2B5EF4-FFF2-40B4-BE49-F238E27FC236}">
                <a16:creationId xmlns:a16="http://schemas.microsoft.com/office/drawing/2014/main" id="{AA7EEB4E-5649-8040-9505-F045A708CE51}"/>
              </a:ext>
            </a:extLst>
          </p:cNvPr>
          <p:cNvSpPr>
            <a:spLocks noGrp="1"/>
          </p:cNvSpPr>
          <p:nvPr>
            <p:ph type="body" sz="quarter" idx="13" hasCustomPrompt="1"/>
          </p:nvPr>
        </p:nvSpPr>
        <p:spPr>
          <a:xfrm>
            <a:off x="400220" y="4740799"/>
            <a:ext cx="705570" cy="195813"/>
          </a:xfrm>
          <a:solidFill>
            <a:schemeClr val="bg1"/>
          </a:solidFill>
        </p:spPr>
        <p:txBody>
          <a:bodyPr anchor="ctr">
            <a:noAutofit/>
          </a:bodyPr>
          <a:lstStyle>
            <a:lvl1pPr>
              <a:defRPr sz="1201" b="0" i="1">
                <a:solidFill>
                  <a:schemeClr val="accent3"/>
                </a:solidFill>
                <a:latin typeface="Corbel" panose="020B0503020204020204" pitchFamily="34" charset="0"/>
              </a:defRPr>
            </a:lvl1pPr>
            <a:lvl2pPr>
              <a:defRPr b="0" i="1">
                <a:latin typeface="Corbel" panose="020B0503020204020204" pitchFamily="34" charset="0"/>
              </a:defRPr>
            </a:lvl2pPr>
            <a:lvl3pPr>
              <a:defRPr b="0" i="1">
                <a:latin typeface="Corbel" panose="020B0503020204020204" pitchFamily="34" charset="0"/>
              </a:defRPr>
            </a:lvl3pPr>
            <a:lvl4pPr>
              <a:defRPr b="0" i="1">
                <a:latin typeface="Corbel" panose="020B0503020204020204" pitchFamily="34" charset="0"/>
              </a:defRPr>
            </a:lvl4pPr>
            <a:lvl5pPr>
              <a:defRPr b="0" i="1">
                <a:latin typeface="Corbel" panose="020B0503020204020204" pitchFamily="34" charset="0"/>
              </a:defRPr>
            </a:lvl5pPr>
          </a:lstStyle>
          <a:p>
            <a:pPr lvl="0"/>
            <a:r>
              <a:rPr lang="fr-FR"/>
              <a:t>Date</a:t>
            </a:r>
          </a:p>
        </p:txBody>
      </p:sp>
      <p:sp>
        <p:nvSpPr>
          <p:cNvPr id="20" name="Espace réservé du texte 18">
            <a:extLst>
              <a:ext uri="{FF2B5EF4-FFF2-40B4-BE49-F238E27FC236}">
                <a16:creationId xmlns:a16="http://schemas.microsoft.com/office/drawing/2014/main" id="{02802E96-44C7-AC48-AD45-3E382B87645C}"/>
              </a:ext>
            </a:extLst>
          </p:cNvPr>
          <p:cNvSpPr>
            <a:spLocks noGrp="1"/>
          </p:cNvSpPr>
          <p:nvPr>
            <p:ph type="body" sz="quarter" idx="14" hasCustomPrompt="1"/>
          </p:nvPr>
        </p:nvSpPr>
        <p:spPr>
          <a:xfrm>
            <a:off x="400220" y="5208632"/>
            <a:ext cx="705570" cy="195813"/>
          </a:xfrm>
          <a:solidFill>
            <a:schemeClr val="bg1"/>
          </a:solidFill>
        </p:spPr>
        <p:txBody>
          <a:bodyPr anchor="ctr">
            <a:noAutofit/>
          </a:bodyPr>
          <a:lstStyle>
            <a:lvl1pPr>
              <a:defRPr sz="1201" b="0" i="1">
                <a:solidFill>
                  <a:schemeClr val="accent3"/>
                </a:solidFill>
                <a:latin typeface="Corbel" panose="020B0503020204020204" pitchFamily="34" charset="0"/>
              </a:defRPr>
            </a:lvl1pPr>
            <a:lvl2pPr>
              <a:defRPr b="0" i="1">
                <a:latin typeface="Corbel" panose="020B0503020204020204" pitchFamily="34" charset="0"/>
              </a:defRPr>
            </a:lvl2pPr>
            <a:lvl3pPr>
              <a:defRPr b="0" i="1">
                <a:latin typeface="Corbel" panose="020B0503020204020204" pitchFamily="34" charset="0"/>
              </a:defRPr>
            </a:lvl3pPr>
            <a:lvl4pPr>
              <a:defRPr b="0" i="1">
                <a:latin typeface="Corbel" panose="020B0503020204020204" pitchFamily="34" charset="0"/>
              </a:defRPr>
            </a:lvl4pPr>
            <a:lvl5pPr>
              <a:defRPr b="0" i="1">
                <a:latin typeface="Corbel" panose="020B0503020204020204" pitchFamily="34" charset="0"/>
              </a:defRPr>
            </a:lvl5pPr>
          </a:lstStyle>
          <a:p>
            <a:pPr lvl="0"/>
            <a:r>
              <a:rPr lang="fr-FR"/>
              <a:t>Date</a:t>
            </a:r>
          </a:p>
        </p:txBody>
      </p:sp>
      <p:sp>
        <p:nvSpPr>
          <p:cNvPr id="21" name="Espace réservé du texte 18">
            <a:extLst>
              <a:ext uri="{FF2B5EF4-FFF2-40B4-BE49-F238E27FC236}">
                <a16:creationId xmlns:a16="http://schemas.microsoft.com/office/drawing/2014/main" id="{8500C8C7-5E1A-654A-87CE-A60AE68B968D}"/>
              </a:ext>
            </a:extLst>
          </p:cNvPr>
          <p:cNvSpPr>
            <a:spLocks noGrp="1"/>
          </p:cNvSpPr>
          <p:nvPr>
            <p:ph type="body" sz="quarter" idx="15" hasCustomPrompt="1"/>
          </p:nvPr>
        </p:nvSpPr>
        <p:spPr>
          <a:xfrm>
            <a:off x="400220" y="5602037"/>
            <a:ext cx="705570" cy="195813"/>
          </a:xfrm>
          <a:solidFill>
            <a:schemeClr val="bg1"/>
          </a:solidFill>
        </p:spPr>
        <p:txBody>
          <a:bodyPr anchor="ctr">
            <a:noAutofit/>
          </a:bodyPr>
          <a:lstStyle>
            <a:lvl1pPr>
              <a:defRPr sz="1201" b="0" i="1">
                <a:solidFill>
                  <a:schemeClr val="accent3"/>
                </a:solidFill>
                <a:latin typeface="Corbel" panose="020B0503020204020204" pitchFamily="34" charset="0"/>
              </a:defRPr>
            </a:lvl1pPr>
            <a:lvl2pPr>
              <a:defRPr b="0" i="1">
                <a:latin typeface="Corbel" panose="020B0503020204020204" pitchFamily="34" charset="0"/>
              </a:defRPr>
            </a:lvl2pPr>
            <a:lvl3pPr>
              <a:defRPr b="0" i="1">
                <a:latin typeface="Corbel" panose="020B0503020204020204" pitchFamily="34" charset="0"/>
              </a:defRPr>
            </a:lvl3pPr>
            <a:lvl4pPr>
              <a:defRPr b="0" i="1">
                <a:latin typeface="Corbel" panose="020B0503020204020204" pitchFamily="34" charset="0"/>
              </a:defRPr>
            </a:lvl4pPr>
            <a:lvl5pPr>
              <a:defRPr b="0" i="1">
                <a:latin typeface="Corbel" panose="020B0503020204020204" pitchFamily="34" charset="0"/>
              </a:defRPr>
            </a:lvl5pPr>
          </a:lstStyle>
          <a:p>
            <a:pPr lvl="0"/>
            <a:r>
              <a:rPr lang="fr-FR"/>
              <a:t>Date</a:t>
            </a:r>
          </a:p>
        </p:txBody>
      </p:sp>
      <p:sp>
        <p:nvSpPr>
          <p:cNvPr id="22" name="Espace réservé du texte 18">
            <a:extLst>
              <a:ext uri="{FF2B5EF4-FFF2-40B4-BE49-F238E27FC236}">
                <a16:creationId xmlns:a16="http://schemas.microsoft.com/office/drawing/2014/main" id="{EA5D7592-831B-8443-861D-F0FE629D5494}"/>
              </a:ext>
            </a:extLst>
          </p:cNvPr>
          <p:cNvSpPr>
            <a:spLocks noGrp="1"/>
          </p:cNvSpPr>
          <p:nvPr>
            <p:ph type="body" sz="quarter" idx="16" hasCustomPrompt="1"/>
          </p:nvPr>
        </p:nvSpPr>
        <p:spPr>
          <a:xfrm>
            <a:off x="400220" y="6250144"/>
            <a:ext cx="705570" cy="195813"/>
          </a:xfrm>
          <a:solidFill>
            <a:schemeClr val="bg1"/>
          </a:solidFill>
        </p:spPr>
        <p:txBody>
          <a:bodyPr anchor="ctr">
            <a:noAutofit/>
          </a:bodyPr>
          <a:lstStyle>
            <a:lvl1pPr>
              <a:defRPr sz="1201" b="0" i="1">
                <a:solidFill>
                  <a:schemeClr val="accent3"/>
                </a:solidFill>
                <a:latin typeface="Corbel" panose="020B0503020204020204" pitchFamily="34" charset="0"/>
              </a:defRPr>
            </a:lvl1pPr>
            <a:lvl2pPr>
              <a:defRPr b="0" i="1">
                <a:latin typeface="Corbel" panose="020B0503020204020204" pitchFamily="34" charset="0"/>
              </a:defRPr>
            </a:lvl2pPr>
            <a:lvl3pPr>
              <a:defRPr b="0" i="1">
                <a:latin typeface="Corbel" panose="020B0503020204020204" pitchFamily="34" charset="0"/>
              </a:defRPr>
            </a:lvl3pPr>
            <a:lvl4pPr>
              <a:defRPr b="0" i="1">
                <a:latin typeface="Corbel" panose="020B0503020204020204" pitchFamily="34" charset="0"/>
              </a:defRPr>
            </a:lvl4pPr>
            <a:lvl5pPr>
              <a:defRPr b="0" i="1">
                <a:latin typeface="Corbel" panose="020B0503020204020204" pitchFamily="34" charset="0"/>
              </a:defRPr>
            </a:lvl5pPr>
          </a:lstStyle>
          <a:p>
            <a:pPr lvl="0"/>
            <a:r>
              <a:rPr lang="fr-FR"/>
              <a:t>Date</a:t>
            </a:r>
          </a:p>
        </p:txBody>
      </p:sp>
      <p:sp>
        <p:nvSpPr>
          <p:cNvPr id="23" name="Espace réservé du texte 18">
            <a:extLst>
              <a:ext uri="{FF2B5EF4-FFF2-40B4-BE49-F238E27FC236}">
                <a16:creationId xmlns:a16="http://schemas.microsoft.com/office/drawing/2014/main" id="{A22188E2-4383-794F-9E65-6E47061AA6EC}"/>
              </a:ext>
            </a:extLst>
          </p:cNvPr>
          <p:cNvSpPr>
            <a:spLocks noGrp="1"/>
          </p:cNvSpPr>
          <p:nvPr>
            <p:ph type="body" sz="quarter" idx="17" hasCustomPrompt="1"/>
          </p:nvPr>
        </p:nvSpPr>
        <p:spPr>
          <a:xfrm>
            <a:off x="400220" y="6664814"/>
            <a:ext cx="705570" cy="195813"/>
          </a:xfrm>
          <a:solidFill>
            <a:schemeClr val="bg1"/>
          </a:solidFill>
        </p:spPr>
        <p:txBody>
          <a:bodyPr anchor="ctr">
            <a:noAutofit/>
          </a:bodyPr>
          <a:lstStyle>
            <a:lvl1pPr>
              <a:defRPr sz="1201" b="0" i="1">
                <a:solidFill>
                  <a:schemeClr val="accent3"/>
                </a:solidFill>
                <a:latin typeface="Corbel" panose="020B0503020204020204" pitchFamily="34" charset="0"/>
              </a:defRPr>
            </a:lvl1pPr>
            <a:lvl2pPr>
              <a:defRPr b="0" i="1">
                <a:latin typeface="Corbel" panose="020B0503020204020204" pitchFamily="34" charset="0"/>
              </a:defRPr>
            </a:lvl2pPr>
            <a:lvl3pPr>
              <a:defRPr b="0" i="1">
                <a:latin typeface="Corbel" panose="020B0503020204020204" pitchFamily="34" charset="0"/>
              </a:defRPr>
            </a:lvl3pPr>
            <a:lvl4pPr>
              <a:defRPr b="0" i="1">
                <a:latin typeface="Corbel" panose="020B0503020204020204" pitchFamily="34" charset="0"/>
              </a:defRPr>
            </a:lvl4pPr>
            <a:lvl5pPr>
              <a:defRPr b="0" i="1">
                <a:latin typeface="Corbel" panose="020B0503020204020204" pitchFamily="34" charset="0"/>
              </a:defRPr>
            </a:lvl5pPr>
          </a:lstStyle>
          <a:p>
            <a:pPr lvl="0"/>
            <a:r>
              <a:rPr lang="fr-FR"/>
              <a:t>Date</a:t>
            </a:r>
          </a:p>
        </p:txBody>
      </p:sp>
      <p:sp>
        <p:nvSpPr>
          <p:cNvPr id="24" name="Espace réservé du texte 13">
            <a:extLst>
              <a:ext uri="{FF2B5EF4-FFF2-40B4-BE49-F238E27FC236}">
                <a16:creationId xmlns:a16="http://schemas.microsoft.com/office/drawing/2014/main" id="{1765C01B-840B-E248-9CA7-226AD5331C5C}"/>
              </a:ext>
            </a:extLst>
          </p:cNvPr>
          <p:cNvSpPr>
            <a:spLocks noGrp="1"/>
          </p:cNvSpPr>
          <p:nvPr>
            <p:ph type="body" sz="quarter" idx="18"/>
          </p:nvPr>
        </p:nvSpPr>
        <p:spPr>
          <a:xfrm>
            <a:off x="1380426" y="4719124"/>
            <a:ext cx="3799588" cy="2566430"/>
          </a:xfrm>
        </p:spPr>
        <p:txBody>
          <a:bodyPr>
            <a:noAutofit/>
          </a:bodyPr>
          <a:lstStyle>
            <a:lvl1pPr>
              <a:lnSpc>
                <a:spcPts val="1800"/>
              </a:lnSpc>
              <a:spcBef>
                <a:spcPts val="0"/>
              </a:spcBef>
              <a:spcAft>
                <a:spcPts val="1201"/>
              </a:spcAft>
              <a:defRPr sz="1400" b="0" i="0">
                <a:solidFill>
                  <a:schemeClr val="tx1">
                    <a:lumMod val="65000"/>
                    <a:lumOff val="35000"/>
                  </a:schemeClr>
                </a:solidFill>
                <a:latin typeface="Corbel" panose="020B0503020204020204" pitchFamily="34" charset="0"/>
              </a:defRPr>
            </a:lvl1pPr>
            <a:lvl2pPr>
              <a:defRPr sz="1400" b="0" i="1">
                <a:solidFill>
                  <a:schemeClr val="tx1">
                    <a:lumMod val="50000"/>
                    <a:lumOff val="50000"/>
                  </a:schemeClr>
                </a:solidFill>
                <a:latin typeface="Corbel" panose="020B0503020204020204" pitchFamily="34" charset="0"/>
              </a:defRPr>
            </a:lvl2pPr>
            <a:lvl3pPr>
              <a:defRPr>
                <a:solidFill>
                  <a:schemeClr val="tx1">
                    <a:lumMod val="50000"/>
                    <a:lumOff val="50000"/>
                  </a:schemeClr>
                </a:solidFill>
              </a:defRPr>
            </a:lvl3pPr>
            <a:lvl4pPr>
              <a:defRPr>
                <a:solidFill>
                  <a:schemeClr val="tx1">
                    <a:lumMod val="50000"/>
                    <a:lumOff val="50000"/>
                  </a:schemeClr>
                </a:solidFill>
              </a:defRPr>
            </a:lvl4pPr>
            <a:lvl5pPr>
              <a:defRPr>
                <a:solidFill>
                  <a:schemeClr val="tx1">
                    <a:lumMod val="50000"/>
                    <a:lumOff val="50000"/>
                  </a:schemeClr>
                </a:solidFill>
              </a:defRPr>
            </a:lvl5pPr>
          </a:lstStyle>
          <a:p>
            <a:pPr lvl="0"/>
            <a:r>
              <a:rPr lang="fr-FR"/>
              <a:t>Cliquez pour modifier les styles du texte du masque</a:t>
            </a:r>
          </a:p>
        </p:txBody>
      </p:sp>
      <p:pic>
        <p:nvPicPr>
          <p:cNvPr id="26" name="Graphique 25">
            <a:extLst>
              <a:ext uri="{FF2B5EF4-FFF2-40B4-BE49-F238E27FC236}">
                <a16:creationId xmlns:a16="http://schemas.microsoft.com/office/drawing/2014/main" id="{7B1284A6-3F98-B34A-B932-65487344BB1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210709" y="6964326"/>
            <a:ext cx="1156424" cy="321229"/>
          </a:xfrm>
          <a:prstGeom prst="rect">
            <a:avLst/>
          </a:prstGeom>
        </p:spPr>
      </p:pic>
    </p:spTree>
    <p:extLst>
      <p:ext uri="{BB962C8B-B14F-4D97-AF65-F5344CB8AC3E}">
        <p14:creationId xmlns:p14="http://schemas.microsoft.com/office/powerpoint/2010/main" val="1047068399"/>
      </p:ext>
    </p:extLst>
  </p:cSld>
  <p:clrMapOvr>
    <a:masterClrMapping/>
  </p:clrMapOvr>
  <p:extLst>
    <p:ext uri="{DCECCB84-F9BA-43D5-87BE-67443E8EF086}">
      <p15:sldGuideLst xmlns:p15="http://schemas.microsoft.com/office/powerpoint/2012/main">
        <p15:guide id="1" orient="horz" pos="2381" userDrawn="1">
          <p15:clr>
            <a:srgbClr val="FBAE40"/>
          </p15:clr>
        </p15:guide>
        <p15:guide id="2" pos="3368" userDrawn="1">
          <p15:clr>
            <a:srgbClr val="FBAE40"/>
          </p15:clr>
        </p15:guide>
        <p15:guide id="3" pos="170" userDrawn="1">
          <p15:clr>
            <a:srgbClr val="FBAE40"/>
          </p15:clr>
        </p15:guide>
        <p15:guide id="4" pos="328" userDrawn="1">
          <p15:clr>
            <a:srgbClr val="FBAE40"/>
          </p15:clr>
        </p15:guide>
        <p15:guide id="5" orient="horz" pos="158" userDrawn="1">
          <p15:clr>
            <a:srgbClr val="FBAE40"/>
          </p15:clr>
        </p15:guide>
        <p15:guide id="6" orient="horz" pos="4604" userDrawn="1">
          <p15:clr>
            <a:srgbClr val="FBAE40"/>
          </p15:clr>
        </p15:guide>
        <p15:guide id="7" pos="6384" userDrawn="1">
          <p15:clr>
            <a:srgbClr val="FBAE40"/>
          </p15:clr>
        </p15:guide>
        <p15:guide id="8" pos="6565" userDrawn="1">
          <p15:clr>
            <a:srgbClr val="FBAE40"/>
          </p15:clr>
        </p15:guide>
        <p15:guide id="9" orient="horz" pos="4422" userDrawn="1">
          <p15:clr>
            <a:srgbClr val="FBAE40"/>
          </p15:clr>
        </p15:guide>
        <p15:guide id="10" orient="horz" pos="317"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15" name="Ellipse 14">
            <a:extLst>
              <a:ext uri="{FF2B5EF4-FFF2-40B4-BE49-F238E27FC236}">
                <a16:creationId xmlns:a16="http://schemas.microsoft.com/office/drawing/2014/main" id="{B83F4249-CBC6-4A11-B6C1-06693AB73DEF}"/>
              </a:ext>
            </a:extLst>
          </p:cNvPr>
          <p:cNvSpPr/>
          <p:nvPr userDrawn="1"/>
        </p:nvSpPr>
        <p:spPr>
          <a:xfrm>
            <a:off x="7277496" y="4120786"/>
            <a:ext cx="518473" cy="518474"/>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17" name="Ellipse 16">
            <a:extLst>
              <a:ext uri="{FF2B5EF4-FFF2-40B4-BE49-F238E27FC236}">
                <a16:creationId xmlns:a16="http://schemas.microsoft.com/office/drawing/2014/main" id="{831F4FD8-3CE1-43EC-AEBA-23D928F924D0}"/>
              </a:ext>
            </a:extLst>
          </p:cNvPr>
          <p:cNvSpPr/>
          <p:nvPr userDrawn="1"/>
        </p:nvSpPr>
        <p:spPr>
          <a:xfrm>
            <a:off x="4617304" y="1696824"/>
            <a:ext cx="518473" cy="518474"/>
          </a:xfrm>
          <a:prstGeom prst="ellips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16" name="Ellipse 15">
            <a:extLst>
              <a:ext uri="{FF2B5EF4-FFF2-40B4-BE49-F238E27FC236}">
                <a16:creationId xmlns:a16="http://schemas.microsoft.com/office/drawing/2014/main" id="{6F7335A8-F208-4448-AC14-6B764502C822}"/>
              </a:ext>
            </a:extLst>
          </p:cNvPr>
          <p:cNvSpPr/>
          <p:nvPr userDrawn="1"/>
        </p:nvSpPr>
        <p:spPr>
          <a:xfrm>
            <a:off x="7296348" y="1696563"/>
            <a:ext cx="518473" cy="51847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5" name="Ellipse 4">
            <a:extLst>
              <a:ext uri="{FF2B5EF4-FFF2-40B4-BE49-F238E27FC236}">
                <a16:creationId xmlns:a16="http://schemas.microsoft.com/office/drawing/2014/main" id="{B15AD6EF-9AB1-DD43-8050-B86DC8532ECC}"/>
              </a:ext>
            </a:extLst>
          </p:cNvPr>
          <p:cNvSpPr/>
          <p:nvPr userDrawn="1"/>
        </p:nvSpPr>
        <p:spPr>
          <a:xfrm>
            <a:off x="4637990" y="4138368"/>
            <a:ext cx="518473" cy="518474"/>
          </a:xfrm>
          <a:prstGeom prst="ellipse">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7" name="Espace réservé pour une image  6">
            <a:extLst>
              <a:ext uri="{FF2B5EF4-FFF2-40B4-BE49-F238E27FC236}">
                <a16:creationId xmlns:a16="http://schemas.microsoft.com/office/drawing/2014/main" id="{4A888A40-36D7-AC4F-80CA-4891817EB4A3}"/>
              </a:ext>
            </a:extLst>
          </p:cNvPr>
          <p:cNvSpPr>
            <a:spLocks noGrp="1"/>
          </p:cNvSpPr>
          <p:nvPr>
            <p:ph type="pic" sz="quarter" idx="10"/>
          </p:nvPr>
        </p:nvSpPr>
        <p:spPr>
          <a:xfrm>
            <a:off x="-2533351" y="2799024"/>
            <a:ext cx="6287827" cy="6287827"/>
          </a:xfrm>
          <a:custGeom>
            <a:avLst/>
            <a:gdLst>
              <a:gd name="connsiteX0" fmla="*/ 3779838 w 7559676"/>
              <a:gd name="connsiteY0" fmla="*/ 0 h 7559676"/>
              <a:gd name="connsiteX1" fmla="*/ 7559676 w 7559676"/>
              <a:gd name="connsiteY1" fmla="*/ 3779838 h 7559676"/>
              <a:gd name="connsiteX2" fmla="*/ 3779838 w 7559676"/>
              <a:gd name="connsiteY2" fmla="*/ 7559676 h 7559676"/>
              <a:gd name="connsiteX3" fmla="*/ 0 w 7559676"/>
              <a:gd name="connsiteY3" fmla="*/ 3779838 h 7559676"/>
              <a:gd name="connsiteX4" fmla="*/ 3779838 w 7559676"/>
              <a:gd name="connsiteY4" fmla="*/ 0 h 7559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59676" h="7559676">
                <a:moveTo>
                  <a:pt x="3779838" y="0"/>
                </a:moveTo>
                <a:cubicBezTo>
                  <a:pt x="5867385" y="0"/>
                  <a:pt x="7559676" y="1692291"/>
                  <a:pt x="7559676" y="3779838"/>
                </a:cubicBezTo>
                <a:cubicBezTo>
                  <a:pt x="7559676" y="5867385"/>
                  <a:pt x="5867385" y="7559676"/>
                  <a:pt x="3779838" y="7559676"/>
                </a:cubicBezTo>
                <a:cubicBezTo>
                  <a:pt x="1692291" y="7559676"/>
                  <a:pt x="0" y="5867385"/>
                  <a:pt x="0" y="3779838"/>
                </a:cubicBezTo>
                <a:cubicBezTo>
                  <a:pt x="0" y="1692291"/>
                  <a:pt x="1692291" y="0"/>
                  <a:pt x="3779838" y="0"/>
                </a:cubicBezTo>
                <a:close/>
              </a:path>
            </a:pathLst>
          </a:custGeom>
          <a:pattFill prst="wdUpDiag">
            <a:fgClr>
              <a:schemeClr val="bg1">
                <a:lumMod val="95000"/>
              </a:schemeClr>
            </a:fgClr>
            <a:bgClr>
              <a:schemeClr val="bg1"/>
            </a:bgClr>
          </a:pattFill>
        </p:spPr>
        <p:txBody>
          <a:bodyPr wrap="square" anchor="ctr">
            <a:noAutofit/>
          </a:bodyPr>
          <a:lstStyle>
            <a:lvl1pPr algn="ctr">
              <a:defRPr/>
            </a:lvl1pPr>
          </a:lstStyle>
          <a:p>
            <a:r>
              <a:rPr lang="fr-FR"/>
              <a:t>Cliquez sur l'icône pour ajouter une image</a:t>
            </a:r>
          </a:p>
        </p:txBody>
      </p:sp>
      <p:sp>
        <p:nvSpPr>
          <p:cNvPr id="8" name="Espace réservé du texte 7">
            <a:extLst>
              <a:ext uri="{FF2B5EF4-FFF2-40B4-BE49-F238E27FC236}">
                <a16:creationId xmlns:a16="http://schemas.microsoft.com/office/drawing/2014/main" id="{C6E56978-8FBE-B248-8341-EB273FEA7EE0}"/>
              </a:ext>
            </a:extLst>
          </p:cNvPr>
          <p:cNvSpPr>
            <a:spLocks noGrp="1"/>
          </p:cNvSpPr>
          <p:nvPr>
            <p:ph type="body" sz="quarter" idx="11"/>
          </p:nvPr>
        </p:nvSpPr>
        <p:spPr>
          <a:xfrm>
            <a:off x="830264" y="2719461"/>
            <a:ext cx="3346449" cy="4119562"/>
          </a:xfrm>
        </p:spPr>
        <p:txBody>
          <a:bodyPr/>
          <a:lstStyle>
            <a:lvl1pPr>
              <a:lnSpc>
                <a:spcPct val="90000"/>
              </a:lnSpc>
              <a:spcBef>
                <a:spcPts val="1102"/>
              </a:spcBef>
              <a:defRPr sz="4400">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stStyle>
          <a:p>
            <a:pPr lvl="0"/>
            <a:r>
              <a:rPr lang="fr-FR"/>
              <a:t>Cliquez pour modifier les styles du texte du masque</a:t>
            </a:r>
          </a:p>
          <a:p>
            <a:pPr lvl="1"/>
            <a:r>
              <a:rPr lang="fr-FR"/>
              <a:t>Deuxième niveau</a:t>
            </a:r>
          </a:p>
          <a:p>
            <a:pPr lvl="2"/>
            <a:r>
              <a:rPr lang="fr-FR"/>
              <a:t>Troisième niveau</a:t>
            </a:r>
          </a:p>
        </p:txBody>
      </p:sp>
      <p:sp>
        <p:nvSpPr>
          <p:cNvPr id="10" name="Espace réservé du texte 9">
            <a:extLst>
              <a:ext uri="{FF2B5EF4-FFF2-40B4-BE49-F238E27FC236}">
                <a16:creationId xmlns:a16="http://schemas.microsoft.com/office/drawing/2014/main" id="{2B9BE29A-68BE-3344-A5B4-A0985C6593AA}"/>
              </a:ext>
            </a:extLst>
          </p:cNvPr>
          <p:cNvSpPr>
            <a:spLocks noGrp="1"/>
          </p:cNvSpPr>
          <p:nvPr>
            <p:ph type="body" sz="quarter" idx="12" hasCustomPrompt="1"/>
          </p:nvPr>
        </p:nvSpPr>
        <p:spPr>
          <a:xfrm>
            <a:off x="4789264" y="1955801"/>
            <a:ext cx="2247900" cy="1824037"/>
          </a:xfrm>
        </p:spPr>
        <p:txBody>
          <a:bodyPr/>
          <a:lstStyle>
            <a:lvl1pPr>
              <a:lnSpc>
                <a:spcPts val="2400"/>
              </a:lnSpc>
              <a:spcBef>
                <a:spcPts val="0"/>
              </a:spcBef>
              <a:spcAft>
                <a:spcPts val="1800"/>
              </a:spcAft>
              <a:defRPr sz="2400">
                <a:solidFill>
                  <a:schemeClr val="tx1">
                    <a:lumMod val="75000"/>
                    <a:lumOff val="25000"/>
                  </a:schemeClr>
                </a:solidFill>
              </a:defRPr>
            </a:lvl1pPr>
            <a:lvl2pPr>
              <a:defRPr sz="1400">
                <a:solidFill>
                  <a:schemeClr val="tx1">
                    <a:lumMod val="75000"/>
                    <a:lumOff val="25000"/>
                  </a:schemeClr>
                </a:solidFill>
              </a:defRPr>
            </a:lvl2pPr>
            <a:lvl3pPr>
              <a:defRPr sz="1201">
                <a:solidFill>
                  <a:schemeClr val="tx1">
                    <a:lumMod val="75000"/>
                    <a:lumOff val="25000"/>
                  </a:schemeClr>
                </a:solidFill>
              </a:defRPr>
            </a:lvl3pPr>
          </a:lstStyle>
          <a:p>
            <a:pPr lvl="0"/>
            <a:r>
              <a:rPr lang="fr-FR"/>
              <a:t>Titre</a:t>
            </a:r>
          </a:p>
          <a:p>
            <a:pPr lvl="1"/>
            <a:r>
              <a:rPr lang="fr-FR"/>
              <a:t>Deuxième niveau</a:t>
            </a:r>
          </a:p>
          <a:p>
            <a:pPr lvl="2"/>
            <a:r>
              <a:rPr lang="fr-FR"/>
              <a:t>Troisième niveau</a:t>
            </a:r>
          </a:p>
        </p:txBody>
      </p:sp>
      <p:sp>
        <p:nvSpPr>
          <p:cNvPr id="11" name="Espace réservé du texte 9">
            <a:extLst>
              <a:ext uri="{FF2B5EF4-FFF2-40B4-BE49-F238E27FC236}">
                <a16:creationId xmlns:a16="http://schemas.microsoft.com/office/drawing/2014/main" id="{08F92C9A-8A21-734F-AD94-B77AA099B19E}"/>
              </a:ext>
            </a:extLst>
          </p:cNvPr>
          <p:cNvSpPr>
            <a:spLocks noGrp="1"/>
          </p:cNvSpPr>
          <p:nvPr>
            <p:ph type="body" sz="quarter" idx="13" hasCustomPrompt="1"/>
          </p:nvPr>
        </p:nvSpPr>
        <p:spPr>
          <a:xfrm>
            <a:off x="7436771" y="1955801"/>
            <a:ext cx="2247900" cy="1824037"/>
          </a:xfrm>
        </p:spPr>
        <p:txBody>
          <a:bodyPr/>
          <a:lstStyle>
            <a:lvl1pPr>
              <a:lnSpc>
                <a:spcPts val="2400"/>
              </a:lnSpc>
              <a:spcBef>
                <a:spcPts val="0"/>
              </a:spcBef>
              <a:spcAft>
                <a:spcPts val="1800"/>
              </a:spcAft>
              <a:defRPr sz="2400">
                <a:solidFill>
                  <a:schemeClr val="tx1">
                    <a:lumMod val="75000"/>
                    <a:lumOff val="25000"/>
                  </a:schemeClr>
                </a:solidFill>
              </a:defRPr>
            </a:lvl1pPr>
            <a:lvl2pPr>
              <a:defRPr sz="1400">
                <a:solidFill>
                  <a:schemeClr val="tx1">
                    <a:lumMod val="75000"/>
                    <a:lumOff val="25000"/>
                  </a:schemeClr>
                </a:solidFill>
              </a:defRPr>
            </a:lvl2pPr>
            <a:lvl3pPr>
              <a:defRPr sz="1201">
                <a:solidFill>
                  <a:schemeClr val="tx1">
                    <a:lumMod val="75000"/>
                    <a:lumOff val="25000"/>
                  </a:schemeClr>
                </a:solidFill>
              </a:defRPr>
            </a:lvl3pPr>
          </a:lstStyle>
          <a:p>
            <a:pPr lvl="0"/>
            <a:r>
              <a:rPr lang="fr-FR"/>
              <a:t>Titre</a:t>
            </a:r>
          </a:p>
          <a:p>
            <a:pPr lvl="1"/>
            <a:r>
              <a:rPr lang="fr-FR"/>
              <a:t>Deuxième niveau</a:t>
            </a:r>
          </a:p>
          <a:p>
            <a:pPr lvl="2"/>
            <a:r>
              <a:rPr lang="fr-FR"/>
              <a:t>Troisième niveau</a:t>
            </a:r>
          </a:p>
        </p:txBody>
      </p:sp>
      <p:sp>
        <p:nvSpPr>
          <p:cNvPr id="12" name="Espace réservé du texte 9">
            <a:extLst>
              <a:ext uri="{FF2B5EF4-FFF2-40B4-BE49-F238E27FC236}">
                <a16:creationId xmlns:a16="http://schemas.microsoft.com/office/drawing/2014/main" id="{A3284B3D-56DE-C74C-857C-52A6A84937CB}"/>
              </a:ext>
            </a:extLst>
          </p:cNvPr>
          <p:cNvSpPr>
            <a:spLocks noGrp="1"/>
          </p:cNvSpPr>
          <p:nvPr>
            <p:ph type="body" sz="quarter" idx="14" hasCustomPrompt="1"/>
          </p:nvPr>
        </p:nvSpPr>
        <p:spPr>
          <a:xfrm>
            <a:off x="4789264" y="4380024"/>
            <a:ext cx="2247900" cy="1824037"/>
          </a:xfrm>
        </p:spPr>
        <p:txBody>
          <a:bodyPr/>
          <a:lstStyle>
            <a:lvl1pPr>
              <a:lnSpc>
                <a:spcPts val="2400"/>
              </a:lnSpc>
              <a:spcBef>
                <a:spcPts val="0"/>
              </a:spcBef>
              <a:spcAft>
                <a:spcPts val="1800"/>
              </a:spcAft>
              <a:defRPr sz="2400">
                <a:solidFill>
                  <a:schemeClr val="tx1">
                    <a:lumMod val="75000"/>
                    <a:lumOff val="25000"/>
                  </a:schemeClr>
                </a:solidFill>
              </a:defRPr>
            </a:lvl1pPr>
            <a:lvl2pPr>
              <a:defRPr sz="1400">
                <a:solidFill>
                  <a:schemeClr val="tx1">
                    <a:lumMod val="75000"/>
                    <a:lumOff val="25000"/>
                  </a:schemeClr>
                </a:solidFill>
              </a:defRPr>
            </a:lvl2pPr>
            <a:lvl3pPr>
              <a:defRPr sz="1201">
                <a:solidFill>
                  <a:schemeClr val="tx1">
                    <a:lumMod val="75000"/>
                    <a:lumOff val="25000"/>
                  </a:schemeClr>
                </a:solidFill>
              </a:defRPr>
            </a:lvl3pPr>
          </a:lstStyle>
          <a:p>
            <a:pPr lvl="0"/>
            <a:r>
              <a:rPr lang="fr-FR"/>
              <a:t>Titre</a:t>
            </a:r>
          </a:p>
          <a:p>
            <a:pPr lvl="1"/>
            <a:r>
              <a:rPr lang="fr-FR"/>
              <a:t>Deuxième niveau</a:t>
            </a:r>
          </a:p>
          <a:p>
            <a:pPr lvl="2"/>
            <a:r>
              <a:rPr lang="fr-FR"/>
              <a:t>Troisième niveau</a:t>
            </a:r>
          </a:p>
        </p:txBody>
      </p:sp>
      <p:sp>
        <p:nvSpPr>
          <p:cNvPr id="13" name="Espace réservé du texte 9">
            <a:extLst>
              <a:ext uri="{FF2B5EF4-FFF2-40B4-BE49-F238E27FC236}">
                <a16:creationId xmlns:a16="http://schemas.microsoft.com/office/drawing/2014/main" id="{337FB464-1FA3-9944-8F6B-6612BD6488C2}"/>
              </a:ext>
            </a:extLst>
          </p:cNvPr>
          <p:cNvSpPr>
            <a:spLocks noGrp="1"/>
          </p:cNvSpPr>
          <p:nvPr>
            <p:ph type="body" sz="quarter" idx="15" hasCustomPrompt="1"/>
          </p:nvPr>
        </p:nvSpPr>
        <p:spPr>
          <a:xfrm>
            <a:off x="7436771" y="4380024"/>
            <a:ext cx="2247900" cy="1824037"/>
          </a:xfrm>
        </p:spPr>
        <p:txBody>
          <a:bodyPr/>
          <a:lstStyle>
            <a:lvl1pPr>
              <a:lnSpc>
                <a:spcPts val="2400"/>
              </a:lnSpc>
              <a:spcBef>
                <a:spcPts val="0"/>
              </a:spcBef>
              <a:spcAft>
                <a:spcPts val="1800"/>
              </a:spcAft>
              <a:defRPr sz="2400">
                <a:solidFill>
                  <a:schemeClr val="tx1">
                    <a:lumMod val="75000"/>
                    <a:lumOff val="25000"/>
                  </a:schemeClr>
                </a:solidFill>
              </a:defRPr>
            </a:lvl1pPr>
            <a:lvl2pPr>
              <a:defRPr sz="1400">
                <a:solidFill>
                  <a:schemeClr val="tx1">
                    <a:lumMod val="75000"/>
                    <a:lumOff val="25000"/>
                  </a:schemeClr>
                </a:solidFill>
              </a:defRPr>
            </a:lvl2pPr>
            <a:lvl3pPr>
              <a:defRPr sz="1201">
                <a:solidFill>
                  <a:schemeClr val="tx1">
                    <a:lumMod val="75000"/>
                    <a:lumOff val="25000"/>
                  </a:schemeClr>
                </a:solidFill>
              </a:defRPr>
            </a:lvl3pPr>
          </a:lstStyle>
          <a:p>
            <a:pPr lvl="0"/>
            <a:r>
              <a:rPr lang="fr-FR"/>
              <a:t>Titre</a:t>
            </a:r>
          </a:p>
          <a:p>
            <a:pPr lvl="1"/>
            <a:r>
              <a:rPr lang="fr-FR"/>
              <a:t>Deuxième niveau</a:t>
            </a:r>
          </a:p>
          <a:p>
            <a:pPr lvl="2"/>
            <a:r>
              <a:rPr lang="fr-FR"/>
              <a:t>Troisième niveau</a:t>
            </a:r>
          </a:p>
        </p:txBody>
      </p:sp>
      <p:pic>
        <p:nvPicPr>
          <p:cNvPr id="14" name="Graphique 13">
            <a:extLst>
              <a:ext uri="{FF2B5EF4-FFF2-40B4-BE49-F238E27FC236}">
                <a16:creationId xmlns:a16="http://schemas.microsoft.com/office/drawing/2014/main" id="{42CE8294-2810-2A43-B500-284A1273723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883890" y="6958013"/>
            <a:ext cx="1600200" cy="444500"/>
          </a:xfrm>
          <a:prstGeom prst="rect">
            <a:avLst/>
          </a:prstGeom>
        </p:spPr>
      </p:pic>
    </p:spTree>
    <p:extLst>
      <p:ext uri="{BB962C8B-B14F-4D97-AF65-F5344CB8AC3E}">
        <p14:creationId xmlns:p14="http://schemas.microsoft.com/office/powerpoint/2010/main" val="21019454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timeline">
    <p:spTree>
      <p:nvGrpSpPr>
        <p:cNvPr id="1" name=""/>
        <p:cNvGrpSpPr/>
        <p:nvPr/>
      </p:nvGrpSpPr>
      <p:grpSpPr>
        <a:xfrm>
          <a:off x="0" y="0"/>
          <a:ext cx="0" cy="0"/>
          <a:chOff x="0" y="0"/>
          <a:chExt cx="0" cy="0"/>
        </a:xfrm>
      </p:grpSpPr>
      <p:sp>
        <p:nvSpPr>
          <p:cNvPr id="3" name="Forme libre 2">
            <a:extLst>
              <a:ext uri="{FF2B5EF4-FFF2-40B4-BE49-F238E27FC236}">
                <a16:creationId xmlns:a16="http://schemas.microsoft.com/office/drawing/2014/main" id="{A53F0E48-45FD-8E43-BD26-B1197DA00646}"/>
              </a:ext>
            </a:extLst>
          </p:cNvPr>
          <p:cNvSpPr/>
          <p:nvPr userDrawn="1"/>
        </p:nvSpPr>
        <p:spPr>
          <a:xfrm>
            <a:off x="1" y="1"/>
            <a:ext cx="10691813" cy="7559675"/>
          </a:xfrm>
          <a:custGeom>
            <a:avLst/>
            <a:gdLst>
              <a:gd name="connsiteX0" fmla="*/ 0 w 10691813"/>
              <a:gd name="connsiteY0" fmla="*/ 0 h 7559675"/>
              <a:gd name="connsiteX1" fmla="*/ 10691813 w 10691813"/>
              <a:gd name="connsiteY1" fmla="*/ 0 h 7559675"/>
              <a:gd name="connsiteX2" fmla="*/ 10691813 w 10691813"/>
              <a:gd name="connsiteY2" fmla="*/ 7559675 h 7559675"/>
              <a:gd name="connsiteX3" fmla="*/ 0 w 10691813"/>
              <a:gd name="connsiteY3" fmla="*/ 7559675 h 7559675"/>
              <a:gd name="connsiteX4" fmla="*/ 0 w 10691813"/>
              <a:gd name="connsiteY4" fmla="*/ 0 h 7559675"/>
              <a:gd name="connsiteX5" fmla="*/ 204121 w 10691813"/>
              <a:gd name="connsiteY5" fmla="*/ 180948 h 7559675"/>
              <a:gd name="connsiteX6" fmla="*/ 204121 w 10691813"/>
              <a:gd name="connsiteY6" fmla="*/ 7381187 h 7559675"/>
              <a:gd name="connsiteX7" fmla="*/ 10480072 w 10691813"/>
              <a:gd name="connsiteY7" fmla="*/ 7381187 h 7559675"/>
              <a:gd name="connsiteX8" fmla="*/ 10480072 w 10691813"/>
              <a:gd name="connsiteY8" fmla="*/ 180948 h 7559675"/>
              <a:gd name="connsiteX9" fmla="*/ 204121 w 10691813"/>
              <a:gd name="connsiteY9" fmla="*/ 180948 h 7559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91813" h="7559675">
                <a:moveTo>
                  <a:pt x="0" y="0"/>
                </a:moveTo>
                <a:lnTo>
                  <a:pt x="10691813" y="0"/>
                </a:lnTo>
                <a:lnTo>
                  <a:pt x="10691813" y="7559675"/>
                </a:lnTo>
                <a:lnTo>
                  <a:pt x="0" y="7559675"/>
                </a:lnTo>
                <a:lnTo>
                  <a:pt x="0" y="0"/>
                </a:lnTo>
                <a:close/>
                <a:moveTo>
                  <a:pt x="204121" y="180948"/>
                </a:moveTo>
                <a:lnTo>
                  <a:pt x="204121" y="7381187"/>
                </a:lnTo>
                <a:lnTo>
                  <a:pt x="10480072" y="7381187"/>
                </a:lnTo>
                <a:lnTo>
                  <a:pt x="10480072" y="180948"/>
                </a:lnTo>
                <a:lnTo>
                  <a:pt x="204121" y="180948"/>
                </a:lnTo>
                <a:close/>
              </a:path>
            </a:pathLst>
          </a:cu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sz="1800"/>
          </a:p>
        </p:txBody>
      </p:sp>
      <p:sp>
        <p:nvSpPr>
          <p:cNvPr id="6" name="Espace réservé du texte 5">
            <a:extLst>
              <a:ext uri="{FF2B5EF4-FFF2-40B4-BE49-F238E27FC236}">
                <a16:creationId xmlns:a16="http://schemas.microsoft.com/office/drawing/2014/main" id="{B55F16E6-50E1-7E4B-858B-3762D2FC509D}"/>
              </a:ext>
            </a:extLst>
          </p:cNvPr>
          <p:cNvSpPr>
            <a:spLocks noGrp="1"/>
          </p:cNvSpPr>
          <p:nvPr>
            <p:ph type="body" sz="quarter" idx="10"/>
          </p:nvPr>
        </p:nvSpPr>
        <p:spPr>
          <a:xfrm>
            <a:off x="2" y="0"/>
            <a:ext cx="10692000" cy="1800000"/>
          </a:xfrm>
          <a:solidFill>
            <a:schemeClr val="bg2">
              <a:lumMod val="20000"/>
              <a:lumOff val="80000"/>
            </a:schemeClr>
          </a:solidFill>
        </p:spPr>
        <p:txBody>
          <a:bodyPr lIns="2160000" tIns="360000" rIns="720000" bIns="360000" anchor="ctr">
            <a:noAutofit/>
          </a:bodyPr>
          <a:lstStyle>
            <a:lvl1pPr>
              <a:lnSpc>
                <a:spcPts val="4000"/>
              </a:lnSpc>
              <a:defRPr sz="3601" b="1">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fr-FR"/>
              <a:t>Cliquez pour modifier les styles du texte du masque</a:t>
            </a:r>
          </a:p>
        </p:txBody>
      </p:sp>
      <p:pic>
        <p:nvPicPr>
          <p:cNvPr id="9" name="Graphique 8">
            <a:extLst>
              <a:ext uri="{FF2B5EF4-FFF2-40B4-BE49-F238E27FC236}">
                <a16:creationId xmlns:a16="http://schemas.microsoft.com/office/drawing/2014/main" id="{5FA0DB18-0199-9B4E-B0B1-0DFE3BD7E43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210709" y="6964326"/>
            <a:ext cx="1156424" cy="321229"/>
          </a:xfrm>
          <a:prstGeom prst="rect">
            <a:avLst/>
          </a:prstGeom>
        </p:spPr>
      </p:pic>
      <p:sp>
        <p:nvSpPr>
          <p:cNvPr id="10" name="Espace réservé du pied de page 4">
            <a:extLst>
              <a:ext uri="{FF2B5EF4-FFF2-40B4-BE49-F238E27FC236}">
                <a16:creationId xmlns:a16="http://schemas.microsoft.com/office/drawing/2014/main" id="{C2B500A1-303F-B247-90DB-69AAAE2F5712}"/>
              </a:ext>
            </a:extLst>
          </p:cNvPr>
          <p:cNvSpPr>
            <a:spLocks noGrp="1"/>
          </p:cNvSpPr>
          <p:nvPr>
            <p:ph type="ftr" sz="quarter" idx="3"/>
          </p:nvPr>
        </p:nvSpPr>
        <p:spPr>
          <a:xfrm>
            <a:off x="5173062" y="6937992"/>
            <a:ext cx="3730838" cy="401638"/>
          </a:xfrm>
          <a:prstGeom prst="rect">
            <a:avLst/>
          </a:prstGeom>
        </p:spPr>
        <p:txBody>
          <a:bodyPr vert="horz" lIns="91440" tIns="45720" rIns="91440" bIns="45720" rtlCol="0" anchor="ctr"/>
          <a:lstStyle>
            <a:lvl1pPr algn="r">
              <a:defRPr sz="899">
                <a:solidFill>
                  <a:schemeClr val="tx1">
                    <a:tint val="75000"/>
                  </a:schemeClr>
                </a:solidFill>
                <a:latin typeface="Corbel" panose="020B0503020204020204" pitchFamily="34" charset="0"/>
              </a:defRPr>
            </a:lvl1pPr>
          </a:lstStyle>
          <a:p>
            <a:r>
              <a:rPr lang="fr-FR"/>
              <a:t>Pied de page</a:t>
            </a:r>
          </a:p>
        </p:txBody>
      </p:sp>
      <p:sp>
        <p:nvSpPr>
          <p:cNvPr id="11" name="Espace réservé du numéro de diapositive 5">
            <a:extLst>
              <a:ext uri="{FF2B5EF4-FFF2-40B4-BE49-F238E27FC236}">
                <a16:creationId xmlns:a16="http://schemas.microsoft.com/office/drawing/2014/main" id="{0E351A69-CE36-B048-AB05-BC1D3B68B3EE}"/>
              </a:ext>
            </a:extLst>
          </p:cNvPr>
          <p:cNvSpPr>
            <a:spLocks noGrp="1"/>
          </p:cNvSpPr>
          <p:nvPr>
            <p:ph type="sldNum" sz="quarter" idx="4"/>
          </p:nvPr>
        </p:nvSpPr>
        <p:spPr>
          <a:xfrm>
            <a:off x="8792544" y="6937992"/>
            <a:ext cx="418164" cy="401638"/>
          </a:xfrm>
          <a:prstGeom prst="rect">
            <a:avLst/>
          </a:prstGeom>
        </p:spPr>
        <p:txBody>
          <a:bodyPr vert="horz" lIns="91440" tIns="45720" rIns="91440" bIns="45720" rtlCol="0" anchor="ctr"/>
          <a:lstStyle>
            <a:lvl1pPr algn="r">
              <a:defRPr sz="899">
                <a:solidFill>
                  <a:schemeClr val="tx1">
                    <a:lumMod val="75000"/>
                    <a:lumOff val="25000"/>
                  </a:schemeClr>
                </a:solidFill>
                <a:latin typeface="Corbel" panose="020B0503020204020204" pitchFamily="34" charset="0"/>
              </a:defRPr>
            </a:lvl1pPr>
          </a:lstStyle>
          <a:p>
            <a:fld id="{FFE9600D-D970-3D40-B4FB-C6249E901464}" type="slidenum">
              <a:rPr lang="fr-FR" smtClean="0"/>
              <a:pPr/>
              <a:t>‹N°›</a:t>
            </a:fld>
            <a:endParaRPr lang="fr-FR"/>
          </a:p>
        </p:txBody>
      </p:sp>
      <p:grpSp>
        <p:nvGrpSpPr>
          <p:cNvPr id="15" name="Groupe 14">
            <a:extLst>
              <a:ext uri="{FF2B5EF4-FFF2-40B4-BE49-F238E27FC236}">
                <a16:creationId xmlns:a16="http://schemas.microsoft.com/office/drawing/2014/main" id="{839FA54E-0E26-9242-8D61-5E0FC5E57FF6}"/>
              </a:ext>
            </a:extLst>
          </p:cNvPr>
          <p:cNvGrpSpPr/>
          <p:nvPr userDrawn="1"/>
        </p:nvGrpSpPr>
        <p:grpSpPr>
          <a:xfrm>
            <a:off x="8904088" y="7057217"/>
            <a:ext cx="306619" cy="194372"/>
            <a:chOff x="8904088" y="7009579"/>
            <a:chExt cx="306620" cy="275975"/>
          </a:xfrm>
        </p:grpSpPr>
        <p:cxnSp>
          <p:nvCxnSpPr>
            <p:cNvPr id="7" name="Connecteur droit 6">
              <a:extLst>
                <a:ext uri="{FF2B5EF4-FFF2-40B4-BE49-F238E27FC236}">
                  <a16:creationId xmlns:a16="http://schemas.microsoft.com/office/drawing/2014/main" id="{10D5FB66-6418-D34B-BD81-C15F48EC837F}"/>
                </a:ext>
              </a:extLst>
            </p:cNvPr>
            <p:cNvCxnSpPr>
              <a:cxnSpLocks/>
            </p:cNvCxnSpPr>
            <p:nvPr userDrawn="1"/>
          </p:nvCxnSpPr>
          <p:spPr>
            <a:xfrm>
              <a:off x="9210708" y="7009579"/>
              <a:ext cx="0" cy="275975"/>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4" name="Connecteur droit 13">
              <a:extLst>
                <a:ext uri="{FF2B5EF4-FFF2-40B4-BE49-F238E27FC236}">
                  <a16:creationId xmlns:a16="http://schemas.microsoft.com/office/drawing/2014/main" id="{969C7DB8-6287-0D43-950F-54AAE364D0F1}"/>
                </a:ext>
              </a:extLst>
            </p:cNvPr>
            <p:cNvCxnSpPr>
              <a:cxnSpLocks/>
            </p:cNvCxnSpPr>
            <p:nvPr userDrawn="1"/>
          </p:nvCxnSpPr>
          <p:spPr>
            <a:xfrm>
              <a:off x="8904088" y="7009579"/>
              <a:ext cx="0" cy="275975"/>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cxnSp>
        <p:nvCxnSpPr>
          <p:cNvPr id="12" name="Connecteur droit 11">
            <a:extLst>
              <a:ext uri="{FF2B5EF4-FFF2-40B4-BE49-F238E27FC236}">
                <a16:creationId xmlns:a16="http://schemas.microsoft.com/office/drawing/2014/main" id="{5238522A-5773-4E45-9C99-3A12FBB553DC}"/>
              </a:ext>
            </a:extLst>
          </p:cNvPr>
          <p:cNvCxnSpPr/>
          <p:nvPr userDrawn="1"/>
        </p:nvCxnSpPr>
        <p:spPr>
          <a:xfrm>
            <a:off x="668028" y="4494998"/>
            <a:ext cx="9355756" cy="0"/>
          </a:xfrm>
          <a:prstGeom prst="line">
            <a:avLst/>
          </a:prstGeom>
          <a:ln w="15875">
            <a:solidFill>
              <a:schemeClr val="bg2"/>
            </a:solidFill>
          </a:ln>
        </p:spPr>
        <p:style>
          <a:lnRef idx="1">
            <a:schemeClr val="accent1"/>
          </a:lnRef>
          <a:fillRef idx="0">
            <a:schemeClr val="accent1"/>
          </a:fillRef>
          <a:effectRef idx="0">
            <a:schemeClr val="accent1"/>
          </a:effectRef>
          <a:fontRef idx="minor">
            <a:schemeClr val="tx1"/>
          </a:fontRef>
        </p:style>
      </p:cxnSp>
      <p:sp>
        <p:nvSpPr>
          <p:cNvPr id="4" name="Espace réservé pour une image  3">
            <a:extLst>
              <a:ext uri="{FF2B5EF4-FFF2-40B4-BE49-F238E27FC236}">
                <a16:creationId xmlns:a16="http://schemas.microsoft.com/office/drawing/2014/main" id="{4519EE08-2F9E-41BE-9521-A6CE04C085CA}"/>
              </a:ext>
            </a:extLst>
          </p:cNvPr>
          <p:cNvSpPr>
            <a:spLocks noGrp="1"/>
          </p:cNvSpPr>
          <p:nvPr>
            <p:ph type="pic" sz="quarter" idx="11" hasCustomPrompt="1"/>
          </p:nvPr>
        </p:nvSpPr>
        <p:spPr>
          <a:xfrm>
            <a:off x="457201" y="270000"/>
            <a:ext cx="1259999" cy="1260000"/>
          </a:xfrm>
        </p:spPr>
        <p:txBody>
          <a:bodyPr anchor="ctr"/>
          <a:lstStyle>
            <a:lvl1pPr algn="ctr">
              <a:defRPr/>
            </a:lvl1pPr>
          </a:lstStyle>
          <a:p>
            <a:r>
              <a:rPr lang="fr-FR"/>
              <a:t>Insérer logo ici</a:t>
            </a:r>
          </a:p>
        </p:txBody>
      </p:sp>
    </p:spTree>
    <p:extLst>
      <p:ext uri="{BB962C8B-B14F-4D97-AF65-F5344CB8AC3E}">
        <p14:creationId xmlns:p14="http://schemas.microsoft.com/office/powerpoint/2010/main" val="7172906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chiffre">
    <p:spTree>
      <p:nvGrpSpPr>
        <p:cNvPr id="1" name=""/>
        <p:cNvGrpSpPr/>
        <p:nvPr/>
      </p:nvGrpSpPr>
      <p:grpSpPr>
        <a:xfrm>
          <a:off x="0" y="0"/>
          <a:ext cx="0" cy="0"/>
          <a:chOff x="0" y="0"/>
          <a:chExt cx="0" cy="0"/>
        </a:xfrm>
      </p:grpSpPr>
      <p:sp>
        <p:nvSpPr>
          <p:cNvPr id="3" name="Forme libre 2">
            <a:extLst>
              <a:ext uri="{FF2B5EF4-FFF2-40B4-BE49-F238E27FC236}">
                <a16:creationId xmlns:a16="http://schemas.microsoft.com/office/drawing/2014/main" id="{A53F0E48-45FD-8E43-BD26-B1197DA00646}"/>
              </a:ext>
            </a:extLst>
          </p:cNvPr>
          <p:cNvSpPr/>
          <p:nvPr userDrawn="1"/>
        </p:nvSpPr>
        <p:spPr>
          <a:xfrm>
            <a:off x="1" y="1"/>
            <a:ext cx="10691813" cy="7559675"/>
          </a:xfrm>
          <a:custGeom>
            <a:avLst/>
            <a:gdLst>
              <a:gd name="connsiteX0" fmla="*/ 0 w 10691813"/>
              <a:gd name="connsiteY0" fmla="*/ 0 h 7559675"/>
              <a:gd name="connsiteX1" fmla="*/ 10691813 w 10691813"/>
              <a:gd name="connsiteY1" fmla="*/ 0 h 7559675"/>
              <a:gd name="connsiteX2" fmla="*/ 10691813 w 10691813"/>
              <a:gd name="connsiteY2" fmla="*/ 7559675 h 7559675"/>
              <a:gd name="connsiteX3" fmla="*/ 0 w 10691813"/>
              <a:gd name="connsiteY3" fmla="*/ 7559675 h 7559675"/>
              <a:gd name="connsiteX4" fmla="*/ 0 w 10691813"/>
              <a:gd name="connsiteY4" fmla="*/ 0 h 7559675"/>
              <a:gd name="connsiteX5" fmla="*/ 204121 w 10691813"/>
              <a:gd name="connsiteY5" fmla="*/ 180948 h 7559675"/>
              <a:gd name="connsiteX6" fmla="*/ 204121 w 10691813"/>
              <a:gd name="connsiteY6" fmla="*/ 7381187 h 7559675"/>
              <a:gd name="connsiteX7" fmla="*/ 10480072 w 10691813"/>
              <a:gd name="connsiteY7" fmla="*/ 7381187 h 7559675"/>
              <a:gd name="connsiteX8" fmla="*/ 10480072 w 10691813"/>
              <a:gd name="connsiteY8" fmla="*/ 180948 h 7559675"/>
              <a:gd name="connsiteX9" fmla="*/ 204121 w 10691813"/>
              <a:gd name="connsiteY9" fmla="*/ 180948 h 7559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91813" h="7559675">
                <a:moveTo>
                  <a:pt x="0" y="0"/>
                </a:moveTo>
                <a:lnTo>
                  <a:pt x="10691813" y="0"/>
                </a:lnTo>
                <a:lnTo>
                  <a:pt x="10691813" y="7559675"/>
                </a:lnTo>
                <a:lnTo>
                  <a:pt x="0" y="7559675"/>
                </a:lnTo>
                <a:lnTo>
                  <a:pt x="0" y="0"/>
                </a:lnTo>
                <a:close/>
                <a:moveTo>
                  <a:pt x="204121" y="180948"/>
                </a:moveTo>
                <a:lnTo>
                  <a:pt x="204121" y="7381187"/>
                </a:lnTo>
                <a:lnTo>
                  <a:pt x="10480072" y="7381187"/>
                </a:lnTo>
                <a:lnTo>
                  <a:pt x="10480072" y="180948"/>
                </a:lnTo>
                <a:lnTo>
                  <a:pt x="204121" y="180948"/>
                </a:lnTo>
                <a:close/>
              </a:path>
            </a:pathLst>
          </a:cu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sz="1800"/>
          </a:p>
        </p:txBody>
      </p:sp>
      <p:sp>
        <p:nvSpPr>
          <p:cNvPr id="6" name="Espace réservé du texte 5">
            <a:extLst>
              <a:ext uri="{FF2B5EF4-FFF2-40B4-BE49-F238E27FC236}">
                <a16:creationId xmlns:a16="http://schemas.microsoft.com/office/drawing/2014/main" id="{B55F16E6-50E1-7E4B-858B-3762D2FC509D}"/>
              </a:ext>
            </a:extLst>
          </p:cNvPr>
          <p:cNvSpPr>
            <a:spLocks noGrp="1"/>
          </p:cNvSpPr>
          <p:nvPr>
            <p:ph type="body" sz="quarter" idx="10"/>
          </p:nvPr>
        </p:nvSpPr>
        <p:spPr>
          <a:xfrm>
            <a:off x="2" y="0"/>
            <a:ext cx="10692000" cy="1800000"/>
          </a:xfrm>
          <a:solidFill>
            <a:schemeClr val="bg2">
              <a:lumMod val="20000"/>
              <a:lumOff val="80000"/>
            </a:schemeClr>
          </a:solidFill>
        </p:spPr>
        <p:txBody>
          <a:bodyPr lIns="2160000" tIns="360000" rIns="720000" bIns="360000" anchor="ctr">
            <a:noAutofit/>
          </a:bodyPr>
          <a:lstStyle>
            <a:lvl1pPr>
              <a:lnSpc>
                <a:spcPts val="4000"/>
              </a:lnSpc>
              <a:defRPr sz="3601" b="1">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fr-FR"/>
              <a:t>Cliquez pour modifier les styles du texte du masque</a:t>
            </a:r>
          </a:p>
        </p:txBody>
      </p:sp>
      <p:pic>
        <p:nvPicPr>
          <p:cNvPr id="9" name="Graphique 8">
            <a:extLst>
              <a:ext uri="{FF2B5EF4-FFF2-40B4-BE49-F238E27FC236}">
                <a16:creationId xmlns:a16="http://schemas.microsoft.com/office/drawing/2014/main" id="{5FA0DB18-0199-9B4E-B0B1-0DFE3BD7E43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210709" y="6964326"/>
            <a:ext cx="1156424" cy="321229"/>
          </a:xfrm>
          <a:prstGeom prst="rect">
            <a:avLst/>
          </a:prstGeom>
        </p:spPr>
      </p:pic>
      <p:sp>
        <p:nvSpPr>
          <p:cNvPr id="10" name="Espace réservé du pied de page 4">
            <a:extLst>
              <a:ext uri="{FF2B5EF4-FFF2-40B4-BE49-F238E27FC236}">
                <a16:creationId xmlns:a16="http://schemas.microsoft.com/office/drawing/2014/main" id="{C2B500A1-303F-B247-90DB-69AAAE2F5712}"/>
              </a:ext>
            </a:extLst>
          </p:cNvPr>
          <p:cNvSpPr>
            <a:spLocks noGrp="1"/>
          </p:cNvSpPr>
          <p:nvPr>
            <p:ph type="ftr" sz="quarter" idx="3"/>
          </p:nvPr>
        </p:nvSpPr>
        <p:spPr>
          <a:xfrm>
            <a:off x="5173062" y="6937992"/>
            <a:ext cx="3730838" cy="401638"/>
          </a:xfrm>
          <a:prstGeom prst="rect">
            <a:avLst/>
          </a:prstGeom>
        </p:spPr>
        <p:txBody>
          <a:bodyPr vert="horz" lIns="91440" tIns="45720" rIns="91440" bIns="45720" rtlCol="0" anchor="ctr"/>
          <a:lstStyle>
            <a:lvl1pPr algn="r">
              <a:defRPr sz="899">
                <a:solidFill>
                  <a:schemeClr val="tx1">
                    <a:tint val="75000"/>
                  </a:schemeClr>
                </a:solidFill>
                <a:latin typeface="Corbel" panose="020B0503020204020204" pitchFamily="34" charset="0"/>
              </a:defRPr>
            </a:lvl1pPr>
          </a:lstStyle>
          <a:p>
            <a:r>
              <a:rPr lang="fr-FR"/>
              <a:t>Pied de page</a:t>
            </a:r>
          </a:p>
        </p:txBody>
      </p:sp>
      <p:sp>
        <p:nvSpPr>
          <p:cNvPr id="11" name="Espace réservé du numéro de diapositive 5">
            <a:extLst>
              <a:ext uri="{FF2B5EF4-FFF2-40B4-BE49-F238E27FC236}">
                <a16:creationId xmlns:a16="http://schemas.microsoft.com/office/drawing/2014/main" id="{0E351A69-CE36-B048-AB05-BC1D3B68B3EE}"/>
              </a:ext>
            </a:extLst>
          </p:cNvPr>
          <p:cNvSpPr>
            <a:spLocks noGrp="1"/>
          </p:cNvSpPr>
          <p:nvPr>
            <p:ph type="sldNum" sz="quarter" idx="4"/>
          </p:nvPr>
        </p:nvSpPr>
        <p:spPr>
          <a:xfrm>
            <a:off x="8792544" y="6937992"/>
            <a:ext cx="418164" cy="401638"/>
          </a:xfrm>
          <a:prstGeom prst="rect">
            <a:avLst/>
          </a:prstGeom>
        </p:spPr>
        <p:txBody>
          <a:bodyPr vert="horz" lIns="91440" tIns="45720" rIns="91440" bIns="45720" rtlCol="0" anchor="ctr"/>
          <a:lstStyle>
            <a:lvl1pPr algn="r">
              <a:defRPr sz="899">
                <a:solidFill>
                  <a:schemeClr val="tx1">
                    <a:lumMod val="75000"/>
                    <a:lumOff val="25000"/>
                  </a:schemeClr>
                </a:solidFill>
                <a:latin typeface="Corbel" panose="020B0503020204020204" pitchFamily="34" charset="0"/>
              </a:defRPr>
            </a:lvl1pPr>
          </a:lstStyle>
          <a:p>
            <a:fld id="{FFE9600D-D970-3D40-B4FB-C6249E901464}" type="slidenum">
              <a:rPr lang="fr-FR" smtClean="0"/>
              <a:pPr/>
              <a:t>‹N°›</a:t>
            </a:fld>
            <a:endParaRPr lang="fr-FR"/>
          </a:p>
        </p:txBody>
      </p:sp>
      <p:grpSp>
        <p:nvGrpSpPr>
          <p:cNvPr id="15" name="Groupe 14">
            <a:extLst>
              <a:ext uri="{FF2B5EF4-FFF2-40B4-BE49-F238E27FC236}">
                <a16:creationId xmlns:a16="http://schemas.microsoft.com/office/drawing/2014/main" id="{839FA54E-0E26-9242-8D61-5E0FC5E57FF6}"/>
              </a:ext>
            </a:extLst>
          </p:cNvPr>
          <p:cNvGrpSpPr/>
          <p:nvPr userDrawn="1"/>
        </p:nvGrpSpPr>
        <p:grpSpPr>
          <a:xfrm>
            <a:off x="8904088" y="7057217"/>
            <a:ext cx="306619" cy="194372"/>
            <a:chOff x="8904088" y="7009579"/>
            <a:chExt cx="306620" cy="275975"/>
          </a:xfrm>
        </p:grpSpPr>
        <p:cxnSp>
          <p:nvCxnSpPr>
            <p:cNvPr id="7" name="Connecteur droit 6">
              <a:extLst>
                <a:ext uri="{FF2B5EF4-FFF2-40B4-BE49-F238E27FC236}">
                  <a16:creationId xmlns:a16="http://schemas.microsoft.com/office/drawing/2014/main" id="{10D5FB66-6418-D34B-BD81-C15F48EC837F}"/>
                </a:ext>
              </a:extLst>
            </p:cNvPr>
            <p:cNvCxnSpPr>
              <a:cxnSpLocks/>
            </p:cNvCxnSpPr>
            <p:nvPr userDrawn="1"/>
          </p:nvCxnSpPr>
          <p:spPr>
            <a:xfrm>
              <a:off x="9210708" y="7009579"/>
              <a:ext cx="0" cy="275975"/>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4" name="Connecteur droit 13">
              <a:extLst>
                <a:ext uri="{FF2B5EF4-FFF2-40B4-BE49-F238E27FC236}">
                  <a16:creationId xmlns:a16="http://schemas.microsoft.com/office/drawing/2014/main" id="{969C7DB8-6287-0D43-950F-54AAE364D0F1}"/>
                </a:ext>
              </a:extLst>
            </p:cNvPr>
            <p:cNvCxnSpPr>
              <a:cxnSpLocks/>
            </p:cNvCxnSpPr>
            <p:nvPr userDrawn="1"/>
          </p:nvCxnSpPr>
          <p:spPr>
            <a:xfrm>
              <a:off x="8904088" y="7009579"/>
              <a:ext cx="0" cy="275975"/>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sp>
        <p:nvSpPr>
          <p:cNvPr id="12" name="Espace réservé du texte 4">
            <a:extLst>
              <a:ext uri="{FF2B5EF4-FFF2-40B4-BE49-F238E27FC236}">
                <a16:creationId xmlns:a16="http://schemas.microsoft.com/office/drawing/2014/main" id="{AB2687C9-B977-9A41-BDB0-953CFAC2F2F7}"/>
              </a:ext>
            </a:extLst>
          </p:cNvPr>
          <p:cNvSpPr>
            <a:spLocks noGrp="1"/>
          </p:cNvSpPr>
          <p:nvPr>
            <p:ph type="body" sz="quarter" idx="11" hasCustomPrompt="1"/>
          </p:nvPr>
        </p:nvSpPr>
        <p:spPr>
          <a:xfrm>
            <a:off x="558834" y="1993606"/>
            <a:ext cx="2290244" cy="2290243"/>
          </a:xfrm>
          <a:solidFill>
            <a:schemeClr val="bg2">
              <a:lumMod val="20000"/>
              <a:lumOff val="80000"/>
            </a:schemeClr>
          </a:solidFill>
        </p:spPr>
        <p:txBody>
          <a:bodyPr/>
          <a:lstStyle>
            <a:lvl1pPr>
              <a:lnSpc>
                <a:spcPts val="8200"/>
              </a:lnSpc>
              <a:spcBef>
                <a:spcPts val="0"/>
              </a:spcBef>
              <a:defRPr sz="6001"/>
            </a:lvl1pPr>
            <a:lvl2pPr>
              <a:lnSpc>
                <a:spcPts val="1201"/>
              </a:lnSpc>
              <a:spcBef>
                <a:spcPts val="0"/>
              </a:spcBef>
              <a:defRPr sz="1100"/>
            </a:lvl2pPr>
          </a:lstStyle>
          <a:p>
            <a:pPr lvl="0"/>
            <a:r>
              <a:rPr lang="fr-FR"/>
              <a:t>00</a:t>
            </a:r>
          </a:p>
          <a:p>
            <a:pPr lvl="1"/>
            <a:r>
              <a:rPr lang="fr-FR"/>
              <a:t>Deuxième niveau</a:t>
            </a:r>
          </a:p>
          <a:p>
            <a:pPr lvl="2"/>
            <a:r>
              <a:rPr lang="fr-FR"/>
              <a:t>Troisième niveau</a:t>
            </a:r>
          </a:p>
          <a:p>
            <a:pPr lvl="3"/>
            <a:r>
              <a:rPr lang="fr-FR"/>
              <a:t>Quatrième niveau</a:t>
            </a:r>
          </a:p>
          <a:p>
            <a:pPr lvl="4"/>
            <a:r>
              <a:rPr lang="fr-FR"/>
              <a:t>Cinquième niveau</a:t>
            </a:r>
          </a:p>
        </p:txBody>
      </p:sp>
      <p:sp>
        <p:nvSpPr>
          <p:cNvPr id="16" name="Espace réservé du texte 4">
            <a:extLst>
              <a:ext uri="{FF2B5EF4-FFF2-40B4-BE49-F238E27FC236}">
                <a16:creationId xmlns:a16="http://schemas.microsoft.com/office/drawing/2014/main" id="{BED0C9D4-89AC-EE43-9726-438B80BF508F}"/>
              </a:ext>
            </a:extLst>
          </p:cNvPr>
          <p:cNvSpPr>
            <a:spLocks noGrp="1"/>
          </p:cNvSpPr>
          <p:nvPr>
            <p:ph type="body" sz="quarter" idx="12" hasCustomPrompt="1"/>
          </p:nvPr>
        </p:nvSpPr>
        <p:spPr>
          <a:xfrm>
            <a:off x="558834" y="4409547"/>
            <a:ext cx="2290244" cy="2290243"/>
          </a:xfrm>
          <a:solidFill>
            <a:schemeClr val="bg2">
              <a:lumMod val="40000"/>
              <a:lumOff val="60000"/>
            </a:schemeClr>
          </a:solidFill>
        </p:spPr>
        <p:txBody>
          <a:bodyPr/>
          <a:lstStyle>
            <a:lvl1pPr>
              <a:lnSpc>
                <a:spcPts val="8200"/>
              </a:lnSpc>
              <a:spcBef>
                <a:spcPts val="0"/>
              </a:spcBef>
              <a:defRPr sz="6001"/>
            </a:lvl1pPr>
            <a:lvl2pPr>
              <a:lnSpc>
                <a:spcPts val="1201"/>
              </a:lnSpc>
              <a:spcBef>
                <a:spcPts val="0"/>
              </a:spcBef>
              <a:defRPr sz="1100"/>
            </a:lvl2pPr>
          </a:lstStyle>
          <a:p>
            <a:pPr lvl="0"/>
            <a:r>
              <a:rPr lang="fr-FR"/>
              <a:t>00</a:t>
            </a:r>
          </a:p>
          <a:p>
            <a:pPr lvl="1"/>
            <a:r>
              <a:rPr lang="fr-FR"/>
              <a:t>Deuxième niveau</a:t>
            </a:r>
          </a:p>
          <a:p>
            <a:pPr lvl="2"/>
            <a:r>
              <a:rPr lang="fr-FR"/>
              <a:t>Troisième niveau</a:t>
            </a:r>
          </a:p>
          <a:p>
            <a:pPr lvl="3"/>
            <a:r>
              <a:rPr lang="fr-FR"/>
              <a:t>Quatrième niveau</a:t>
            </a:r>
          </a:p>
          <a:p>
            <a:pPr lvl="4"/>
            <a:r>
              <a:rPr lang="fr-FR"/>
              <a:t>Cinquième niveau</a:t>
            </a:r>
          </a:p>
        </p:txBody>
      </p:sp>
      <p:sp>
        <p:nvSpPr>
          <p:cNvPr id="23" name="Espace réservé du texte 4">
            <a:extLst>
              <a:ext uri="{FF2B5EF4-FFF2-40B4-BE49-F238E27FC236}">
                <a16:creationId xmlns:a16="http://schemas.microsoft.com/office/drawing/2014/main" id="{72A3721F-3CA4-0042-8509-D0FCEE3E9546}"/>
              </a:ext>
            </a:extLst>
          </p:cNvPr>
          <p:cNvSpPr>
            <a:spLocks noGrp="1"/>
          </p:cNvSpPr>
          <p:nvPr>
            <p:ph type="body" sz="quarter" idx="13" hasCustomPrompt="1"/>
          </p:nvPr>
        </p:nvSpPr>
        <p:spPr>
          <a:xfrm>
            <a:off x="3003652" y="2003231"/>
            <a:ext cx="2290244" cy="2290243"/>
          </a:xfrm>
          <a:solidFill>
            <a:schemeClr val="bg2">
              <a:lumMod val="40000"/>
              <a:lumOff val="60000"/>
            </a:schemeClr>
          </a:solidFill>
        </p:spPr>
        <p:txBody>
          <a:bodyPr/>
          <a:lstStyle>
            <a:lvl1pPr>
              <a:lnSpc>
                <a:spcPts val="8200"/>
              </a:lnSpc>
              <a:spcBef>
                <a:spcPts val="0"/>
              </a:spcBef>
              <a:defRPr sz="6001"/>
            </a:lvl1pPr>
            <a:lvl2pPr>
              <a:lnSpc>
                <a:spcPts val="1201"/>
              </a:lnSpc>
              <a:spcBef>
                <a:spcPts val="0"/>
              </a:spcBef>
              <a:defRPr sz="1100"/>
            </a:lvl2pPr>
          </a:lstStyle>
          <a:p>
            <a:pPr lvl="0"/>
            <a:r>
              <a:rPr lang="fr-FR"/>
              <a:t>00</a:t>
            </a:r>
          </a:p>
          <a:p>
            <a:pPr lvl="1"/>
            <a:r>
              <a:rPr lang="fr-FR"/>
              <a:t>Deuxième niveau</a:t>
            </a:r>
          </a:p>
          <a:p>
            <a:pPr lvl="2"/>
            <a:r>
              <a:rPr lang="fr-FR"/>
              <a:t>Troisième niveau</a:t>
            </a:r>
          </a:p>
          <a:p>
            <a:pPr lvl="3"/>
            <a:r>
              <a:rPr lang="fr-FR"/>
              <a:t>Quatrième niveau</a:t>
            </a:r>
          </a:p>
          <a:p>
            <a:pPr lvl="4"/>
            <a:r>
              <a:rPr lang="fr-FR"/>
              <a:t>Cinquième niveau</a:t>
            </a:r>
          </a:p>
        </p:txBody>
      </p:sp>
      <p:sp>
        <p:nvSpPr>
          <p:cNvPr id="24" name="Espace réservé du texte 4">
            <a:extLst>
              <a:ext uri="{FF2B5EF4-FFF2-40B4-BE49-F238E27FC236}">
                <a16:creationId xmlns:a16="http://schemas.microsoft.com/office/drawing/2014/main" id="{5BDFDACF-AFD6-E94F-8ED6-639D0A585070}"/>
              </a:ext>
            </a:extLst>
          </p:cNvPr>
          <p:cNvSpPr>
            <a:spLocks noGrp="1"/>
          </p:cNvSpPr>
          <p:nvPr>
            <p:ph type="body" sz="quarter" idx="14" hasCustomPrompt="1"/>
          </p:nvPr>
        </p:nvSpPr>
        <p:spPr>
          <a:xfrm>
            <a:off x="2994026" y="4409547"/>
            <a:ext cx="2290244" cy="2290243"/>
          </a:xfrm>
          <a:solidFill>
            <a:schemeClr val="bg2">
              <a:lumMod val="20000"/>
              <a:lumOff val="80000"/>
            </a:schemeClr>
          </a:solidFill>
        </p:spPr>
        <p:txBody>
          <a:bodyPr/>
          <a:lstStyle>
            <a:lvl1pPr>
              <a:lnSpc>
                <a:spcPts val="8200"/>
              </a:lnSpc>
              <a:spcBef>
                <a:spcPts val="0"/>
              </a:spcBef>
              <a:defRPr sz="6001"/>
            </a:lvl1pPr>
            <a:lvl2pPr>
              <a:lnSpc>
                <a:spcPts val="1201"/>
              </a:lnSpc>
              <a:spcBef>
                <a:spcPts val="0"/>
              </a:spcBef>
              <a:defRPr sz="1100"/>
            </a:lvl2pPr>
          </a:lstStyle>
          <a:p>
            <a:pPr lvl="0"/>
            <a:r>
              <a:rPr lang="fr-FR"/>
              <a:t>00</a:t>
            </a:r>
          </a:p>
          <a:p>
            <a:pPr lvl="1"/>
            <a:r>
              <a:rPr lang="fr-FR"/>
              <a:t>Deuxième niveau</a:t>
            </a:r>
          </a:p>
          <a:p>
            <a:pPr lvl="2"/>
            <a:r>
              <a:rPr lang="fr-FR"/>
              <a:t>Troisième niveau</a:t>
            </a:r>
          </a:p>
          <a:p>
            <a:pPr lvl="3"/>
            <a:r>
              <a:rPr lang="fr-FR"/>
              <a:t>Quatrième niveau</a:t>
            </a:r>
          </a:p>
          <a:p>
            <a:pPr lvl="4"/>
            <a:r>
              <a:rPr lang="fr-FR"/>
              <a:t>Cinquième niveau</a:t>
            </a:r>
          </a:p>
        </p:txBody>
      </p:sp>
      <p:sp>
        <p:nvSpPr>
          <p:cNvPr id="25" name="Espace réservé du texte 4">
            <a:extLst>
              <a:ext uri="{FF2B5EF4-FFF2-40B4-BE49-F238E27FC236}">
                <a16:creationId xmlns:a16="http://schemas.microsoft.com/office/drawing/2014/main" id="{D071EC08-CF5E-8F44-BA0E-E34F91F21D09}"/>
              </a:ext>
            </a:extLst>
          </p:cNvPr>
          <p:cNvSpPr>
            <a:spLocks noGrp="1"/>
          </p:cNvSpPr>
          <p:nvPr>
            <p:ph type="body" sz="quarter" idx="15" hasCustomPrompt="1"/>
          </p:nvPr>
        </p:nvSpPr>
        <p:spPr>
          <a:xfrm>
            <a:off x="5438843" y="1993606"/>
            <a:ext cx="2290244" cy="2290243"/>
          </a:xfrm>
          <a:solidFill>
            <a:schemeClr val="bg2">
              <a:lumMod val="20000"/>
              <a:lumOff val="80000"/>
            </a:schemeClr>
          </a:solidFill>
        </p:spPr>
        <p:txBody>
          <a:bodyPr/>
          <a:lstStyle>
            <a:lvl1pPr>
              <a:lnSpc>
                <a:spcPts val="8200"/>
              </a:lnSpc>
              <a:spcBef>
                <a:spcPts val="0"/>
              </a:spcBef>
              <a:defRPr sz="6001"/>
            </a:lvl1pPr>
            <a:lvl2pPr>
              <a:lnSpc>
                <a:spcPts val="1201"/>
              </a:lnSpc>
              <a:spcBef>
                <a:spcPts val="0"/>
              </a:spcBef>
              <a:defRPr sz="1100"/>
            </a:lvl2pPr>
          </a:lstStyle>
          <a:p>
            <a:pPr lvl="0"/>
            <a:r>
              <a:rPr lang="fr-FR"/>
              <a:t>00</a:t>
            </a:r>
          </a:p>
          <a:p>
            <a:pPr lvl="1"/>
            <a:r>
              <a:rPr lang="fr-FR"/>
              <a:t>Deuxième niveau</a:t>
            </a:r>
          </a:p>
          <a:p>
            <a:pPr lvl="2"/>
            <a:r>
              <a:rPr lang="fr-FR"/>
              <a:t>Troisième niveau</a:t>
            </a:r>
          </a:p>
          <a:p>
            <a:pPr lvl="3"/>
            <a:r>
              <a:rPr lang="fr-FR"/>
              <a:t>Quatrième niveau</a:t>
            </a:r>
          </a:p>
          <a:p>
            <a:pPr lvl="4"/>
            <a:r>
              <a:rPr lang="fr-FR"/>
              <a:t>Cinquième niveau</a:t>
            </a:r>
          </a:p>
        </p:txBody>
      </p:sp>
      <p:sp>
        <p:nvSpPr>
          <p:cNvPr id="26" name="Espace réservé du texte 4">
            <a:extLst>
              <a:ext uri="{FF2B5EF4-FFF2-40B4-BE49-F238E27FC236}">
                <a16:creationId xmlns:a16="http://schemas.microsoft.com/office/drawing/2014/main" id="{58AE1C31-50B7-1145-BCC9-EEC484C39B1A}"/>
              </a:ext>
            </a:extLst>
          </p:cNvPr>
          <p:cNvSpPr>
            <a:spLocks noGrp="1"/>
          </p:cNvSpPr>
          <p:nvPr>
            <p:ph type="body" sz="quarter" idx="16" hasCustomPrompt="1"/>
          </p:nvPr>
        </p:nvSpPr>
        <p:spPr>
          <a:xfrm>
            <a:off x="5438843" y="4409547"/>
            <a:ext cx="2290244" cy="2290243"/>
          </a:xfrm>
          <a:solidFill>
            <a:schemeClr val="bg2">
              <a:lumMod val="40000"/>
              <a:lumOff val="60000"/>
            </a:schemeClr>
          </a:solidFill>
        </p:spPr>
        <p:txBody>
          <a:bodyPr/>
          <a:lstStyle>
            <a:lvl1pPr>
              <a:lnSpc>
                <a:spcPts val="8200"/>
              </a:lnSpc>
              <a:spcBef>
                <a:spcPts val="0"/>
              </a:spcBef>
              <a:defRPr sz="6001"/>
            </a:lvl1pPr>
            <a:lvl2pPr>
              <a:lnSpc>
                <a:spcPts val="1201"/>
              </a:lnSpc>
              <a:spcBef>
                <a:spcPts val="0"/>
              </a:spcBef>
              <a:defRPr sz="1100"/>
            </a:lvl2pPr>
          </a:lstStyle>
          <a:p>
            <a:pPr lvl="0"/>
            <a:r>
              <a:rPr lang="fr-FR"/>
              <a:t>00</a:t>
            </a:r>
          </a:p>
          <a:p>
            <a:pPr lvl="1"/>
            <a:r>
              <a:rPr lang="fr-FR"/>
              <a:t>Deuxième niveau</a:t>
            </a:r>
          </a:p>
          <a:p>
            <a:pPr lvl="2"/>
            <a:r>
              <a:rPr lang="fr-FR"/>
              <a:t>Troisième niveau</a:t>
            </a:r>
          </a:p>
          <a:p>
            <a:pPr lvl="3"/>
            <a:r>
              <a:rPr lang="fr-FR"/>
              <a:t>Quatrième niveau</a:t>
            </a:r>
          </a:p>
          <a:p>
            <a:pPr lvl="4"/>
            <a:r>
              <a:rPr lang="fr-FR"/>
              <a:t>Cinquième niveau</a:t>
            </a:r>
          </a:p>
        </p:txBody>
      </p:sp>
      <p:sp>
        <p:nvSpPr>
          <p:cNvPr id="27" name="Espace réservé du texte 4">
            <a:extLst>
              <a:ext uri="{FF2B5EF4-FFF2-40B4-BE49-F238E27FC236}">
                <a16:creationId xmlns:a16="http://schemas.microsoft.com/office/drawing/2014/main" id="{6513F713-4C34-D84C-B5A2-1131160A4955}"/>
              </a:ext>
            </a:extLst>
          </p:cNvPr>
          <p:cNvSpPr>
            <a:spLocks noGrp="1"/>
          </p:cNvSpPr>
          <p:nvPr>
            <p:ph type="body" sz="quarter" idx="17" hasCustomPrompt="1"/>
          </p:nvPr>
        </p:nvSpPr>
        <p:spPr>
          <a:xfrm>
            <a:off x="7883659" y="2003231"/>
            <a:ext cx="2290244" cy="2290243"/>
          </a:xfrm>
          <a:solidFill>
            <a:schemeClr val="bg2">
              <a:lumMod val="40000"/>
              <a:lumOff val="60000"/>
            </a:schemeClr>
          </a:solidFill>
        </p:spPr>
        <p:txBody>
          <a:bodyPr/>
          <a:lstStyle>
            <a:lvl1pPr>
              <a:lnSpc>
                <a:spcPts val="8200"/>
              </a:lnSpc>
              <a:spcBef>
                <a:spcPts val="0"/>
              </a:spcBef>
              <a:defRPr sz="6001"/>
            </a:lvl1pPr>
            <a:lvl2pPr>
              <a:lnSpc>
                <a:spcPts val="1201"/>
              </a:lnSpc>
              <a:spcBef>
                <a:spcPts val="0"/>
              </a:spcBef>
              <a:defRPr sz="1100"/>
            </a:lvl2pPr>
          </a:lstStyle>
          <a:p>
            <a:pPr lvl="0"/>
            <a:r>
              <a:rPr lang="fr-FR"/>
              <a:t>00</a:t>
            </a:r>
          </a:p>
          <a:p>
            <a:pPr lvl="1"/>
            <a:r>
              <a:rPr lang="fr-FR"/>
              <a:t>Deuxième niveau</a:t>
            </a:r>
          </a:p>
          <a:p>
            <a:pPr lvl="2"/>
            <a:r>
              <a:rPr lang="fr-FR"/>
              <a:t>Troisième niveau</a:t>
            </a:r>
          </a:p>
          <a:p>
            <a:pPr lvl="3"/>
            <a:r>
              <a:rPr lang="fr-FR"/>
              <a:t>Quatrième niveau</a:t>
            </a:r>
          </a:p>
          <a:p>
            <a:pPr lvl="4"/>
            <a:r>
              <a:rPr lang="fr-FR"/>
              <a:t>Cinquième niveau</a:t>
            </a:r>
          </a:p>
        </p:txBody>
      </p:sp>
      <p:sp>
        <p:nvSpPr>
          <p:cNvPr id="28" name="Espace réservé du texte 4">
            <a:extLst>
              <a:ext uri="{FF2B5EF4-FFF2-40B4-BE49-F238E27FC236}">
                <a16:creationId xmlns:a16="http://schemas.microsoft.com/office/drawing/2014/main" id="{F87B79E5-B675-474C-8A44-05E59ECBACF0}"/>
              </a:ext>
            </a:extLst>
          </p:cNvPr>
          <p:cNvSpPr>
            <a:spLocks noGrp="1"/>
          </p:cNvSpPr>
          <p:nvPr>
            <p:ph type="body" sz="quarter" idx="18" hasCustomPrompt="1"/>
          </p:nvPr>
        </p:nvSpPr>
        <p:spPr>
          <a:xfrm>
            <a:off x="7874035" y="4409547"/>
            <a:ext cx="2290244" cy="2290243"/>
          </a:xfrm>
          <a:solidFill>
            <a:schemeClr val="bg2">
              <a:lumMod val="20000"/>
              <a:lumOff val="80000"/>
            </a:schemeClr>
          </a:solidFill>
        </p:spPr>
        <p:txBody>
          <a:bodyPr/>
          <a:lstStyle>
            <a:lvl1pPr>
              <a:lnSpc>
                <a:spcPts val="8200"/>
              </a:lnSpc>
              <a:spcBef>
                <a:spcPts val="0"/>
              </a:spcBef>
              <a:defRPr sz="6001"/>
            </a:lvl1pPr>
            <a:lvl2pPr>
              <a:lnSpc>
                <a:spcPts val="1201"/>
              </a:lnSpc>
              <a:spcBef>
                <a:spcPts val="0"/>
              </a:spcBef>
              <a:defRPr sz="1100"/>
            </a:lvl2pPr>
          </a:lstStyle>
          <a:p>
            <a:pPr lvl="0"/>
            <a:r>
              <a:rPr lang="fr-FR"/>
              <a:t>00</a:t>
            </a:r>
          </a:p>
          <a:p>
            <a:pPr lvl="1"/>
            <a:r>
              <a:rPr lang="fr-FR"/>
              <a:t>Deuxième niveau</a:t>
            </a:r>
          </a:p>
          <a:p>
            <a:pPr lvl="2"/>
            <a:r>
              <a:rPr lang="fr-FR"/>
              <a:t>Troisième niveau</a:t>
            </a:r>
          </a:p>
          <a:p>
            <a:pPr lvl="3"/>
            <a:r>
              <a:rPr lang="fr-FR"/>
              <a:t>Quatrième niveau</a:t>
            </a:r>
          </a:p>
          <a:p>
            <a:pPr lvl="4"/>
            <a:r>
              <a:rPr lang="fr-FR"/>
              <a:t>Cinquième niveau</a:t>
            </a:r>
          </a:p>
        </p:txBody>
      </p:sp>
      <p:sp>
        <p:nvSpPr>
          <p:cNvPr id="18" name="Espace réservé pour une image  3">
            <a:extLst>
              <a:ext uri="{FF2B5EF4-FFF2-40B4-BE49-F238E27FC236}">
                <a16:creationId xmlns:a16="http://schemas.microsoft.com/office/drawing/2014/main" id="{6E57E23F-A911-4C0E-8CED-48BF73C962F9}"/>
              </a:ext>
            </a:extLst>
          </p:cNvPr>
          <p:cNvSpPr>
            <a:spLocks noGrp="1"/>
          </p:cNvSpPr>
          <p:nvPr>
            <p:ph type="pic" sz="quarter" idx="19" hasCustomPrompt="1"/>
          </p:nvPr>
        </p:nvSpPr>
        <p:spPr>
          <a:xfrm>
            <a:off x="457201" y="270000"/>
            <a:ext cx="1259999" cy="1260000"/>
          </a:xfrm>
        </p:spPr>
        <p:txBody>
          <a:bodyPr anchor="ctr"/>
          <a:lstStyle>
            <a:lvl1pPr algn="ctr">
              <a:defRPr/>
            </a:lvl1pPr>
          </a:lstStyle>
          <a:p>
            <a:r>
              <a:rPr lang="fr-FR"/>
              <a:t>Insérer logo ici</a:t>
            </a:r>
          </a:p>
        </p:txBody>
      </p:sp>
    </p:spTree>
    <p:extLst>
      <p:ext uri="{BB962C8B-B14F-4D97-AF65-F5344CB8AC3E}">
        <p14:creationId xmlns:p14="http://schemas.microsoft.com/office/powerpoint/2010/main" val="111747100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VIDE">
    <p:spTree>
      <p:nvGrpSpPr>
        <p:cNvPr id="1" name=""/>
        <p:cNvGrpSpPr/>
        <p:nvPr/>
      </p:nvGrpSpPr>
      <p:grpSpPr>
        <a:xfrm>
          <a:off x="0" y="0"/>
          <a:ext cx="0" cy="0"/>
          <a:chOff x="0" y="0"/>
          <a:chExt cx="0" cy="0"/>
        </a:xfrm>
      </p:grpSpPr>
      <p:sp>
        <p:nvSpPr>
          <p:cNvPr id="3" name="Forme libre 2">
            <a:extLst>
              <a:ext uri="{FF2B5EF4-FFF2-40B4-BE49-F238E27FC236}">
                <a16:creationId xmlns:a16="http://schemas.microsoft.com/office/drawing/2014/main" id="{A53F0E48-45FD-8E43-BD26-B1197DA00646}"/>
              </a:ext>
            </a:extLst>
          </p:cNvPr>
          <p:cNvSpPr/>
          <p:nvPr userDrawn="1"/>
        </p:nvSpPr>
        <p:spPr>
          <a:xfrm>
            <a:off x="1" y="1"/>
            <a:ext cx="10691813" cy="7559675"/>
          </a:xfrm>
          <a:custGeom>
            <a:avLst/>
            <a:gdLst>
              <a:gd name="connsiteX0" fmla="*/ 0 w 10691813"/>
              <a:gd name="connsiteY0" fmla="*/ 0 h 7559675"/>
              <a:gd name="connsiteX1" fmla="*/ 10691813 w 10691813"/>
              <a:gd name="connsiteY1" fmla="*/ 0 h 7559675"/>
              <a:gd name="connsiteX2" fmla="*/ 10691813 w 10691813"/>
              <a:gd name="connsiteY2" fmla="*/ 7559675 h 7559675"/>
              <a:gd name="connsiteX3" fmla="*/ 0 w 10691813"/>
              <a:gd name="connsiteY3" fmla="*/ 7559675 h 7559675"/>
              <a:gd name="connsiteX4" fmla="*/ 0 w 10691813"/>
              <a:gd name="connsiteY4" fmla="*/ 0 h 7559675"/>
              <a:gd name="connsiteX5" fmla="*/ 204121 w 10691813"/>
              <a:gd name="connsiteY5" fmla="*/ 180948 h 7559675"/>
              <a:gd name="connsiteX6" fmla="*/ 204121 w 10691813"/>
              <a:gd name="connsiteY6" fmla="*/ 7381187 h 7559675"/>
              <a:gd name="connsiteX7" fmla="*/ 10480072 w 10691813"/>
              <a:gd name="connsiteY7" fmla="*/ 7381187 h 7559675"/>
              <a:gd name="connsiteX8" fmla="*/ 10480072 w 10691813"/>
              <a:gd name="connsiteY8" fmla="*/ 180948 h 7559675"/>
              <a:gd name="connsiteX9" fmla="*/ 204121 w 10691813"/>
              <a:gd name="connsiteY9" fmla="*/ 180948 h 7559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91813" h="7559675">
                <a:moveTo>
                  <a:pt x="0" y="0"/>
                </a:moveTo>
                <a:lnTo>
                  <a:pt x="10691813" y="0"/>
                </a:lnTo>
                <a:lnTo>
                  <a:pt x="10691813" y="7559675"/>
                </a:lnTo>
                <a:lnTo>
                  <a:pt x="0" y="7559675"/>
                </a:lnTo>
                <a:lnTo>
                  <a:pt x="0" y="0"/>
                </a:lnTo>
                <a:close/>
                <a:moveTo>
                  <a:pt x="204121" y="180948"/>
                </a:moveTo>
                <a:lnTo>
                  <a:pt x="204121" y="7381187"/>
                </a:lnTo>
                <a:lnTo>
                  <a:pt x="10480072" y="7381187"/>
                </a:lnTo>
                <a:lnTo>
                  <a:pt x="10480072" y="180948"/>
                </a:lnTo>
                <a:lnTo>
                  <a:pt x="204121" y="180948"/>
                </a:lnTo>
                <a:close/>
              </a:path>
            </a:pathLst>
          </a:cu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sz="1800"/>
          </a:p>
        </p:txBody>
      </p:sp>
      <p:sp>
        <p:nvSpPr>
          <p:cNvPr id="6" name="Espace réservé du texte 5">
            <a:extLst>
              <a:ext uri="{FF2B5EF4-FFF2-40B4-BE49-F238E27FC236}">
                <a16:creationId xmlns:a16="http://schemas.microsoft.com/office/drawing/2014/main" id="{B55F16E6-50E1-7E4B-858B-3762D2FC509D}"/>
              </a:ext>
            </a:extLst>
          </p:cNvPr>
          <p:cNvSpPr>
            <a:spLocks noGrp="1"/>
          </p:cNvSpPr>
          <p:nvPr>
            <p:ph type="body" sz="quarter" idx="10"/>
          </p:nvPr>
        </p:nvSpPr>
        <p:spPr>
          <a:xfrm>
            <a:off x="2" y="0"/>
            <a:ext cx="10692000" cy="1800000"/>
          </a:xfrm>
          <a:solidFill>
            <a:schemeClr val="bg2">
              <a:lumMod val="20000"/>
              <a:lumOff val="80000"/>
            </a:schemeClr>
          </a:solidFill>
        </p:spPr>
        <p:txBody>
          <a:bodyPr lIns="2160000" tIns="360000" rIns="720000" bIns="360000" anchor="ctr">
            <a:noAutofit/>
          </a:bodyPr>
          <a:lstStyle>
            <a:lvl1pPr>
              <a:lnSpc>
                <a:spcPts val="4000"/>
              </a:lnSpc>
              <a:defRPr sz="3601" b="1">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fr-FR"/>
              <a:t>Cliquez pour modifier les styles du texte du masque</a:t>
            </a:r>
          </a:p>
        </p:txBody>
      </p:sp>
      <p:pic>
        <p:nvPicPr>
          <p:cNvPr id="9" name="Graphique 8">
            <a:extLst>
              <a:ext uri="{FF2B5EF4-FFF2-40B4-BE49-F238E27FC236}">
                <a16:creationId xmlns:a16="http://schemas.microsoft.com/office/drawing/2014/main" id="{5FA0DB18-0199-9B4E-B0B1-0DFE3BD7E43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210709" y="6964326"/>
            <a:ext cx="1156424" cy="321229"/>
          </a:xfrm>
          <a:prstGeom prst="rect">
            <a:avLst/>
          </a:prstGeom>
        </p:spPr>
      </p:pic>
      <p:sp>
        <p:nvSpPr>
          <p:cNvPr id="10" name="Espace réservé du pied de page 4">
            <a:extLst>
              <a:ext uri="{FF2B5EF4-FFF2-40B4-BE49-F238E27FC236}">
                <a16:creationId xmlns:a16="http://schemas.microsoft.com/office/drawing/2014/main" id="{C2B500A1-303F-B247-90DB-69AAAE2F5712}"/>
              </a:ext>
            </a:extLst>
          </p:cNvPr>
          <p:cNvSpPr>
            <a:spLocks noGrp="1"/>
          </p:cNvSpPr>
          <p:nvPr>
            <p:ph type="ftr" sz="quarter" idx="3"/>
          </p:nvPr>
        </p:nvSpPr>
        <p:spPr>
          <a:xfrm>
            <a:off x="5173062" y="6937992"/>
            <a:ext cx="3730838" cy="401638"/>
          </a:xfrm>
          <a:prstGeom prst="rect">
            <a:avLst/>
          </a:prstGeom>
        </p:spPr>
        <p:txBody>
          <a:bodyPr vert="horz" lIns="91440" tIns="45720" rIns="91440" bIns="45720" rtlCol="0" anchor="ctr"/>
          <a:lstStyle>
            <a:lvl1pPr algn="r">
              <a:defRPr sz="899">
                <a:solidFill>
                  <a:schemeClr val="tx1">
                    <a:tint val="75000"/>
                  </a:schemeClr>
                </a:solidFill>
                <a:latin typeface="Corbel" panose="020B0503020204020204" pitchFamily="34" charset="0"/>
              </a:defRPr>
            </a:lvl1pPr>
          </a:lstStyle>
          <a:p>
            <a:r>
              <a:rPr lang="fr-FR"/>
              <a:t>Pied de page</a:t>
            </a:r>
          </a:p>
        </p:txBody>
      </p:sp>
      <p:sp>
        <p:nvSpPr>
          <p:cNvPr id="11" name="Espace réservé du numéro de diapositive 5">
            <a:extLst>
              <a:ext uri="{FF2B5EF4-FFF2-40B4-BE49-F238E27FC236}">
                <a16:creationId xmlns:a16="http://schemas.microsoft.com/office/drawing/2014/main" id="{0E351A69-CE36-B048-AB05-BC1D3B68B3EE}"/>
              </a:ext>
            </a:extLst>
          </p:cNvPr>
          <p:cNvSpPr>
            <a:spLocks noGrp="1"/>
          </p:cNvSpPr>
          <p:nvPr>
            <p:ph type="sldNum" sz="quarter" idx="4"/>
          </p:nvPr>
        </p:nvSpPr>
        <p:spPr>
          <a:xfrm>
            <a:off x="8792544" y="6937992"/>
            <a:ext cx="418164" cy="401638"/>
          </a:xfrm>
          <a:prstGeom prst="rect">
            <a:avLst/>
          </a:prstGeom>
        </p:spPr>
        <p:txBody>
          <a:bodyPr vert="horz" lIns="91440" tIns="45720" rIns="91440" bIns="45720" rtlCol="0" anchor="ctr"/>
          <a:lstStyle>
            <a:lvl1pPr algn="r">
              <a:defRPr sz="899">
                <a:solidFill>
                  <a:schemeClr val="tx1">
                    <a:lumMod val="75000"/>
                    <a:lumOff val="25000"/>
                  </a:schemeClr>
                </a:solidFill>
                <a:latin typeface="Corbel" panose="020B0503020204020204" pitchFamily="34" charset="0"/>
              </a:defRPr>
            </a:lvl1pPr>
          </a:lstStyle>
          <a:p>
            <a:fld id="{FFE9600D-D970-3D40-B4FB-C6249E901464}" type="slidenum">
              <a:rPr lang="fr-FR" smtClean="0"/>
              <a:pPr/>
              <a:t>‹N°›</a:t>
            </a:fld>
            <a:endParaRPr lang="fr-FR"/>
          </a:p>
        </p:txBody>
      </p:sp>
      <p:grpSp>
        <p:nvGrpSpPr>
          <p:cNvPr id="15" name="Groupe 14">
            <a:extLst>
              <a:ext uri="{FF2B5EF4-FFF2-40B4-BE49-F238E27FC236}">
                <a16:creationId xmlns:a16="http://schemas.microsoft.com/office/drawing/2014/main" id="{839FA54E-0E26-9242-8D61-5E0FC5E57FF6}"/>
              </a:ext>
            </a:extLst>
          </p:cNvPr>
          <p:cNvGrpSpPr/>
          <p:nvPr userDrawn="1"/>
        </p:nvGrpSpPr>
        <p:grpSpPr>
          <a:xfrm>
            <a:off x="8904088" y="7057217"/>
            <a:ext cx="306619" cy="194372"/>
            <a:chOff x="8904088" y="7009579"/>
            <a:chExt cx="306620" cy="275975"/>
          </a:xfrm>
        </p:grpSpPr>
        <p:cxnSp>
          <p:nvCxnSpPr>
            <p:cNvPr id="7" name="Connecteur droit 6">
              <a:extLst>
                <a:ext uri="{FF2B5EF4-FFF2-40B4-BE49-F238E27FC236}">
                  <a16:creationId xmlns:a16="http://schemas.microsoft.com/office/drawing/2014/main" id="{10D5FB66-6418-D34B-BD81-C15F48EC837F}"/>
                </a:ext>
              </a:extLst>
            </p:cNvPr>
            <p:cNvCxnSpPr>
              <a:cxnSpLocks/>
            </p:cNvCxnSpPr>
            <p:nvPr userDrawn="1"/>
          </p:nvCxnSpPr>
          <p:spPr>
            <a:xfrm>
              <a:off x="9210708" y="7009579"/>
              <a:ext cx="0" cy="275975"/>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4" name="Connecteur droit 13">
              <a:extLst>
                <a:ext uri="{FF2B5EF4-FFF2-40B4-BE49-F238E27FC236}">
                  <a16:creationId xmlns:a16="http://schemas.microsoft.com/office/drawing/2014/main" id="{969C7DB8-6287-0D43-950F-54AAE364D0F1}"/>
                </a:ext>
              </a:extLst>
            </p:cNvPr>
            <p:cNvCxnSpPr>
              <a:cxnSpLocks/>
            </p:cNvCxnSpPr>
            <p:nvPr userDrawn="1"/>
          </p:nvCxnSpPr>
          <p:spPr>
            <a:xfrm>
              <a:off x="8904088" y="7009579"/>
              <a:ext cx="0" cy="275975"/>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sp>
        <p:nvSpPr>
          <p:cNvPr id="12" name="Espace réservé pour une image  3">
            <a:extLst>
              <a:ext uri="{FF2B5EF4-FFF2-40B4-BE49-F238E27FC236}">
                <a16:creationId xmlns:a16="http://schemas.microsoft.com/office/drawing/2014/main" id="{F73E593C-70CB-4DC1-844B-89E961EF3744}"/>
              </a:ext>
            </a:extLst>
          </p:cNvPr>
          <p:cNvSpPr>
            <a:spLocks noGrp="1"/>
          </p:cNvSpPr>
          <p:nvPr>
            <p:ph type="pic" sz="quarter" idx="11" hasCustomPrompt="1"/>
          </p:nvPr>
        </p:nvSpPr>
        <p:spPr>
          <a:xfrm>
            <a:off x="457201" y="270000"/>
            <a:ext cx="1259999" cy="1260000"/>
          </a:xfrm>
        </p:spPr>
        <p:txBody>
          <a:bodyPr anchor="ctr"/>
          <a:lstStyle>
            <a:lvl1pPr algn="ctr">
              <a:defRPr/>
            </a:lvl1pPr>
          </a:lstStyle>
          <a:p>
            <a:r>
              <a:rPr lang="fr-FR"/>
              <a:t>Insérer logo ici</a:t>
            </a:r>
          </a:p>
        </p:txBody>
      </p:sp>
    </p:spTree>
    <p:extLst>
      <p:ext uri="{BB962C8B-B14F-4D97-AF65-F5344CB8AC3E}">
        <p14:creationId xmlns:p14="http://schemas.microsoft.com/office/powerpoint/2010/main" val="392661439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 colonne">
    <p:spTree>
      <p:nvGrpSpPr>
        <p:cNvPr id="1" name=""/>
        <p:cNvGrpSpPr/>
        <p:nvPr/>
      </p:nvGrpSpPr>
      <p:grpSpPr>
        <a:xfrm>
          <a:off x="0" y="0"/>
          <a:ext cx="0" cy="0"/>
          <a:chOff x="0" y="0"/>
          <a:chExt cx="0" cy="0"/>
        </a:xfrm>
      </p:grpSpPr>
      <p:sp>
        <p:nvSpPr>
          <p:cNvPr id="3" name="Forme libre 2">
            <a:extLst>
              <a:ext uri="{FF2B5EF4-FFF2-40B4-BE49-F238E27FC236}">
                <a16:creationId xmlns:a16="http://schemas.microsoft.com/office/drawing/2014/main" id="{A53F0E48-45FD-8E43-BD26-B1197DA00646}"/>
              </a:ext>
            </a:extLst>
          </p:cNvPr>
          <p:cNvSpPr/>
          <p:nvPr userDrawn="1"/>
        </p:nvSpPr>
        <p:spPr>
          <a:xfrm>
            <a:off x="1" y="1"/>
            <a:ext cx="10691813" cy="7559675"/>
          </a:xfrm>
          <a:custGeom>
            <a:avLst/>
            <a:gdLst>
              <a:gd name="connsiteX0" fmla="*/ 0 w 10691813"/>
              <a:gd name="connsiteY0" fmla="*/ 0 h 7559675"/>
              <a:gd name="connsiteX1" fmla="*/ 10691813 w 10691813"/>
              <a:gd name="connsiteY1" fmla="*/ 0 h 7559675"/>
              <a:gd name="connsiteX2" fmla="*/ 10691813 w 10691813"/>
              <a:gd name="connsiteY2" fmla="*/ 7559675 h 7559675"/>
              <a:gd name="connsiteX3" fmla="*/ 0 w 10691813"/>
              <a:gd name="connsiteY3" fmla="*/ 7559675 h 7559675"/>
              <a:gd name="connsiteX4" fmla="*/ 0 w 10691813"/>
              <a:gd name="connsiteY4" fmla="*/ 0 h 7559675"/>
              <a:gd name="connsiteX5" fmla="*/ 204121 w 10691813"/>
              <a:gd name="connsiteY5" fmla="*/ 180948 h 7559675"/>
              <a:gd name="connsiteX6" fmla="*/ 204121 w 10691813"/>
              <a:gd name="connsiteY6" fmla="*/ 7381187 h 7559675"/>
              <a:gd name="connsiteX7" fmla="*/ 10480072 w 10691813"/>
              <a:gd name="connsiteY7" fmla="*/ 7381187 h 7559675"/>
              <a:gd name="connsiteX8" fmla="*/ 10480072 w 10691813"/>
              <a:gd name="connsiteY8" fmla="*/ 180948 h 7559675"/>
              <a:gd name="connsiteX9" fmla="*/ 204121 w 10691813"/>
              <a:gd name="connsiteY9" fmla="*/ 180948 h 7559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91813" h="7559675">
                <a:moveTo>
                  <a:pt x="0" y="0"/>
                </a:moveTo>
                <a:lnTo>
                  <a:pt x="10691813" y="0"/>
                </a:lnTo>
                <a:lnTo>
                  <a:pt x="10691813" y="7559675"/>
                </a:lnTo>
                <a:lnTo>
                  <a:pt x="0" y="7559675"/>
                </a:lnTo>
                <a:lnTo>
                  <a:pt x="0" y="0"/>
                </a:lnTo>
                <a:close/>
                <a:moveTo>
                  <a:pt x="204121" y="180948"/>
                </a:moveTo>
                <a:lnTo>
                  <a:pt x="204121" y="7381187"/>
                </a:lnTo>
                <a:lnTo>
                  <a:pt x="10480072" y="7381187"/>
                </a:lnTo>
                <a:lnTo>
                  <a:pt x="10480072" y="180948"/>
                </a:lnTo>
                <a:lnTo>
                  <a:pt x="204121" y="180948"/>
                </a:lnTo>
                <a:close/>
              </a:path>
            </a:pathLst>
          </a:cu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sz="1800"/>
          </a:p>
        </p:txBody>
      </p:sp>
      <p:sp>
        <p:nvSpPr>
          <p:cNvPr id="6" name="Espace réservé du texte 5">
            <a:extLst>
              <a:ext uri="{FF2B5EF4-FFF2-40B4-BE49-F238E27FC236}">
                <a16:creationId xmlns:a16="http://schemas.microsoft.com/office/drawing/2014/main" id="{B55F16E6-50E1-7E4B-858B-3762D2FC509D}"/>
              </a:ext>
            </a:extLst>
          </p:cNvPr>
          <p:cNvSpPr>
            <a:spLocks noGrp="1"/>
          </p:cNvSpPr>
          <p:nvPr>
            <p:ph type="body" sz="quarter" idx="10"/>
          </p:nvPr>
        </p:nvSpPr>
        <p:spPr>
          <a:xfrm>
            <a:off x="2" y="0"/>
            <a:ext cx="10692000" cy="1800000"/>
          </a:xfrm>
          <a:solidFill>
            <a:schemeClr val="bg2">
              <a:lumMod val="20000"/>
              <a:lumOff val="80000"/>
            </a:schemeClr>
          </a:solidFill>
        </p:spPr>
        <p:txBody>
          <a:bodyPr lIns="2160000" tIns="360000" rIns="720000" bIns="360000" anchor="ctr">
            <a:noAutofit/>
          </a:bodyPr>
          <a:lstStyle>
            <a:lvl1pPr>
              <a:lnSpc>
                <a:spcPts val="4000"/>
              </a:lnSpc>
              <a:defRPr sz="3601" b="1">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fr-FR"/>
              <a:t>Cliquez pour modifier les styles du texte du masque</a:t>
            </a:r>
          </a:p>
        </p:txBody>
      </p:sp>
      <p:pic>
        <p:nvPicPr>
          <p:cNvPr id="9" name="Graphique 8">
            <a:extLst>
              <a:ext uri="{FF2B5EF4-FFF2-40B4-BE49-F238E27FC236}">
                <a16:creationId xmlns:a16="http://schemas.microsoft.com/office/drawing/2014/main" id="{5FA0DB18-0199-9B4E-B0B1-0DFE3BD7E43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210709" y="6964326"/>
            <a:ext cx="1156424" cy="321229"/>
          </a:xfrm>
          <a:prstGeom prst="rect">
            <a:avLst/>
          </a:prstGeom>
        </p:spPr>
      </p:pic>
      <p:sp>
        <p:nvSpPr>
          <p:cNvPr id="4" name="Espace réservé du contenu 3">
            <a:extLst>
              <a:ext uri="{FF2B5EF4-FFF2-40B4-BE49-F238E27FC236}">
                <a16:creationId xmlns:a16="http://schemas.microsoft.com/office/drawing/2014/main" id="{BDA3AC05-657C-AD49-86C3-0C80272D2358}"/>
              </a:ext>
            </a:extLst>
          </p:cNvPr>
          <p:cNvSpPr>
            <a:spLocks noGrp="1"/>
          </p:cNvSpPr>
          <p:nvPr>
            <p:ph sz="quarter" idx="12"/>
          </p:nvPr>
        </p:nvSpPr>
        <p:spPr>
          <a:xfrm>
            <a:off x="461963" y="2445489"/>
            <a:ext cx="9747250" cy="4431268"/>
          </a:xfrm>
        </p:spPr>
        <p:txBody>
          <a:bodyPr numCol="1"/>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0" name="Espace réservé du pied de page 4">
            <a:extLst>
              <a:ext uri="{FF2B5EF4-FFF2-40B4-BE49-F238E27FC236}">
                <a16:creationId xmlns:a16="http://schemas.microsoft.com/office/drawing/2014/main" id="{C2B500A1-303F-B247-90DB-69AAAE2F5712}"/>
              </a:ext>
            </a:extLst>
          </p:cNvPr>
          <p:cNvSpPr>
            <a:spLocks noGrp="1"/>
          </p:cNvSpPr>
          <p:nvPr>
            <p:ph type="ftr" sz="quarter" idx="3"/>
          </p:nvPr>
        </p:nvSpPr>
        <p:spPr>
          <a:xfrm>
            <a:off x="5173062" y="6937992"/>
            <a:ext cx="3730838" cy="401638"/>
          </a:xfrm>
          <a:prstGeom prst="rect">
            <a:avLst/>
          </a:prstGeom>
        </p:spPr>
        <p:txBody>
          <a:bodyPr vert="horz" lIns="91440" tIns="45720" rIns="91440" bIns="45720" rtlCol="0" anchor="ctr"/>
          <a:lstStyle>
            <a:lvl1pPr algn="r">
              <a:defRPr sz="899">
                <a:solidFill>
                  <a:schemeClr val="tx1">
                    <a:tint val="75000"/>
                  </a:schemeClr>
                </a:solidFill>
                <a:latin typeface="Corbel" panose="020B0503020204020204" pitchFamily="34" charset="0"/>
              </a:defRPr>
            </a:lvl1pPr>
          </a:lstStyle>
          <a:p>
            <a:r>
              <a:rPr lang="fr-FR"/>
              <a:t>Pied de page</a:t>
            </a:r>
          </a:p>
        </p:txBody>
      </p:sp>
      <p:sp>
        <p:nvSpPr>
          <p:cNvPr id="11" name="Espace réservé du numéro de diapositive 5">
            <a:extLst>
              <a:ext uri="{FF2B5EF4-FFF2-40B4-BE49-F238E27FC236}">
                <a16:creationId xmlns:a16="http://schemas.microsoft.com/office/drawing/2014/main" id="{0E351A69-CE36-B048-AB05-BC1D3B68B3EE}"/>
              </a:ext>
            </a:extLst>
          </p:cNvPr>
          <p:cNvSpPr>
            <a:spLocks noGrp="1"/>
          </p:cNvSpPr>
          <p:nvPr>
            <p:ph type="sldNum" sz="quarter" idx="4"/>
          </p:nvPr>
        </p:nvSpPr>
        <p:spPr>
          <a:xfrm>
            <a:off x="8792544" y="6937992"/>
            <a:ext cx="418164" cy="401638"/>
          </a:xfrm>
          <a:prstGeom prst="rect">
            <a:avLst/>
          </a:prstGeom>
        </p:spPr>
        <p:txBody>
          <a:bodyPr vert="horz" lIns="91440" tIns="45720" rIns="91440" bIns="45720" rtlCol="0" anchor="ctr"/>
          <a:lstStyle>
            <a:lvl1pPr algn="r">
              <a:defRPr sz="899">
                <a:solidFill>
                  <a:schemeClr val="tx1">
                    <a:lumMod val="75000"/>
                    <a:lumOff val="25000"/>
                  </a:schemeClr>
                </a:solidFill>
                <a:latin typeface="Corbel" panose="020B0503020204020204" pitchFamily="34" charset="0"/>
              </a:defRPr>
            </a:lvl1pPr>
          </a:lstStyle>
          <a:p>
            <a:fld id="{FFE9600D-D970-3D40-B4FB-C6249E901464}" type="slidenum">
              <a:rPr lang="fr-FR" smtClean="0"/>
              <a:pPr/>
              <a:t>‹N°›</a:t>
            </a:fld>
            <a:endParaRPr lang="fr-FR"/>
          </a:p>
        </p:txBody>
      </p:sp>
      <p:grpSp>
        <p:nvGrpSpPr>
          <p:cNvPr id="15" name="Groupe 14">
            <a:extLst>
              <a:ext uri="{FF2B5EF4-FFF2-40B4-BE49-F238E27FC236}">
                <a16:creationId xmlns:a16="http://schemas.microsoft.com/office/drawing/2014/main" id="{839FA54E-0E26-9242-8D61-5E0FC5E57FF6}"/>
              </a:ext>
            </a:extLst>
          </p:cNvPr>
          <p:cNvGrpSpPr/>
          <p:nvPr userDrawn="1"/>
        </p:nvGrpSpPr>
        <p:grpSpPr>
          <a:xfrm>
            <a:off x="8904088" y="7057217"/>
            <a:ext cx="306619" cy="194372"/>
            <a:chOff x="8904088" y="7009579"/>
            <a:chExt cx="306620" cy="275975"/>
          </a:xfrm>
        </p:grpSpPr>
        <p:cxnSp>
          <p:nvCxnSpPr>
            <p:cNvPr id="7" name="Connecteur droit 6">
              <a:extLst>
                <a:ext uri="{FF2B5EF4-FFF2-40B4-BE49-F238E27FC236}">
                  <a16:creationId xmlns:a16="http://schemas.microsoft.com/office/drawing/2014/main" id="{10D5FB66-6418-D34B-BD81-C15F48EC837F}"/>
                </a:ext>
              </a:extLst>
            </p:cNvPr>
            <p:cNvCxnSpPr>
              <a:cxnSpLocks/>
            </p:cNvCxnSpPr>
            <p:nvPr userDrawn="1"/>
          </p:nvCxnSpPr>
          <p:spPr>
            <a:xfrm>
              <a:off x="9210708" y="7009579"/>
              <a:ext cx="0" cy="275975"/>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4" name="Connecteur droit 13">
              <a:extLst>
                <a:ext uri="{FF2B5EF4-FFF2-40B4-BE49-F238E27FC236}">
                  <a16:creationId xmlns:a16="http://schemas.microsoft.com/office/drawing/2014/main" id="{969C7DB8-6287-0D43-950F-54AAE364D0F1}"/>
                </a:ext>
              </a:extLst>
            </p:cNvPr>
            <p:cNvCxnSpPr>
              <a:cxnSpLocks/>
            </p:cNvCxnSpPr>
            <p:nvPr userDrawn="1"/>
          </p:nvCxnSpPr>
          <p:spPr>
            <a:xfrm>
              <a:off x="8904088" y="7009579"/>
              <a:ext cx="0" cy="275975"/>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sp>
        <p:nvSpPr>
          <p:cNvPr id="12" name="Espace réservé pour une image  3">
            <a:extLst>
              <a:ext uri="{FF2B5EF4-FFF2-40B4-BE49-F238E27FC236}">
                <a16:creationId xmlns:a16="http://schemas.microsoft.com/office/drawing/2014/main" id="{2EF87E7B-1A16-41F6-8DFC-A71C8EA2B2A0}"/>
              </a:ext>
            </a:extLst>
          </p:cNvPr>
          <p:cNvSpPr>
            <a:spLocks noGrp="1"/>
          </p:cNvSpPr>
          <p:nvPr>
            <p:ph type="pic" sz="quarter" idx="11" hasCustomPrompt="1"/>
          </p:nvPr>
        </p:nvSpPr>
        <p:spPr>
          <a:xfrm>
            <a:off x="457201" y="270000"/>
            <a:ext cx="1259999" cy="1260000"/>
          </a:xfrm>
        </p:spPr>
        <p:txBody>
          <a:bodyPr anchor="ctr"/>
          <a:lstStyle>
            <a:lvl1pPr algn="ctr">
              <a:defRPr/>
            </a:lvl1pPr>
          </a:lstStyle>
          <a:p>
            <a:r>
              <a:rPr lang="fr-FR"/>
              <a:t>Insérer logo ici</a:t>
            </a:r>
          </a:p>
        </p:txBody>
      </p:sp>
    </p:spTree>
    <p:extLst>
      <p:ext uri="{BB962C8B-B14F-4D97-AF65-F5344CB8AC3E}">
        <p14:creationId xmlns:p14="http://schemas.microsoft.com/office/powerpoint/2010/main" val="121037647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able - 3 colonnes">
    <p:spTree>
      <p:nvGrpSpPr>
        <p:cNvPr id="1" name=""/>
        <p:cNvGrpSpPr/>
        <p:nvPr/>
      </p:nvGrpSpPr>
      <p:grpSpPr>
        <a:xfrm>
          <a:off x="0" y="0"/>
          <a:ext cx="0" cy="0"/>
          <a:chOff x="0" y="0"/>
          <a:chExt cx="0" cy="0"/>
        </a:xfrm>
      </p:grpSpPr>
      <p:sp>
        <p:nvSpPr>
          <p:cNvPr id="3" name="Forme libre 2">
            <a:extLst>
              <a:ext uri="{FF2B5EF4-FFF2-40B4-BE49-F238E27FC236}">
                <a16:creationId xmlns:a16="http://schemas.microsoft.com/office/drawing/2014/main" id="{A53F0E48-45FD-8E43-BD26-B1197DA00646}"/>
              </a:ext>
            </a:extLst>
          </p:cNvPr>
          <p:cNvSpPr/>
          <p:nvPr userDrawn="1"/>
        </p:nvSpPr>
        <p:spPr>
          <a:xfrm>
            <a:off x="1" y="1"/>
            <a:ext cx="10691813" cy="7559675"/>
          </a:xfrm>
          <a:custGeom>
            <a:avLst/>
            <a:gdLst>
              <a:gd name="connsiteX0" fmla="*/ 0 w 10691813"/>
              <a:gd name="connsiteY0" fmla="*/ 0 h 7559675"/>
              <a:gd name="connsiteX1" fmla="*/ 10691813 w 10691813"/>
              <a:gd name="connsiteY1" fmla="*/ 0 h 7559675"/>
              <a:gd name="connsiteX2" fmla="*/ 10691813 w 10691813"/>
              <a:gd name="connsiteY2" fmla="*/ 7559675 h 7559675"/>
              <a:gd name="connsiteX3" fmla="*/ 0 w 10691813"/>
              <a:gd name="connsiteY3" fmla="*/ 7559675 h 7559675"/>
              <a:gd name="connsiteX4" fmla="*/ 0 w 10691813"/>
              <a:gd name="connsiteY4" fmla="*/ 0 h 7559675"/>
              <a:gd name="connsiteX5" fmla="*/ 204121 w 10691813"/>
              <a:gd name="connsiteY5" fmla="*/ 180948 h 7559675"/>
              <a:gd name="connsiteX6" fmla="*/ 204121 w 10691813"/>
              <a:gd name="connsiteY6" fmla="*/ 7381187 h 7559675"/>
              <a:gd name="connsiteX7" fmla="*/ 10480072 w 10691813"/>
              <a:gd name="connsiteY7" fmla="*/ 7381187 h 7559675"/>
              <a:gd name="connsiteX8" fmla="*/ 10480072 w 10691813"/>
              <a:gd name="connsiteY8" fmla="*/ 180948 h 7559675"/>
              <a:gd name="connsiteX9" fmla="*/ 204121 w 10691813"/>
              <a:gd name="connsiteY9" fmla="*/ 180948 h 7559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91813" h="7559675">
                <a:moveTo>
                  <a:pt x="0" y="0"/>
                </a:moveTo>
                <a:lnTo>
                  <a:pt x="10691813" y="0"/>
                </a:lnTo>
                <a:lnTo>
                  <a:pt x="10691813" y="7559675"/>
                </a:lnTo>
                <a:lnTo>
                  <a:pt x="0" y="7559675"/>
                </a:lnTo>
                <a:lnTo>
                  <a:pt x="0" y="0"/>
                </a:lnTo>
                <a:close/>
                <a:moveTo>
                  <a:pt x="204121" y="180948"/>
                </a:moveTo>
                <a:lnTo>
                  <a:pt x="204121" y="7381187"/>
                </a:lnTo>
                <a:lnTo>
                  <a:pt x="10480072" y="7381187"/>
                </a:lnTo>
                <a:lnTo>
                  <a:pt x="10480072" y="180948"/>
                </a:lnTo>
                <a:lnTo>
                  <a:pt x="204121" y="180948"/>
                </a:lnTo>
                <a:close/>
              </a:path>
            </a:pathLst>
          </a:cu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sz="1800"/>
          </a:p>
        </p:txBody>
      </p:sp>
      <p:sp>
        <p:nvSpPr>
          <p:cNvPr id="6" name="Espace réservé du texte 5">
            <a:extLst>
              <a:ext uri="{FF2B5EF4-FFF2-40B4-BE49-F238E27FC236}">
                <a16:creationId xmlns:a16="http://schemas.microsoft.com/office/drawing/2014/main" id="{B55F16E6-50E1-7E4B-858B-3762D2FC509D}"/>
              </a:ext>
            </a:extLst>
          </p:cNvPr>
          <p:cNvSpPr>
            <a:spLocks noGrp="1"/>
          </p:cNvSpPr>
          <p:nvPr>
            <p:ph type="body" sz="quarter" idx="10"/>
          </p:nvPr>
        </p:nvSpPr>
        <p:spPr>
          <a:xfrm>
            <a:off x="2" y="0"/>
            <a:ext cx="10692000" cy="1800000"/>
          </a:xfrm>
          <a:solidFill>
            <a:schemeClr val="bg2">
              <a:lumMod val="20000"/>
              <a:lumOff val="80000"/>
            </a:schemeClr>
          </a:solidFill>
        </p:spPr>
        <p:txBody>
          <a:bodyPr lIns="2160000" tIns="360000" rIns="720000" bIns="360000" anchor="ctr">
            <a:noAutofit/>
          </a:bodyPr>
          <a:lstStyle>
            <a:lvl1pPr>
              <a:lnSpc>
                <a:spcPts val="4000"/>
              </a:lnSpc>
              <a:defRPr sz="3601" b="1">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fr-FR"/>
              <a:t>Cliquez pour modifier les styles du texte du masque</a:t>
            </a:r>
          </a:p>
        </p:txBody>
      </p:sp>
      <p:pic>
        <p:nvPicPr>
          <p:cNvPr id="9" name="Graphique 8">
            <a:extLst>
              <a:ext uri="{FF2B5EF4-FFF2-40B4-BE49-F238E27FC236}">
                <a16:creationId xmlns:a16="http://schemas.microsoft.com/office/drawing/2014/main" id="{5FA0DB18-0199-9B4E-B0B1-0DFE3BD7E43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210709" y="6964326"/>
            <a:ext cx="1156424" cy="321229"/>
          </a:xfrm>
          <a:prstGeom prst="rect">
            <a:avLst/>
          </a:prstGeom>
        </p:spPr>
      </p:pic>
      <p:sp>
        <p:nvSpPr>
          <p:cNvPr id="4" name="Espace réservé du contenu 3">
            <a:extLst>
              <a:ext uri="{FF2B5EF4-FFF2-40B4-BE49-F238E27FC236}">
                <a16:creationId xmlns:a16="http://schemas.microsoft.com/office/drawing/2014/main" id="{BDA3AC05-657C-AD49-86C3-0C80272D2358}"/>
              </a:ext>
            </a:extLst>
          </p:cNvPr>
          <p:cNvSpPr>
            <a:spLocks noGrp="1"/>
          </p:cNvSpPr>
          <p:nvPr>
            <p:ph sz="quarter" idx="12"/>
          </p:nvPr>
        </p:nvSpPr>
        <p:spPr>
          <a:xfrm>
            <a:off x="461963" y="2445489"/>
            <a:ext cx="9747250" cy="4431268"/>
          </a:xfrm>
        </p:spPr>
        <p:txBody>
          <a:bodyPr numCol="3"/>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0" name="Espace réservé du pied de page 4">
            <a:extLst>
              <a:ext uri="{FF2B5EF4-FFF2-40B4-BE49-F238E27FC236}">
                <a16:creationId xmlns:a16="http://schemas.microsoft.com/office/drawing/2014/main" id="{C2B500A1-303F-B247-90DB-69AAAE2F5712}"/>
              </a:ext>
            </a:extLst>
          </p:cNvPr>
          <p:cNvSpPr>
            <a:spLocks noGrp="1"/>
          </p:cNvSpPr>
          <p:nvPr>
            <p:ph type="ftr" sz="quarter" idx="3"/>
          </p:nvPr>
        </p:nvSpPr>
        <p:spPr>
          <a:xfrm>
            <a:off x="5173062" y="6937992"/>
            <a:ext cx="3730838" cy="401638"/>
          </a:xfrm>
          <a:prstGeom prst="rect">
            <a:avLst/>
          </a:prstGeom>
        </p:spPr>
        <p:txBody>
          <a:bodyPr vert="horz" lIns="91440" tIns="45720" rIns="91440" bIns="45720" rtlCol="0" anchor="ctr"/>
          <a:lstStyle>
            <a:lvl1pPr algn="r">
              <a:defRPr sz="899">
                <a:solidFill>
                  <a:schemeClr val="tx1">
                    <a:tint val="75000"/>
                  </a:schemeClr>
                </a:solidFill>
                <a:latin typeface="Corbel" panose="020B0503020204020204" pitchFamily="34" charset="0"/>
              </a:defRPr>
            </a:lvl1pPr>
          </a:lstStyle>
          <a:p>
            <a:r>
              <a:rPr lang="fr-FR"/>
              <a:t>Pied de page</a:t>
            </a:r>
          </a:p>
        </p:txBody>
      </p:sp>
      <p:sp>
        <p:nvSpPr>
          <p:cNvPr id="11" name="Espace réservé du numéro de diapositive 5">
            <a:extLst>
              <a:ext uri="{FF2B5EF4-FFF2-40B4-BE49-F238E27FC236}">
                <a16:creationId xmlns:a16="http://schemas.microsoft.com/office/drawing/2014/main" id="{0E351A69-CE36-B048-AB05-BC1D3B68B3EE}"/>
              </a:ext>
            </a:extLst>
          </p:cNvPr>
          <p:cNvSpPr>
            <a:spLocks noGrp="1"/>
          </p:cNvSpPr>
          <p:nvPr>
            <p:ph type="sldNum" sz="quarter" idx="4"/>
          </p:nvPr>
        </p:nvSpPr>
        <p:spPr>
          <a:xfrm>
            <a:off x="8792544" y="6937992"/>
            <a:ext cx="418164" cy="401638"/>
          </a:xfrm>
          <a:prstGeom prst="rect">
            <a:avLst/>
          </a:prstGeom>
        </p:spPr>
        <p:txBody>
          <a:bodyPr vert="horz" lIns="91440" tIns="45720" rIns="91440" bIns="45720" rtlCol="0" anchor="ctr"/>
          <a:lstStyle>
            <a:lvl1pPr algn="r">
              <a:defRPr sz="899">
                <a:solidFill>
                  <a:schemeClr val="tx1">
                    <a:lumMod val="75000"/>
                    <a:lumOff val="25000"/>
                  </a:schemeClr>
                </a:solidFill>
                <a:latin typeface="Corbel" panose="020B0503020204020204" pitchFamily="34" charset="0"/>
              </a:defRPr>
            </a:lvl1pPr>
          </a:lstStyle>
          <a:p>
            <a:fld id="{FFE9600D-D970-3D40-B4FB-C6249E901464}" type="slidenum">
              <a:rPr lang="fr-FR" smtClean="0"/>
              <a:pPr/>
              <a:t>‹N°›</a:t>
            </a:fld>
            <a:endParaRPr lang="fr-FR"/>
          </a:p>
        </p:txBody>
      </p:sp>
      <p:grpSp>
        <p:nvGrpSpPr>
          <p:cNvPr id="15" name="Groupe 14">
            <a:extLst>
              <a:ext uri="{FF2B5EF4-FFF2-40B4-BE49-F238E27FC236}">
                <a16:creationId xmlns:a16="http://schemas.microsoft.com/office/drawing/2014/main" id="{839FA54E-0E26-9242-8D61-5E0FC5E57FF6}"/>
              </a:ext>
            </a:extLst>
          </p:cNvPr>
          <p:cNvGrpSpPr/>
          <p:nvPr userDrawn="1"/>
        </p:nvGrpSpPr>
        <p:grpSpPr>
          <a:xfrm>
            <a:off x="8904088" y="7057217"/>
            <a:ext cx="306619" cy="194372"/>
            <a:chOff x="8904088" y="7009579"/>
            <a:chExt cx="306620" cy="275975"/>
          </a:xfrm>
        </p:grpSpPr>
        <p:cxnSp>
          <p:nvCxnSpPr>
            <p:cNvPr id="7" name="Connecteur droit 6">
              <a:extLst>
                <a:ext uri="{FF2B5EF4-FFF2-40B4-BE49-F238E27FC236}">
                  <a16:creationId xmlns:a16="http://schemas.microsoft.com/office/drawing/2014/main" id="{10D5FB66-6418-D34B-BD81-C15F48EC837F}"/>
                </a:ext>
              </a:extLst>
            </p:cNvPr>
            <p:cNvCxnSpPr>
              <a:cxnSpLocks/>
            </p:cNvCxnSpPr>
            <p:nvPr userDrawn="1"/>
          </p:nvCxnSpPr>
          <p:spPr>
            <a:xfrm>
              <a:off x="9210708" y="7009579"/>
              <a:ext cx="0" cy="275975"/>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4" name="Connecteur droit 13">
              <a:extLst>
                <a:ext uri="{FF2B5EF4-FFF2-40B4-BE49-F238E27FC236}">
                  <a16:creationId xmlns:a16="http://schemas.microsoft.com/office/drawing/2014/main" id="{969C7DB8-6287-0D43-950F-54AAE364D0F1}"/>
                </a:ext>
              </a:extLst>
            </p:cNvPr>
            <p:cNvCxnSpPr>
              <a:cxnSpLocks/>
            </p:cNvCxnSpPr>
            <p:nvPr userDrawn="1"/>
          </p:nvCxnSpPr>
          <p:spPr>
            <a:xfrm>
              <a:off x="8904088" y="7009579"/>
              <a:ext cx="0" cy="275975"/>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sp>
        <p:nvSpPr>
          <p:cNvPr id="12" name="Espace réservé pour une image  3">
            <a:extLst>
              <a:ext uri="{FF2B5EF4-FFF2-40B4-BE49-F238E27FC236}">
                <a16:creationId xmlns:a16="http://schemas.microsoft.com/office/drawing/2014/main" id="{0F55F6BB-9F87-4395-9997-2856AC108BA6}"/>
              </a:ext>
            </a:extLst>
          </p:cNvPr>
          <p:cNvSpPr>
            <a:spLocks noGrp="1"/>
          </p:cNvSpPr>
          <p:nvPr>
            <p:ph type="pic" sz="quarter" idx="11" hasCustomPrompt="1"/>
          </p:nvPr>
        </p:nvSpPr>
        <p:spPr>
          <a:xfrm>
            <a:off x="457201" y="270000"/>
            <a:ext cx="1259999" cy="1260000"/>
          </a:xfrm>
        </p:spPr>
        <p:txBody>
          <a:bodyPr anchor="ctr"/>
          <a:lstStyle>
            <a:lvl1pPr algn="ctr">
              <a:defRPr/>
            </a:lvl1pPr>
          </a:lstStyle>
          <a:p>
            <a:r>
              <a:rPr lang="fr-FR"/>
              <a:t>Insérer logo ici</a:t>
            </a:r>
          </a:p>
        </p:txBody>
      </p:sp>
    </p:spTree>
    <p:extLst>
      <p:ext uri="{BB962C8B-B14F-4D97-AF65-F5344CB8AC3E}">
        <p14:creationId xmlns:p14="http://schemas.microsoft.com/office/powerpoint/2010/main" val="142504471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able - 2 colonnes">
    <p:spTree>
      <p:nvGrpSpPr>
        <p:cNvPr id="1" name=""/>
        <p:cNvGrpSpPr/>
        <p:nvPr/>
      </p:nvGrpSpPr>
      <p:grpSpPr>
        <a:xfrm>
          <a:off x="0" y="0"/>
          <a:ext cx="0" cy="0"/>
          <a:chOff x="0" y="0"/>
          <a:chExt cx="0" cy="0"/>
        </a:xfrm>
      </p:grpSpPr>
      <p:sp>
        <p:nvSpPr>
          <p:cNvPr id="3" name="Forme libre 2">
            <a:extLst>
              <a:ext uri="{FF2B5EF4-FFF2-40B4-BE49-F238E27FC236}">
                <a16:creationId xmlns:a16="http://schemas.microsoft.com/office/drawing/2014/main" id="{A53F0E48-45FD-8E43-BD26-B1197DA00646}"/>
              </a:ext>
            </a:extLst>
          </p:cNvPr>
          <p:cNvSpPr/>
          <p:nvPr userDrawn="1"/>
        </p:nvSpPr>
        <p:spPr>
          <a:xfrm>
            <a:off x="1" y="1"/>
            <a:ext cx="10691813" cy="7559675"/>
          </a:xfrm>
          <a:custGeom>
            <a:avLst/>
            <a:gdLst>
              <a:gd name="connsiteX0" fmla="*/ 0 w 10691813"/>
              <a:gd name="connsiteY0" fmla="*/ 0 h 7559675"/>
              <a:gd name="connsiteX1" fmla="*/ 10691813 w 10691813"/>
              <a:gd name="connsiteY1" fmla="*/ 0 h 7559675"/>
              <a:gd name="connsiteX2" fmla="*/ 10691813 w 10691813"/>
              <a:gd name="connsiteY2" fmla="*/ 7559675 h 7559675"/>
              <a:gd name="connsiteX3" fmla="*/ 0 w 10691813"/>
              <a:gd name="connsiteY3" fmla="*/ 7559675 h 7559675"/>
              <a:gd name="connsiteX4" fmla="*/ 0 w 10691813"/>
              <a:gd name="connsiteY4" fmla="*/ 0 h 7559675"/>
              <a:gd name="connsiteX5" fmla="*/ 204121 w 10691813"/>
              <a:gd name="connsiteY5" fmla="*/ 180948 h 7559675"/>
              <a:gd name="connsiteX6" fmla="*/ 204121 w 10691813"/>
              <a:gd name="connsiteY6" fmla="*/ 7381187 h 7559675"/>
              <a:gd name="connsiteX7" fmla="*/ 10480072 w 10691813"/>
              <a:gd name="connsiteY7" fmla="*/ 7381187 h 7559675"/>
              <a:gd name="connsiteX8" fmla="*/ 10480072 w 10691813"/>
              <a:gd name="connsiteY8" fmla="*/ 180948 h 7559675"/>
              <a:gd name="connsiteX9" fmla="*/ 204121 w 10691813"/>
              <a:gd name="connsiteY9" fmla="*/ 180948 h 7559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91813" h="7559675">
                <a:moveTo>
                  <a:pt x="0" y="0"/>
                </a:moveTo>
                <a:lnTo>
                  <a:pt x="10691813" y="0"/>
                </a:lnTo>
                <a:lnTo>
                  <a:pt x="10691813" y="7559675"/>
                </a:lnTo>
                <a:lnTo>
                  <a:pt x="0" y="7559675"/>
                </a:lnTo>
                <a:lnTo>
                  <a:pt x="0" y="0"/>
                </a:lnTo>
                <a:close/>
                <a:moveTo>
                  <a:pt x="204121" y="180948"/>
                </a:moveTo>
                <a:lnTo>
                  <a:pt x="204121" y="7381187"/>
                </a:lnTo>
                <a:lnTo>
                  <a:pt x="10480072" y="7381187"/>
                </a:lnTo>
                <a:lnTo>
                  <a:pt x="10480072" y="180948"/>
                </a:lnTo>
                <a:lnTo>
                  <a:pt x="204121" y="180948"/>
                </a:lnTo>
                <a:close/>
              </a:path>
            </a:pathLst>
          </a:cu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sz="1800"/>
          </a:p>
        </p:txBody>
      </p:sp>
      <p:sp>
        <p:nvSpPr>
          <p:cNvPr id="6" name="Espace réservé du texte 5">
            <a:extLst>
              <a:ext uri="{FF2B5EF4-FFF2-40B4-BE49-F238E27FC236}">
                <a16:creationId xmlns:a16="http://schemas.microsoft.com/office/drawing/2014/main" id="{B55F16E6-50E1-7E4B-858B-3762D2FC509D}"/>
              </a:ext>
            </a:extLst>
          </p:cNvPr>
          <p:cNvSpPr>
            <a:spLocks noGrp="1"/>
          </p:cNvSpPr>
          <p:nvPr>
            <p:ph type="body" sz="quarter" idx="10"/>
          </p:nvPr>
        </p:nvSpPr>
        <p:spPr>
          <a:xfrm>
            <a:off x="1" y="0"/>
            <a:ext cx="10691812" cy="1800000"/>
          </a:xfrm>
          <a:solidFill>
            <a:schemeClr val="bg2">
              <a:lumMod val="20000"/>
              <a:lumOff val="80000"/>
            </a:schemeClr>
          </a:solidFill>
        </p:spPr>
        <p:txBody>
          <a:bodyPr lIns="2160000" tIns="360000" rIns="720000" bIns="360000" anchor="ctr">
            <a:noAutofit/>
          </a:bodyPr>
          <a:lstStyle>
            <a:lvl1pPr>
              <a:lnSpc>
                <a:spcPts val="4000"/>
              </a:lnSpc>
              <a:defRPr sz="3601" b="1">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fr-FR"/>
              <a:t>Cliquez pour modifier les styles du texte du masque</a:t>
            </a:r>
          </a:p>
        </p:txBody>
      </p:sp>
      <p:pic>
        <p:nvPicPr>
          <p:cNvPr id="9" name="Graphique 8">
            <a:extLst>
              <a:ext uri="{FF2B5EF4-FFF2-40B4-BE49-F238E27FC236}">
                <a16:creationId xmlns:a16="http://schemas.microsoft.com/office/drawing/2014/main" id="{5FA0DB18-0199-9B4E-B0B1-0DFE3BD7E43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210709" y="6964326"/>
            <a:ext cx="1156424" cy="321229"/>
          </a:xfrm>
          <a:prstGeom prst="rect">
            <a:avLst/>
          </a:prstGeom>
        </p:spPr>
      </p:pic>
      <p:sp>
        <p:nvSpPr>
          <p:cNvPr id="10" name="Espace réservé du contenu 3">
            <a:extLst>
              <a:ext uri="{FF2B5EF4-FFF2-40B4-BE49-F238E27FC236}">
                <a16:creationId xmlns:a16="http://schemas.microsoft.com/office/drawing/2014/main" id="{51AC30CA-7EC3-E04F-9D87-D3E7FBC58FCD}"/>
              </a:ext>
            </a:extLst>
          </p:cNvPr>
          <p:cNvSpPr>
            <a:spLocks noGrp="1"/>
          </p:cNvSpPr>
          <p:nvPr>
            <p:ph sz="quarter" idx="12"/>
          </p:nvPr>
        </p:nvSpPr>
        <p:spPr>
          <a:xfrm>
            <a:off x="3533422" y="2842919"/>
            <a:ext cx="6675793" cy="4161131"/>
          </a:xfrm>
        </p:spPr>
        <p:txBody>
          <a:bodyPr numCol="2"/>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2" name="Espace réservé du numéro de diapositive 5">
            <a:extLst>
              <a:ext uri="{FF2B5EF4-FFF2-40B4-BE49-F238E27FC236}">
                <a16:creationId xmlns:a16="http://schemas.microsoft.com/office/drawing/2014/main" id="{A9FBDF1F-9CBF-144E-A682-05A302F51777}"/>
              </a:ext>
            </a:extLst>
          </p:cNvPr>
          <p:cNvSpPr>
            <a:spLocks noGrp="1"/>
          </p:cNvSpPr>
          <p:nvPr>
            <p:ph type="sldNum" sz="quarter" idx="4"/>
          </p:nvPr>
        </p:nvSpPr>
        <p:spPr>
          <a:xfrm>
            <a:off x="8792544" y="6937992"/>
            <a:ext cx="418164" cy="401638"/>
          </a:xfrm>
          <a:prstGeom prst="rect">
            <a:avLst/>
          </a:prstGeom>
        </p:spPr>
        <p:txBody>
          <a:bodyPr vert="horz" lIns="91440" tIns="45720" rIns="91440" bIns="45720" rtlCol="0" anchor="ctr"/>
          <a:lstStyle>
            <a:lvl1pPr algn="r">
              <a:defRPr sz="899">
                <a:solidFill>
                  <a:schemeClr val="tx1">
                    <a:lumMod val="75000"/>
                    <a:lumOff val="25000"/>
                  </a:schemeClr>
                </a:solidFill>
                <a:latin typeface="Corbel" panose="020B0503020204020204" pitchFamily="34" charset="0"/>
              </a:defRPr>
            </a:lvl1pPr>
          </a:lstStyle>
          <a:p>
            <a:fld id="{FFE9600D-D970-3D40-B4FB-C6249E901464}" type="slidenum">
              <a:rPr lang="fr-FR" smtClean="0"/>
              <a:pPr/>
              <a:t>‹N°›</a:t>
            </a:fld>
            <a:endParaRPr lang="fr-FR"/>
          </a:p>
        </p:txBody>
      </p:sp>
      <p:sp>
        <p:nvSpPr>
          <p:cNvPr id="16" name="Espace réservé du pied de page 4">
            <a:extLst>
              <a:ext uri="{FF2B5EF4-FFF2-40B4-BE49-F238E27FC236}">
                <a16:creationId xmlns:a16="http://schemas.microsoft.com/office/drawing/2014/main" id="{92ABA85F-BD68-AC48-8EF0-AAAB55F71E48}"/>
              </a:ext>
            </a:extLst>
          </p:cNvPr>
          <p:cNvSpPr>
            <a:spLocks noGrp="1"/>
          </p:cNvSpPr>
          <p:nvPr>
            <p:ph type="ftr" sz="quarter" idx="3"/>
          </p:nvPr>
        </p:nvSpPr>
        <p:spPr>
          <a:xfrm>
            <a:off x="5173062" y="6937992"/>
            <a:ext cx="3730838" cy="401638"/>
          </a:xfrm>
          <a:prstGeom prst="rect">
            <a:avLst/>
          </a:prstGeom>
        </p:spPr>
        <p:txBody>
          <a:bodyPr vert="horz" lIns="91440" tIns="45720" rIns="91440" bIns="45720" rtlCol="0" anchor="ctr"/>
          <a:lstStyle>
            <a:lvl1pPr algn="r">
              <a:defRPr sz="899">
                <a:solidFill>
                  <a:schemeClr val="tx1">
                    <a:tint val="75000"/>
                  </a:schemeClr>
                </a:solidFill>
                <a:latin typeface="Corbel" panose="020B0503020204020204" pitchFamily="34" charset="0"/>
              </a:defRPr>
            </a:lvl1pPr>
          </a:lstStyle>
          <a:p>
            <a:r>
              <a:rPr lang="fr-FR"/>
              <a:t>Pied de page</a:t>
            </a:r>
          </a:p>
        </p:txBody>
      </p:sp>
      <p:grpSp>
        <p:nvGrpSpPr>
          <p:cNvPr id="20" name="Groupe 19">
            <a:extLst>
              <a:ext uri="{FF2B5EF4-FFF2-40B4-BE49-F238E27FC236}">
                <a16:creationId xmlns:a16="http://schemas.microsoft.com/office/drawing/2014/main" id="{313B568B-1C8E-984F-8093-4CD67BA7715D}"/>
              </a:ext>
            </a:extLst>
          </p:cNvPr>
          <p:cNvGrpSpPr/>
          <p:nvPr userDrawn="1"/>
        </p:nvGrpSpPr>
        <p:grpSpPr>
          <a:xfrm>
            <a:off x="8904088" y="7057217"/>
            <a:ext cx="306619" cy="194372"/>
            <a:chOff x="8904088" y="7009579"/>
            <a:chExt cx="306620" cy="275975"/>
          </a:xfrm>
        </p:grpSpPr>
        <p:cxnSp>
          <p:nvCxnSpPr>
            <p:cNvPr id="21" name="Connecteur droit 20">
              <a:extLst>
                <a:ext uri="{FF2B5EF4-FFF2-40B4-BE49-F238E27FC236}">
                  <a16:creationId xmlns:a16="http://schemas.microsoft.com/office/drawing/2014/main" id="{A9A8C602-BAC2-9D44-B405-4BCF61BE0BE5}"/>
                </a:ext>
              </a:extLst>
            </p:cNvPr>
            <p:cNvCxnSpPr>
              <a:cxnSpLocks/>
            </p:cNvCxnSpPr>
            <p:nvPr userDrawn="1"/>
          </p:nvCxnSpPr>
          <p:spPr>
            <a:xfrm>
              <a:off x="9210708" y="7009579"/>
              <a:ext cx="0" cy="275975"/>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2" name="Connecteur droit 21">
              <a:extLst>
                <a:ext uri="{FF2B5EF4-FFF2-40B4-BE49-F238E27FC236}">
                  <a16:creationId xmlns:a16="http://schemas.microsoft.com/office/drawing/2014/main" id="{A6E221FF-4E15-3D47-95C8-2F836E1A3B23}"/>
                </a:ext>
              </a:extLst>
            </p:cNvPr>
            <p:cNvCxnSpPr>
              <a:cxnSpLocks/>
            </p:cNvCxnSpPr>
            <p:nvPr userDrawn="1"/>
          </p:nvCxnSpPr>
          <p:spPr>
            <a:xfrm>
              <a:off x="8904088" y="7009579"/>
              <a:ext cx="0" cy="275975"/>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sp>
        <p:nvSpPr>
          <p:cNvPr id="11" name="Espace réservé pour une image  3">
            <a:extLst>
              <a:ext uri="{FF2B5EF4-FFF2-40B4-BE49-F238E27FC236}">
                <a16:creationId xmlns:a16="http://schemas.microsoft.com/office/drawing/2014/main" id="{4F9453BD-2747-47A7-A835-DD6DD0E8D2A0}"/>
              </a:ext>
            </a:extLst>
          </p:cNvPr>
          <p:cNvSpPr>
            <a:spLocks noGrp="1"/>
          </p:cNvSpPr>
          <p:nvPr>
            <p:ph type="pic" sz="quarter" idx="11" hasCustomPrompt="1"/>
          </p:nvPr>
        </p:nvSpPr>
        <p:spPr>
          <a:xfrm>
            <a:off x="457201" y="270000"/>
            <a:ext cx="1259999" cy="1260000"/>
          </a:xfrm>
        </p:spPr>
        <p:txBody>
          <a:bodyPr anchor="ctr"/>
          <a:lstStyle>
            <a:lvl1pPr algn="ctr">
              <a:defRPr/>
            </a:lvl1pPr>
          </a:lstStyle>
          <a:p>
            <a:r>
              <a:rPr lang="fr-FR"/>
              <a:t>Insérer logo ici</a:t>
            </a:r>
          </a:p>
        </p:txBody>
      </p:sp>
    </p:spTree>
    <p:extLst>
      <p:ext uri="{BB962C8B-B14F-4D97-AF65-F5344CB8AC3E}">
        <p14:creationId xmlns:p14="http://schemas.microsoft.com/office/powerpoint/2010/main" val="2680199043"/>
      </p:ext>
    </p:extLst>
  </p:cSld>
  <p:clrMapOvr>
    <a:masterClrMapping/>
  </p:clrMapOvr>
  <p:extLst>
    <p:ext uri="{DCECCB84-F9BA-43D5-87BE-67443E8EF086}">
      <p15:sldGuideLst xmlns:p15="http://schemas.microsoft.com/office/powerpoint/2012/main">
        <p15:guide id="1" orient="horz" pos="2381" userDrawn="1">
          <p15:clr>
            <a:srgbClr val="FBAE40"/>
          </p15:clr>
        </p15:guide>
        <p15:guide id="2" pos="3368" userDrawn="1">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able - evolution">
    <p:spTree>
      <p:nvGrpSpPr>
        <p:cNvPr id="1" name=""/>
        <p:cNvGrpSpPr/>
        <p:nvPr/>
      </p:nvGrpSpPr>
      <p:grpSpPr>
        <a:xfrm>
          <a:off x="0" y="0"/>
          <a:ext cx="0" cy="0"/>
          <a:chOff x="0" y="0"/>
          <a:chExt cx="0" cy="0"/>
        </a:xfrm>
      </p:grpSpPr>
      <p:sp>
        <p:nvSpPr>
          <p:cNvPr id="10" name="Espace réservé du contenu 3">
            <a:extLst>
              <a:ext uri="{FF2B5EF4-FFF2-40B4-BE49-F238E27FC236}">
                <a16:creationId xmlns:a16="http://schemas.microsoft.com/office/drawing/2014/main" id="{DF122D95-6A38-AD4C-9782-DCB210CCF635}"/>
              </a:ext>
            </a:extLst>
          </p:cNvPr>
          <p:cNvSpPr>
            <a:spLocks noGrp="1"/>
          </p:cNvSpPr>
          <p:nvPr>
            <p:ph sz="quarter" idx="13"/>
          </p:nvPr>
        </p:nvSpPr>
        <p:spPr>
          <a:xfrm>
            <a:off x="543102" y="3269699"/>
            <a:ext cx="4596362" cy="3529013"/>
          </a:xfrm>
        </p:spPr>
        <p:txBody>
          <a:bodyPr numCol="1"/>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3" name="Rectangle 2">
            <a:extLst>
              <a:ext uri="{FF2B5EF4-FFF2-40B4-BE49-F238E27FC236}">
                <a16:creationId xmlns:a16="http://schemas.microsoft.com/office/drawing/2014/main" id="{16D01D7B-1764-2841-BD2B-048E83E5D644}"/>
              </a:ext>
            </a:extLst>
          </p:cNvPr>
          <p:cNvSpPr/>
          <p:nvPr userDrawn="1"/>
        </p:nvSpPr>
        <p:spPr>
          <a:xfrm>
            <a:off x="5345906" y="2160001"/>
            <a:ext cx="5345907" cy="5399675"/>
          </a:xfrm>
          <a:prstGeom prst="rect">
            <a:avLst/>
          </a:prstGeom>
          <a:solidFill>
            <a:schemeClr val="bg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5" name="Rectangle 4">
            <a:extLst>
              <a:ext uri="{FF2B5EF4-FFF2-40B4-BE49-F238E27FC236}">
                <a16:creationId xmlns:a16="http://schemas.microsoft.com/office/drawing/2014/main" id="{DCE0D955-0571-B84B-B4B6-82F2F9BE611A}"/>
              </a:ext>
            </a:extLst>
          </p:cNvPr>
          <p:cNvSpPr/>
          <p:nvPr userDrawn="1"/>
        </p:nvSpPr>
        <p:spPr>
          <a:xfrm rot="2700000">
            <a:off x="4687888" y="4464475"/>
            <a:ext cx="697584" cy="6975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8" name="Espace réservé du texte 5">
            <a:extLst>
              <a:ext uri="{FF2B5EF4-FFF2-40B4-BE49-F238E27FC236}">
                <a16:creationId xmlns:a16="http://schemas.microsoft.com/office/drawing/2014/main" id="{9D7E10FF-1FB4-7C40-8EA5-0BC70ABDAF49}"/>
              </a:ext>
            </a:extLst>
          </p:cNvPr>
          <p:cNvSpPr>
            <a:spLocks noGrp="1"/>
          </p:cNvSpPr>
          <p:nvPr>
            <p:ph type="body" sz="quarter" idx="10"/>
          </p:nvPr>
        </p:nvSpPr>
        <p:spPr>
          <a:xfrm>
            <a:off x="1" y="0"/>
            <a:ext cx="10691812" cy="2160000"/>
          </a:xfrm>
          <a:solidFill>
            <a:schemeClr val="bg2">
              <a:lumMod val="20000"/>
              <a:lumOff val="80000"/>
            </a:schemeClr>
          </a:solidFill>
        </p:spPr>
        <p:txBody>
          <a:bodyPr lIns="2160000" tIns="360000" rIns="720000" bIns="360000" anchor="ctr">
            <a:noAutofit/>
          </a:bodyPr>
          <a:lstStyle>
            <a:lvl1pPr>
              <a:lnSpc>
                <a:spcPts val="4000"/>
              </a:lnSpc>
              <a:defRPr sz="3601" b="1">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fr-FR"/>
              <a:t>Cliquez pour modifier les styles du texte du masque</a:t>
            </a:r>
          </a:p>
        </p:txBody>
      </p:sp>
      <p:sp>
        <p:nvSpPr>
          <p:cNvPr id="11" name="Espace réservé du contenu 3">
            <a:extLst>
              <a:ext uri="{FF2B5EF4-FFF2-40B4-BE49-F238E27FC236}">
                <a16:creationId xmlns:a16="http://schemas.microsoft.com/office/drawing/2014/main" id="{E3A9656F-55C4-8846-9B10-B36FBE5EA1D9}"/>
              </a:ext>
            </a:extLst>
          </p:cNvPr>
          <p:cNvSpPr>
            <a:spLocks noGrp="1"/>
          </p:cNvSpPr>
          <p:nvPr>
            <p:ph sz="quarter" idx="14"/>
          </p:nvPr>
        </p:nvSpPr>
        <p:spPr>
          <a:xfrm>
            <a:off x="5538614" y="3269699"/>
            <a:ext cx="4596362" cy="3529013"/>
          </a:xfrm>
        </p:spPr>
        <p:txBody>
          <a:bodyPr numCol="1"/>
          <a:lstStyle>
            <a:lvl3pPr>
              <a:buClr>
                <a:schemeClr val="bg1"/>
              </a:buClr>
              <a:defRPr/>
            </a:lvl3pPr>
            <a:lvl4pPr>
              <a:buClr>
                <a:schemeClr val="bg1"/>
              </a:buClr>
              <a:defRPr/>
            </a:lvl4pPr>
            <a:lvl5pPr>
              <a:buClr>
                <a:schemeClr val="bg1"/>
              </a:buCl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pic>
        <p:nvPicPr>
          <p:cNvPr id="12" name="Graphique 11">
            <a:extLst>
              <a:ext uri="{FF2B5EF4-FFF2-40B4-BE49-F238E27FC236}">
                <a16:creationId xmlns:a16="http://schemas.microsoft.com/office/drawing/2014/main" id="{46419998-6DF9-7847-86B7-70C34A29972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210709" y="6964326"/>
            <a:ext cx="1156424" cy="321229"/>
          </a:xfrm>
          <a:prstGeom prst="rect">
            <a:avLst/>
          </a:prstGeom>
        </p:spPr>
      </p:pic>
      <p:sp>
        <p:nvSpPr>
          <p:cNvPr id="14" name="Espace réservé du numéro de diapositive 5">
            <a:extLst>
              <a:ext uri="{FF2B5EF4-FFF2-40B4-BE49-F238E27FC236}">
                <a16:creationId xmlns:a16="http://schemas.microsoft.com/office/drawing/2014/main" id="{ED736436-C135-0B4B-BEFA-31933CE59B1D}"/>
              </a:ext>
            </a:extLst>
          </p:cNvPr>
          <p:cNvSpPr>
            <a:spLocks noGrp="1"/>
          </p:cNvSpPr>
          <p:nvPr>
            <p:ph type="sldNum" sz="quarter" idx="4"/>
          </p:nvPr>
        </p:nvSpPr>
        <p:spPr>
          <a:xfrm>
            <a:off x="8792544" y="6937992"/>
            <a:ext cx="418164" cy="401638"/>
          </a:xfrm>
          <a:prstGeom prst="rect">
            <a:avLst/>
          </a:prstGeom>
        </p:spPr>
        <p:txBody>
          <a:bodyPr vert="horz" lIns="91440" tIns="45720" rIns="91440" bIns="45720" rtlCol="0" anchor="ctr"/>
          <a:lstStyle>
            <a:lvl1pPr algn="r">
              <a:defRPr sz="899">
                <a:solidFill>
                  <a:schemeClr val="bg1"/>
                </a:solidFill>
                <a:latin typeface="Corbel" panose="020B0503020204020204" pitchFamily="34" charset="0"/>
              </a:defRPr>
            </a:lvl1pPr>
          </a:lstStyle>
          <a:p>
            <a:fld id="{FFE9600D-D970-3D40-B4FB-C6249E901464}" type="slidenum">
              <a:rPr lang="fr-FR" smtClean="0"/>
              <a:pPr/>
              <a:t>‹N°›</a:t>
            </a:fld>
            <a:endParaRPr lang="fr-FR"/>
          </a:p>
        </p:txBody>
      </p:sp>
      <p:sp>
        <p:nvSpPr>
          <p:cNvPr id="4" name="Espace réservé du texte 3">
            <a:extLst>
              <a:ext uri="{FF2B5EF4-FFF2-40B4-BE49-F238E27FC236}">
                <a16:creationId xmlns:a16="http://schemas.microsoft.com/office/drawing/2014/main" id="{7CB85361-2E69-4E45-AD1A-7946B2611FCB}"/>
              </a:ext>
            </a:extLst>
          </p:cNvPr>
          <p:cNvSpPr>
            <a:spLocks noGrp="1"/>
          </p:cNvSpPr>
          <p:nvPr>
            <p:ph type="body" sz="quarter" idx="15" hasCustomPrompt="1"/>
          </p:nvPr>
        </p:nvSpPr>
        <p:spPr>
          <a:xfrm>
            <a:off x="542926" y="2657475"/>
            <a:ext cx="4595813" cy="425450"/>
          </a:xfrm>
        </p:spPr>
        <p:txBody>
          <a:bodyPr/>
          <a:lstStyle>
            <a:lvl1pPr>
              <a:defRPr sz="1400"/>
            </a:lvl1pPr>
          </a:lstStyle>
          <a:p>
            <a:pPr lvl="0"/>
            <a:r>
              <a:rPr lang="fr-FR"/>
              <a:t>Sous-titre</a:t>
            </a:r>
          </a:p>
        </p:txBody>
      </p:sp>
      <p:sp>
        <p:nvSpPr>
          <p:cNvPr id="18" name="Espace réservé du texte 3">
            <a:extLst>
              <a:ext uri="{FF2B5EF4-FFF2-40B4-BE49-F238E27FC236}">
                <a16:creationId xmlns:a16="http://schemas.microsoft.com/office/drawing/2014/main" id="{149678CA-EAAC-7A4F-B2D0-EC4A09120336}"/>
              </a:ext>
            </a:extLst>
          </p:cNvPr>
          <p:cNvSpPr>
            <a:spLocks noGrp="1"/>
          </p:cNvSpPr>
          <p:nvPr>
            <p:ph type="body" sz="quarter" idx="16" hasCustomPrompt="1"/>
          </p:nvPr>
        </p:nvSpPr>
        <p:spPr>
          <a:xfrm>
            <a:off x="5518964" y="2657475"/>
            <a:ext cx="4595813" cy="425450"/>
          </a:xfrm>
        </p:spPr>
        <p:txBody>
          <a:bodyPr/>
          <a:lstStyle>
            <a:lvl1pPr>
              <a:defRPr sz="1400"/>
            </a:lvl1pPr>
          </a:lstStyle>
          <a:p>
            <a:pPr lvl="0"/>
            <a:r>
              <a:rPr lang="fr-FR"/>
              <a:t>Sous-titre</a:t>
            </a:r>
          </a:p>
        </p:txBody>
      </p:sp>
      <p:sp>
        <p:nvSpPr>
          <p:cNvPr id="23" name="Espace réservé du pied de page 4">
            <a:extLst>
              <a:ext uri="{FF2B5EF4-FFF2-40B4-BE49-F238E27FC236}">
                <a16:creationId xmlns:a16="http://schemas.microsoft.com/office/drawing/2014/main" id="{D0EE4268-92EA-2343-AA8A-E821D7E5F46B}"/>
              </a:ext>
            </a:extLst>
          </p:cNvPr>
          <p:cNvSpPr>
            <a:spLocks noGrp="1"/>
          </p:cNvSpPr>
          <p:nvPr>
            <p:ph type="ftr" sz="quarter" idx="3"/>
          </p:nvPr>
        </p:nvSpPr>
        <p:spPr>
          <a:xfrm>
            <a:off x="5173062" y="6937992"/>
            <a:ext cx="3730838" cy="401638"/>
          </a:xfrm>
          <a:prstGeom prst="rect">
            <a:avLst/>
          </a:prstGeom>
        </p:spPr>
        <p:txBody>
          <a:bodyPr vert="horz" lIns="91440" tIns="45720" rIns="91440" bIns="45720" rtlCol="0" anchor="ctr"/>
          <a:lstStyle>
            <a:lvl1pPr algn="r">
              <a:defRPr sz="899">
                <a:solidFill>
                  <a:schemeClr val="bg1"/>
                </a:solidFill>
                <a:latin typeface="Corbel" panose="020B0503020204020204" pitchFamily="34" charset="0"/>
              </a:defRPr>
            </a:lvl1pPr>
          </a:lstStyle>
          <a:p>
            <a:r>
              <a:rPr lang="fr-FR"/>
              <a:t>Pied de page</a:t>
            </a:r>
          </a:p>
        </p:txBody>
      </p:sp>
      <p:grpSp>
        <p:nvGrpSpPr>
          <p:cNvPr id="24" name="Groupe 23">
            <a:extLst>
              <a:ext uri="{FF2B5EF4-FFF2-40B4-BE49-F238E27FC236}">
                <a16:creationId xmlns:a16="http://schemas.microsoft.com/office/drawing/2014/main" id="{F8904680-A263-D54A-8437-082D469601DC}"/>
              </a:ext>
            </a:extLst>
          </p:cNvPr>
          <p:cNvGrpSpPr/>
          <p:nvPr userDrawn="1"/>
        </p:nvGrpSpPr>
        <p:grpSpPr>
          <a:xfrm>
            <a:off x="8904088" y="7057217"/>
            <a:ext cx="306619" cy="194372"/>
            <a:chOff x="8904088" y="7009579"/>
            <a:chExt cx="306620" cy="275975"/>
          </a:xfrm>
        </p:grpSpPr>
        <p:cxnSp>
          <p:nvCxnSpPr>
            <p:cNvPr id="25" name="Connecteur droit 24">
              <a:extLst>
                <a:ext uri="{FF2B5EF4-FFF2-40B4-BE49-F238E27FC236}">
                  <a16:creationId xmlns:a16="http://schemas.microsoft.com/office/drawing/2014/main" id="{3A6A5C93-18CC-8042-9E49-2CC2342A4596}"/>
                </a:ext>
              </a:extLst>
            </p:cNvPr>
            <p:cNvCxnSpPr>
              <a:cxnSpLocks/>
            </p:cNvCxnSpPr>
            <p:nvPr userDrawn="1"/>
          </p:nvCxnSpPr>
          <p:spPr>
            <a:xfrm>
              <a:off x="9210708" y="7009579"/>
              <a:ext cx="0" cy="275975"/>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6" name="Connecteur droit 25">
              <a:extLst>
                <a:ext uri="{FF2B5EF4-FFF2-40B4-BE49-F238E27FC236}">
                  <a16:creationId xmlns:a16="http://schemas.microsoft.com/office/drawing/2014/main" id="{5FEFFEBB-CFD1-344C-BFCA-4BF781B7F4CA}"/>
                </a:ext>
              </a:extLst>
            </p:cNvPr>
            <p:cNvCxnSpPr>
              <a:cxnSpLocks/>
            </p:cNvCxnSpPr>
            <p:nvPr userDrawn="1"/>
          </p:nvCxnSpPr>
          <p:spPr>
            <a:xfrm>
              <a:off x="8904088" y="7009579"/>
              <a:ext cx="0" cy="275975"/>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sp>
        <p:nvSpPr>
          <p:cNvPr id="15" name="Espace réservé pour une image  3">
            <a:extLst>
              <a:ext uri="{FF2B5EF4-FFF2-40B4-BE49-F238E27FC236}">
                <a16:creationId xmlns:a16="http://schemas.microsoft.com/office/drawing/2014/main" id="{C3B77941-2DEB-4221-BB32-9348E413394D}"/>
              </a:ext>
            </a:extLst>
          </p:cNvPr>
          <p:cNvSpPr>
            <a:spLocks noGrp="1"/>
          </p:cNvSpPr>
          <p:nvPr>
            <p:ph type="pic" sz="quarter" idx="11" hasCustomPrompt="1"/>
          </p:nvPr>
        </p:nvSpPr>
        <p:spPr>
          <a:xfrm>
            <a:off x="457201" y="450000"/>
            <a:ext cx="1259999" cy="1260000"/>
          </a:xfrm>
        </p:spPr>
        <p:txBody>
          <a:bodyPr anchor="ctr"/>
          <a:lstStyle>
            <a:lvl1pPr algn="ctr">
              <a:defRPr/>
            </a:lvl1pPr>
          </a:lstStyle>
          <a:p>
            <a:r>
              <a:rPr lang="fr-FR"/>
              <a:t>Insérer logo ici</a:t>
            </a:r>
          </a:p>
        </p:txBody>
      </p:sp>
    </p:spTree>
    <p:extLst>
      <p:ext uri="{BB962C8B-B14F-4D97-AF65-F5344CB8AC3E}">
        <p14:creationId xmlns:p14="http://schemas.microsoft.com/office/powerpoint/2010/main" val="1377719644"/>
      </p:ext>
    </p:extLst>
  </p:cSld>
  <p:clrMapOvr>
    <a:masterClrMapping/>
  </p:clrMapOvr>
  <p:extLst>
    <p:ext uri="{DCECCB84-F9BA-43D5-87BE-67443E8EF086}">
      <p15:sldGuideLst xmlns:p15="http://schemas.microsoft.com/office/powerpoint/2012/main">
        <p15:guide id="1" orient="horz" pos="2381" userDrawn="1">
          <p15:clr>
            <a:srgbClr val="FBAE40"/>
          </p15:clr>
        </p15:guide>
        <p15:guide id="2" pos="3368" userDrawn="1">
          <p15:clr>
            <a:srgbClr val="FBAE40"/>
          </p15:clr>
        </p15:guide>
        <p15:guide id="3" pos="170" userDrawn="1">
          <p15:clr>
            <a:srgbClr val="FBAE40"/>
          </p15:clr>
        </p15:guide>
        <p15:guide id="4" pos="328" userDrawn="1">
          <p15:clr>
            <a:srgbClr val="FBAE40"/>
          </p15:clr>
        </p15:guide>
        <p15:guide id="5" orient="horz" pos="158" userDrawn="1">
          <p15:clr>
            <a:srgbClr val="FBAE40"/>
          </p15:clr>
        </p15:guide>
        <p15:guide id="6" orient="horz" pos="4604" userDrawn="1">
          <p15:clr>
            <a:srgbClr val="FBAE40"/>
          </p15:clr>
        </p15:guide>
        <p15:guide id="7" pos="6384" userDrawn="1">
          <p15:clr>
            <a:srgbClr val="FBAE40"/>
          </p15:clr>
        </p15:guide>
        <p15:guide id="8" pos="6565" userDrawn="1">
          <p15:clr>
            <a:srgbClr val="FBAE40"/>
          </p15:clr>
        </p15:guide>
        <p15:guide id="9" orient="horz" pos="4422" userDrawn="1">
          <p15:clr>
            <a:srgbClr val="FBAE40"/>
          </p15:clr>
        </p15:guide>
        <p15:guide id="10" orient="horz" pos="317" userDrawn="1">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5_Diapositive de titre">
    <p:spTree>
      <p:nvGrpSpPr>
        <p:cNvPr id="1" name=""/>
        <p:cNvGrpSpPr/>
        <p:nvPr/>
      </p:nvGrpSpPr>
      <p:grpSpPr>
        <a:xfrm>
          <a:off x="0" y="0"/>
          <a:ext cx="0" cy="0"/>
          <a:chOff x="0" y="0"/>
          <a:chExt cx="0" cy="0"/>
        </a:xfrm>
      </p:grpSpPr>
      <p:sp>
        <p:nvSpPr>
          <p:cNvPr id="3" name="Forme libre 2">
            <a:extLst>
              <a:ext uri="{FF2B5EF4-FFF2-40B4-BE49-F238E27FC236}">
                <a16:creationId xmlns:a16="http://schemas.microsoft.com/office/drawing/2014/main" id="{A53F0E48-45FD-8E43-BD26-B1197DA00646}"/>
              </a:ext>
            </a:extLst>
          </p:cNvPr>
          <p:cNvSpPr/>
          <p:nvPr userDrawn="1"/>
        </p:nvSpPr>
        <p:spPr>
          <a:xfrm>
            <a:off x="1" y="1"/>
            <a:ext cx="10691813" cy="7559675"/>
          </a:xfrm>
          <a:custGeom>
            <a:avLst/>
            <a:gdLst>
              <a:gd name="connsiteX0" fmla="*/ 0 w 10691813"/>
              <a:gd name="connsiteY0" fmla="*/ 0 h 7559675"/>
              <a:gd name="connsiteX1" fmla="*/ 10691813 w 10691813"/>
              <a:gd name="connsiteY1" fmla="*/ 0 h 7559675"/>
              <a:gd name="connsiteX2" fmla="*/ 10691813 w 10691813"/>
              <a:gd name="connsiteY2" fmla="*/ 7559675 h 7559675"/>
              <a:gd name="connsiteX3" fmla="*/ 0 w 10691813"/>
              <a:gd name="connsiteY3" fmla="*/ 7559675 h 7559675"/>
              <a:gd name="connsiteX4" fmla="*/ 0 w 10691813"/>
              <a:gd name="connsiteY4" fmla="*/ 0 h 7559675"/>
              <a:gd name="connsiteX5" fmla="*/ 204121 w 10691813"/>
              <a:gd name="connsiteY5" fmla="*/ 180948 h 7559675"/>
              <a:gd name="connsiteX6" fmla="*/ 204121 w 10691813"/>
              <a:gd name="connsiteY6" fmla="*/ 7381187 h 7559675"/>
              <a:gd name="connsiteX7" fmla="*/ 10480072 w 10691813"/>
              <a:gd name="connsiteY7" fmla="*/ 7381187 h 7559675"/>
              <a:gd name="connsiteX8" fmla="*/ 10480072 w 10691813"/>
              <a:gd name="connsiteY8" fmla="*/ 180948 h 7559675"/>
              <a:gd name="connsiteX9" fmla="*/ 204121 w 10691813"/>
              <a:gd name="connsiteY9" fmla="*/ 180948 h 7559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91813" h="7559675">
                <a:moveTo>
                  <a:pt x="0" y="0"/>
                </a:moveTo>
                <a:lnTo>
                  <a:pt x="10691813" y="0"/>
                </a:lnTo>
                <a:lnTo>
                  <a:pt x="10691813" y="7559675"/>
                </a:lnTo>
                <a:lnTo>
                  <a:pt x="0" y="7559675"/>
                </a:lnTo>
                <a:lnTo>
                  <a:pt x="0" y="0"/>
                </a:lnTo>
                <a:close/>
                <a:moveTo>
                  <a:pt x="204121" y="180948"/>
                </a:moveTo>
                <a:lnTo>
                  <a:pt x="204121" y="7381187"/>
                </a:lnTo>
                <a:lnTo>
                  <a:pt x="10480072" y="7381187"/>
                </a:lnTo>
                <a:lnTo>
                  <a:pt x="10480072" y="180948"/>
                </a:lnTo>
                <a:lnTo>
                  <a:pt x="204121" y="180948"/>
                </a:lnTo>
                <a:close/>
              </a:path>
            </a:pathLst>
          </a:custGeom>
          <a:solidFill>
            <a:srgbClr val="FFEDD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sz="1800"/>
          </a:p>
        </p:txBody>
      </p:sp>
      <p:sp>
        <p:nvSpPr>
          <p:cNvPr id="5" name="Espace réservé du texte 5">
            <a:extLst>
              <a:ext uri="{FF2B5EF4-FFF2-40B4-BE49-F238E27FC236}">
                <a16:creationId xmlns:a16="http://schemas.microsoft.com/office/drawing/2014/main" id="{5FC05802-F036-0D47-A976-63B4F1C37C16}"/>
              </a:ext>
            </a:extLst>
          </p:cNvPr>
          <p:cNvSpPr>
            <a:spLocks noGrp="1"/>
          </p:cNvSpPr>
          <p:nvPr>
            <p:ph type="body" sz="quarter" idx="10"/>
          </p:nvPr>
        </p:nvSpPr>
        <p:spPr>
          <a:xfrm>
            <a:off x="1" y="0"/>
            <a:ext cx="10691812" cy="1800000"/>
          </a:xfrm>
          <a:solidFill>
            <a:srgbClr val="FFEDD9"/>
          </a:solidFill>
        </p:spPr>
        <p:txBody>
          <a:bodyPr lIns="2160000" tIns="360000" rIns="720000" bIns="360000" anchor="ctr">
            <a:noAutofit/>
          </a:bodyPr>
          <a:lstStyle>
            <a:lvl1pPr>
              <a:lnSpc>
                <a:spcPts val="4000"/>
              </a:lnSpc>
              <a:defRPr sz="3601" b="1">
                <a:solidFill>
                  <a:srgbClr val="FFC88D"/>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fr-FR"/>
              <a:t>Cliquez pour modifier les styles du texte du masque</a:t>
            </a:r>
          </a:p>
        </p:txBody>
      </p:sp>
      <p:pic>
        <p:nvPicPr>
          <p:cNvPr id="7" name="Graphique 6">
            <a:extLst>
              <a:ext uri="{FF2B5EF4-FFF2-40B4-BE49-F238E27FC236}">
                <a16:creationId xmlns:a16="http://schemas.microsoft.com/office/drawing/2014/main" id="{D6E2D0FB-9D58-EC49-AB15-DD32B287B9D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210709" y="6964326"/>
            <a:ext cx="1156424" cy="321229"/>
          </a:xfrm>
          <a:prstGeom prst="rect">
            <a:avLst/>
          </a:prstGeom>
        </p:spPr>
      </p:pic>
      <p:sp>
        <p:nvSpPr>
          <p:cNvPr id="9" name="Espace réservé du numéro de diapositive 5">
            <a:extLst>
              <a:ext uri="{FF2B5EF4-FFF2-40B4-BE49-F238E27FC236}">
                <a16:creationId xmlns:a16="http://schemas.microsoft.com/office/drawing/2014/main" id="{043BAB29-0310-6E45-8716-C8EB830BBA94}"/>
              </a:ext>
            </a:extLst>
          </p:cNvPr>
          <p:cNvSpPr>
            <a:spLocks noGrp="1"/>
          </p:cNvSpPr>
          <p:nvPr>
            <p:ph type="sldNum" sz="quarter" idx="4"/>
          </p:nvPr>
        </p:nvSpPr>
        <p:spPr>
          <a:xfrm>
            <a:off x="8792544" y="6937992"/>
            <a:ext cx="418164" cy="401638"/>
          </a:xfrm>
          <a:prstGeom prst="rect">
            <a:avLst/>
          </a:prstGeom>
        </p:spPr>
        <p:txBody>
          <a:bodyPr vert="horz" lIns="91440" tIns="45720" rIns="91440" bIns="45720" rtlCol="0" anchor="ctr"/>
          <a:lstStyle>
            <a:lvl1pPr algn="r">
              <a:defRPr sz="899">
                <a:solidFill>
                  <a:schemeClr val="tx1">
                    <a:lumMod val="75000"/>
                    <a:lumOff val="25000"/>
                  </a:schemeClr>
                </a:solidFill>
                <a:latin typeface="Corbel" panose="020B0503020204020204" pitchFamily="34" charset="0"/>
              </a:defRPr>
            </a:lvl1pPr>
          </a:lstStyle>
          <a:p>
            <a:fld id="{FFE9600D-D970-3D40-B4FB-C6249E901464}" type="slidenum">
              <a:rPr lang="fr-FR" smtClean="0"/>
              <a:pPr/>
              <a:t>‹N°›</a:t>
            </a:fld>
            <a:endParaRPr lang="fr-FR"/>
          </a:p>
        </p:txBody>
      </p:sp>
      <p:sp>
        <p:nvSpPr>
          <p:cNvPr id="13" name="Espace réservé du contenu 3">
            <a:extLst>
              <a:ext uri="{FF2B5EF4-FFF2-40B4-BE49-F238E27FC236}">
                <a16:creationId xmlns:a16="http://schemas.microsoft.com/office/drawing/2014/main" id="{CDB17FC6-A01E-D741-B28C-F67CA5DCE4E6}"/>
              </a:ext>
            </a:extLst>
          </p:cNvPr>
          <p:cNvSpPr>
            <a:spLocks noGrp="1"/>
          </p:cNvSpPr>
          <p:nvPr>
            <p:ph sz="quarter" idx="12"/>
          </p:nvPr>
        </p:nvSpPr>
        <p:spPr>
          <a:xfrm>
            <a:off x="461963" y="2842920"/>
            <a:ext cx="9747250" cy="4033837"/>
          </a:xfrm>
        </p:spPr>
        <p:txBody>
          <a:bodyPr numCol="3"/>
          <a:lstStyle>
            <a:lvl3pPr>
              <a:buClr>
                <a:srgbClr val="FFC88D"/>
              </a:buClr>
              <a:defRPr/>
            </a:lvl3pPr>
            <a:lvl4pPr>
              <a:buClr>
                <a:srgbClr val="FFC88D"/>
              </a:buClr>
              <a:defRPr/>
            </a:lvl4pPr>
            <a:lvl5pPr>
              <a:buClr>
                <a:srgbClr val="FFC88D"/>
              </a:buCl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4" name="Espace réservé du pied de page 4">
            <a:extLst>
              <a:ext uri="{FF2B5EF4-FFF2-40B4-BE49-F238E27FC236}">
                <a16:creationId xmlns:a16="http://schemas.microsoft.com/office/drawing/2014/main" id="{CABE935C-C0D6-3F4F-BEBE-948CB9E51277}"/>
              </a:ext>
            </a:extLst>
          </p:cNvPr>
          <p:cNvSpPr>
            <a:spLocks noGrp="1"/>
          </p:cNvSpPr>
          <p:nvPr>
            <p:ph type="ftr" sz="quarter" idx="3"/>
          </p:nvPr>
        </p:nvSpPr>
        <p:spPr>
          <a:xfrm>
            <a:off x="5173062" y="6937992"/>
            <a:ext cx="3730838" cy="401638"/>
          </a:xfrm>
          <a:prstGeom prst="rect">
            <a:avLst/>
          </a:prstGeom>
        </p:spPr>
        <p:txBody>
          <a:bodyPr vert="horz" lIns="91440" tIns="45720" rIns="91440" bIns="45720" rtlCol="0" anchor="ctr"/>
          <a:lstStyle>
            <a:lvl1pPr algn="r">
              <a:defRPr sz="899">
                <a:solidFill>
                  <a:schemeClr val="tx1">
                    <a:tint val="75000"/>
                  </a:schemeClr>
                </a:solidFill>
                <a:latin typeface="Corbel" panose="020B0503020204020204" pitchFamily="34" charset="0"/>
              </a:defRPr>
            </a:lvl1pPr>
          </a:lstStyle>
          <a:p>
            <a:r>
              <a:rPr lang="fr-FR"/>
              <a:t>Pied de page</a:t>
            </a:r>
          </a:p>
        </p:txBody>
      </p:sp>
      <p:grpSp>
        <p:nvGrpSpPr>
          <p:cNvPr id="15" name="Groupe 14">
            <a:extLst>
              <a:ext uri="{FF2B5EF4-FFF2-40B4-BE49-F238E27FC236}">
                <a16:creationId xmlns:a16="http://schemas.microsoft.com/office/drawing/2014/main" id="{4EF18411-E034-D149-8434-0FC507409057}"/>
              </a:ext>
            </a:extLst>
          </p:cNvPr>
          <p:cNvGrpSpPr/>
          <p:nvPr userDrawn="1"/>
        </p:nvGrpSpPr>
        <p:grpSpPr>
          <a:xfrm>
            <a:off x="8904088" y="7057217"/>
            <a:ext cx="306619" cy="194372"/>
            <a:chOff x="8904088" y="7009579"/>
            <a:chExt cx="306620" cy="275975"/>
          </a:xfrm>
        </p:grpSpPr>
        <p:cxnSp>
          <p:nvCxnSpPr>
            <p:cNvPr id="16" name="Connecteur droit 15">
              <a:extLst>
                <a:ext uri="{FF2B5EF4-FFF2-40B4-BE49-F238E27FC236}">
                  <a16:creationId xmlns:a16="http://schemas.microsoft.com/office/drawing/2014/main" id="{40A54089-7E12-E94E-8ACF-A543BE70886D}"/>
                </a:ext>
              </a:extLst>
            </p:cNvPr>
            <p:cNvCxnSpPr>
              <a:cxnSpLocks/>
            </p:cNvCxnSpPr>
            <p:nvPr userDrawn="1"/>
          </p:nvCxnSpPr>
          <p:spPr>
            <a:xfrm>
              <a:off x="9210708" y="7009579"/>
              <a:ext cx="0" cy="275975"/>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7" name="Connecteur droit 16">
              <a:extLst>
                <a:ext uri="{FF2B5EF4-FFF2-40B4-BE49-F238E27FC236}">
                  <a16:creationId xmlns:a16="http://schemas.microsoft.com/office/drawing/2014/main" id="{32AF0FB1-F1FB-D54A-9211-C04133EE072B}"/>
                </a:ext>
              </a:extLst>
            </p:cNvPr>
            <p:cNvCxnSpPr>
              <a:cxnSpLocks/>
            </p:cNvCxnSpPr>
            <p:nvPr userDrawn="1"/>
          </p:nvCxnSpPr>
          <p:spPr>
            <a:xfrm>
              <a:off x="8904088" y="7009579"/>
              <a:ext cx="0" cy="275975"/>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sp>
        <p:nvSpPr>
          <p:cNvPr id="11" name="Espace réservé pour une image  3">
            <a:extLst>
              <a:ext uri="{FF2B5EF4-FFF2-40B4-BE49-F238E27FC236}">
                <a16:creationId xmlns:a16="http://schemas.microsoft.com/office/drawing/2014/main" id="{E4010DCD-C356-4381-8804-7AEE2B8A404F}"/>
              </a:ext>
            </a:extLst>
          </p:cNvPr>
          <p:cNvSpPr>
            <a:spLocks noGrp="1"/>
          </p:cNvSpPr>
          <p:nvPr>
            <p:ph type="pic" sz="quarter" idx="11" hasCustomPrompt="1"/>
          </p:nvPr>
        </p:nvSpPr>
        <p:spPr>
          <a:xfrm>
            <a:off x="457201" y="270000"/>
            <a:ext cx="1259999" cy="1260000"/>
          </a:xfrm>
        </p:spPr>
        <p:txBody>
          <a:bodyPr anchor="ctr"/>
          <a:lstStyle>
            <a:lvl1pPr algn="ctr">
              <a:defRPr/>
            </a:lvl1pPr>
          </a:lstStyle>
          <a:p>
            <a:r>
              <a:rPr lang="fr-FR"/>
              <a:t>Insérer logo ici</a:t>
            </a:r>
          </a:p>
        </p:txBody>
      </p:sp>
    </p:spTree>
    <p:extLst>
      <p:ext uri="{BB962C8B-B14F-4D97-AF65-F5344CB8AC3E}">
        <p14:creationId xmlns:p14="http://schemas.microsoft.com/office/powerpoint/2010/main" val="279180398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bleu- chiffre">
    <p:spTree>
      <p:nvGrpSpPr>
        <p:cNvPr id="1" name=""/>
        <p:cNvGrpSpPr/>
        <p:nvPr/>
      </p:nvGrpSpPr>
      <p:grpSpPr>
        <a:xfrm>
          <a:off x="0" y="0"/>
          <a:ext cx="0" cy="0"/>
          <a:chOff x="0" y="0"/>
          <a:chExt cx="0" cy="0"/>
        </a:xfrm>
      </p:grpSpPr>
      <p:sp>
        <p:nvSpPr>
          <p:cNvPr id="3" name="Forme libre 2">
            <a:extLst>
              <a:ext uri="{FF2B5EF4-FFF2-40B4-BE49-F238E27FC236}">
                <a16:creationId xmlns:a16="http://schemas.microsoft.com/office/drawing/2014/main" id="{A53F0E48-45FD-8E43-BD26-B1197DA00646}"/>
              </a:ext>
            </a:extLst>
          </p:cNvPr>
          <p:cNvSpPr/>
          <p:nvPr userDrawn="1"/>
        </p:nvSpPr>
        <p:spPr>
          <a:xfrm>
            <a:off x="1" y="1"/>
            <a:ext cx="10691813" cy="7559675"/>
          </a:xfrm>
          <a:custGeom>
            <a:avLst/>
            <a:gdLst>
              <a:gd name="connsiteX0" fmla="*/ 0 w 10691813"/>
              <a:gd name="connsiteY0" fmla="*/ 0 h 7559675"/>
              <a:gd name="connsiteX1" fmla="*/ 10691813 w 10691813"/>
              <a:gd name="connsiteY1" fmla="*/ 0 h 7559675"/>
              <a:gd name="connsiteX2" fmla="*/ 10691813 w 10691813"/>
              <a:gd name="connsiteY2" fmla="*/ 7559675 h 7559675"/>
              <a:gd name="connsiteX3" fmla="*/ 0 w 10691813"/>
              <a:gd name="connsiteY3" fmla="*/ 7559675 h 7559675"/>
              <a:gd name="connsiteX4" fmla="*/ 0 w 10691813"/>
              <a:gd name="connsiteY4" fmla="*/ 0 h 7559675"/>
              <a:gd name="connsiteX5" fmla="*/ 204121 w 10691813"/>
              <a:gd name="connsiteY5" fmla="*/ 180948 h 7559675"/>
              <a:gd name="connsiteX6" fmla="*/ 204121 w 10691813"/>
              <a:gd name="connsiteY6" fmla="*/ 7381187 h 7559675"/>
              <a:gd name="connsiteX7" fmla="*/ 10480072 w 10691813"/>
              <a:gd name="connsiteY7" fmla="*/ 7381187 h 7559675"/>
              <a:gd name="connsiteX8" fmla="*/ 10480072 w 10691813"/>
              <a:gd name="connsiteY8" fmla="*/ 180948 h 7559675"/>
              <a:gd name="connsiteX9" fmla="*/ 204121 w 10691813"/>
              <a:gd name="connsiteY9" fmla="*/ 180948 h 7559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91813" h="7559675">
                <a:moveTo>
                  <a:pt x="0" y="0"/>
                </a:moveTo>
                <a:lnTo>
                  <a:pt x="10691813" y="0"/>
                </a:lnTo>
                <a:lnTo>
                  <a:pt x="10691813" y="7559675"/>
                </a:lnTo>
                <a:lnTo>
                  <a:pt x="0" y="7559675"/>
                </a:lnTo>
                <a:lnTo>
                  <a:pt x="0" y="0"/>
                </a:lnTo>
                <a:close/>
                <a:moveTo>
                  <a:pt x="204121" y="180948"/>
                </a:moveTo>
                <a:lnTo>
                  <a:pt x="204121" y="7381187"/>
                </a:lnTo>
                <a:lnTo>
                  <a:pt x="10480072" y="7381187"/>
                </a:lnTo>
                <a:lnTo>
                  <a:pt x="10480072" y="180948"/>
                </a:lnTo>
                <a:lnTo>
                  <a:pt x="204121" y="180948"/>
                </a:lnTo>
                <a:close/>
              </a:path>
            </a:pathLst>
          </a:cu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sz="1800"/>
          </a:p>
        </p:txBody>
      </p:sp>
      <p:sp>
        <p:nvSpPr>
          <p:cNvPr id="6" name="Espace réservé du texte 5">
            <a:extLst>
              <a:ext uri="{FF2B5EF4-FFF2-40B4-BE49-F238E27FC236}">
                <a16:creationId xmlns:a16="http://schemas.microsoft.com/office/drawing/2014/main" id="{B55F16E6-50E1-7E4B-858B-3762D2FC509D}"/>
              </a:ext>
            </a:extLst>
          </p:cNvPr>
          <p:cNvSpPr>
            <a:spLocks noGrp="1"/>
          </p:cNvSpPr>
          <p:nvPr>
            <p:ph type="body" sz="quarter" idx="10"/>
          </p:nvPr>
        </p:nvSpPr>
        <p:spPr>
          <a:xfrm>
            <a:off x="1" y="0"/>
            <a:ext cx="10692000" cy="1800000"/>
          </a:xfrm>
          <a:solidFill>
            <a:schemeClr val="tx2">
              <a:lumMod val="20000"/>
              <a:lumOff val="80000"/>
            </a:schemeClr>
          </a:solidFill>
        </p:spPr>
        <p:txBody>
          <a:bodyPr lIns="2160000" tIns="360000" rIns="720000" bIns="360000" anchor="ctr">
            <a:noAutofit/>
          </a:bodyPr>
          <a:lstStyle>
            <a:lvl1pPr>
              <a:lnSpc>
                <a:spcPts val="4000"/>
              </a:lnSpc>
              <a:defRPr sz="3601" b="1">
                <a:solidFill>
                  <a:schemeClr val="tx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fr-FR"/>
              <a:t>Cliquez pour modifier les styles du texte du masque</a:t>
            </a:r>
          </a:p>
        </p:txBody>
      </p:sp>
      <p:pic>
        <p:nvPicPr>
          <p:cNvPr id="9" name="Graphique 8">
            <a:extLst>
              <a:ext uri="{FF2B5EF4-FFF2-40B4-BE49-F238E27FC236}">
                <a16:creationId xmlns:a16="http://schemas.microsoft.com/office/drawing/2014/main" id="{5FA0DB18-0199-9B4E-B0B1-0DFE3BD7E43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210709" y="6964326"/>
            <a:ext cx="1156424" cy="321229"/>
          </a:xfrm>
          <a:prstGeom prst="rect">
            <a:avLst/>
          </a:prstGeom>
        </p:spPr>
      </p:pic>
      <p:sp>
        <p:nvSpPr>
          <p:cNvPr id="10" name="Espace réservé du pied de page 4">
            <a:extLst>
              <a:ext uri="{FF2B5EF4-FFF2-40B4-BE49-F238E27FC236}">
                <a16:creationId xmlns:a16="http://schemas.microsoft.com/office/drawing/2014/main" id="{C2B500A1-303F-B247-90DB-69AAAE2F5712}"/>
              </a:ext>
            </a:extLst>
          </p:cNvPr>
          <p:cNvSpPr>
            <a:spLocks noGrp="1"/>
          </p:cNvSpPr>
          <p:nvPr>
            <p:ph type="ftr" sz="quarter" idx="3"/>
          </p:nvPr>
        </p:nvSpPr>
        <p:spPr>
          <a:xfrm>
            <a:off x="5173062" y="6937992"/>
            <a:ext cx="3730838" cy="401638"/>
          </a:xfrm>
          <a:prstGeom prst="rect">
            <a:avLst/>
          </a:prstGeom>
        </p:spPr>
        <p:txBody>
          <a:bodyPr vert="horz" lIns="91440" tIns="45720" rIns="91440" bIns="45720" rtlCol="0" anchor="ctr"/>
          <a:lstStyle>
            <a:lvl1pPr algn="r">
              <a:defRPr sz="899">
                <a:solidFill>
                  <a:schemeClr val="tx1">
                    <a:tint val="75000"/>
                  </a:schemeClr>
                </a:solidFill>
                <a:latin typeface="Corbel" panose="020B0503020204020204" pitchFamily="34" charset="0"/>
              </a:defRPr>
            </a:lvl1pPr>
          </a:lstStyle>
          <a:p>
            <a:r>
              <a:rPr lang="fr-FR"/>
              <a:t>Pied de page</a:t>
            </a:r>
          </a:p>
        </p:txBody>
      </p:sp>
      <p:sp>
        <p:nvSpPr>
          <p:cNvPr id="11" name="Espace réservé du numéro de diapositive 5">
            <a:extLst>
              <a:ext uri="{FF2B5EF4-FFF2-40B4-BE49-F238E27FC236}">
                <a16:creationId xmlns:a16="http://schemas.microsoft.com/office/drawing/2014/main" id="{0E351A69-CE36-B048-AB05-BC1D3B68B3EE}"/>
              </a:ext>
            </a:extLst>
          </p:cNvPr>
          <p:cNvSpPr>
            <a:spLocks noGrp="1"/>
          </p:cNvSpPr>
          <p:nvPr>
            <p:ph type="sldNum" sz="quarter" idx="4"/>
          </p:nvPr>
        </p:nvSpPr>
        <p:spPr>
          <a:xfrm>
            <a:off x="8792544" y="6937992"/>
            <a:ext cx="418164" cy="401638"/>
          </a:xfrm>
          <a:prstGeom prst="rect">
            <a:avLst/>
          </a:prstGeom>
        </p:spPr>
        <p:txBody>
          <a:bodyPr vert="horz" lIns="91440" tIns="45720" rIns="91440" bIns="45720" rtlCol="0" anchor="ctr"/>
          <a:lstStyle>
            <a:lvl1pPr algn="r">
              <a:defRPr sz="899">
                <a:solidFill>
                  <a:schemeClr val="tx1">
                    <a:lumMod val="75000"/>
                    <a:lumOff val="25000"/>
                  </a:schemeClr>
                </a:solidFill>
                <a:latin typeface="Corbel" panose="020B0503020204020204" pitchFamily="34" charset="0"/>
              </a:defRPr>
            </a:lvl1pPr>
          </a:lstStyle>
          <a:p>
            <a:fld id="{FFE9600D-D970-3D40-B4FB-C6249E901464}" type="slidenum">
              <a:rPr lang="fr-FR" smtClean="0"/>
              <a:pPr/>
              <a:t>‹N°›</a:t>
            </a:fld>
            <a:endParaRPr lang="fr-FR"/>
          </a:p>
        </p:txBody>
      </p:sp>
      <p:grpSp>
        <p:nvGrpSpPr>
          <p:cNvPr id="15" name="Groupe 14">
            <a:extLst>
              <a:ext uri="{FF2B5EF4-FFF2-40B4-BE49-F238E27FC236}">
                <a16:creationId xmlns:a16="http://schemas.microsoft.com/office/drawing/2014/main" id="{839FA54E-0E26-9242-8D61-5E0FC5E57FF6}"/>
              </a:ext>
            </a:extLst>
          </p:cNvPr>
          <p:cNvGrpSpPr/>
          <p:nvPr userDrawn="1"/>
        </p:nvGrpSpPr>
        <p:grpSpPr>
          <a:xfrm>
            <a:off x="8904088" y="7057217"/>
            <a:ext cx="306619" cy="194372"/>
            <a:chOff x="8904088" y="7009579"/>
            <a:chExt cx="306620" cy="275975"/>
          </a:xfrm>
        </p:grpSpPr>
        <p:cxnSp>
          <p:nvCxnSpPr>
            <p:cNvPr id="7" name="Connecteur droit 6">
              <a:extLst>
                <a:ext uri="{FF2B5EF4-FFF2-40B4-BE49-F238E27FC236}">
                  <a16:creationId xmlns:a16="http://schemas.microsoft.com/office/drawing/2014/main" id="{10D5FB66-6418-D34B-BD81-C15F48EC837F}"/>
                </a:ext>
              </a:extLst>
            </p:cNvPr>
            <p:cNvCxnSpPr>
              <a:cxnSpLocks/>
            </p:cNvCxnSpPr>
            <p:nvPr userDrawn="1"/>
          </p:nvCxnSpPr>
          <p:spPr>
            <a:xfrm>
              <a:off x="9210708" y="7009579"/>
              <a:ext cx="0" cy="275975"/>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4" name="Connecteur droit 13">
              <a:extLst>
                <a:ext uri="{FF2B5EF4-FFF2-40B4-BE49-F238E27FC236}">
                  <a16:creationId xmlns:a16="http://schemas.microsoft.com/office/drawing/2014/main" id="{969C7DB8-6287-0D43-950F-54AAE364D0F1}"/>
                </a:ext>
              </a:extLst>
            </p:cNvPr>
            <p:cNvCxnSpPr>
              <a:cxnSpLocks/>
            </p:cNvCxnSpPr>
            <p:nvPr userDrawn="1"/>
          </p:nvCxnSpPr>
          <p:spPr>
            <a:xfrm>
              <a:off x="8904088" y="7009579"/>
              <a:ext cx="0" cy="275975"/>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sp>
        <p:nvSpPr>
          <p:cNvPr id="12" name="Espace réservé du texte 4">
            <a:extLst>
              <a:ext uri="{FF2B5EF4-FFF2-40B4-BE49-F238E27FC236}">
                <a16:creationId xmlns:a16="http://schemas.microsoft.com/office/drawing/2014/main" id="{E03F0FD0-E5B1-0046-902B-B124FD042F4C}"/>
              </a:ext>
            </a:extLst>
          </p:cNvPr>
          <p:cNvSpPr>
            <a:spLocks noGrp="1"/>
          </p:cNvSpPr>
          <p:nvPr>
            <p:ph type="body" sz="quarter" idx="11" hasCustomPrompt="1"/>
          </p:nvPr>
        </p:nvSpPr>
        <p:spPr>
          <a:xfrm>
            <a:off x="558834" y="1993606"/>
            <a:ext cx="2290244" cy="2290243"/>
          </a:xfrm>
          <a:solidFill>
            <a:schemeClr val="tx2">
              <a:lumMod val="20000"/>
              <a:lumOff val="80000"/>
            </a:schemeClr>
          </a:solidFill>
        </p:spPr>
        <p:txBody>
          <a:bodyPr/>
          <a:lstStyle>
            <a:lvl1pPr>
              <a:lnSpc>
                <a:spcPts val="8200"/>
              </a:lnSpc>
              <a:spcBef>
                <a:spcPts val="0"/>
              </a:spcBef>
              <a:buClr>
                <a:schemeClr val="tx2"/>
              </a:buClr>
              <a:defRPr sz="6001"/>
            </a:lvl1pPr>
            <a:lvl2pPr>
              <a:lnSpc>
                <a:spcPts val="1201"/>
              </a:lnSpc>
              <a:spcBef>
                <a:spcPts val="0"/>
              </a:spcBef>
              <a:buClr>
                <a:schemeClr val="tx2"/>
              </a:buClr>
              <a:defRPr sz="1100"/>
            </a:lvl2pPr>
            <a:lvl3pPr>
              <a:buClr>
                <a:schemeClr val="tx2"/>
              </a:buClr>
              <a:defRPr/>
            </a:lvl3pPr>
            <a:lvl4pPr>
              <a:buClr>
                <a:schemeClr val="tx2"/>
              </a:buClr>
              <a:defRPr/>
            </a:lvl4pPr>
            <a:lvl5pPr>
              <a:buClr>
                <a:schemeClr val="tx2"/>
              </a:buClr>
              <a:defRPr/>
            </a:lvl5pPr>
          </a:lstStyle>
          <a:p>
            <a:pPr lvl="0"/>
            <a:r>
              <a:rPr lang="fr-FR"/>
              <a:t>00</a:t>
            </a:r>
          </a:p>
          <a:p>
            <a:pPr lvl="1"/>
            <a:r>
              <a:rPr lang="fr-FR"/>
              <a:t>Deuxième niveau</a:t>
            </a:r>
          </a:p>
          <a:p>
            <a:pPr lvl="2"/>
            <a:r>
              <a:rPr lang="fr-FR"/>
              <a:t>Troisième niveau</a:t>
            </a:r>
          </a:p>
          <a:p>
            <a:pPr lvl="3"/>
            <a:r>
              <a:rPr lang="fr-FR"/>
              <a:t>Quatrième niveau</a:t>
            </a:r>
          </a:p>
          <a:p>
            <a:pPr lvl="4"/>
            <a:r>
              <a:rPr lang="fr-FR"/>
              <a:t>Cinquième niveau</a:t>
            </a:r>
          </a:p>
        </p:txBody>
      </p:sp>
      <p:sp>
        <p:nvSpPr>
          <p:cNvPr id="13" name="Espace réservé du texte 4">
            <a:extLst>
              <a:ext uri="{FF2B5EF4-FFF2-40B4-BE49-F238E27FC236}">
                <a16:creationId xmlns:a16="http://schemas.microsoft.com/office/drawing/2014/main" id="{57CB68F6-F362-AA43-91EB-45AA36D783EA}"/>
              </a:ext>
            </a:extLst>
          </p:cNvPr>
          <p:cNvSpPr>
            <a:spLocks noGrp="1"/>
          </p:cNvSpPr>
          <p:nvPr>
            <p:ph type="body" sz="quarter" idx="12" hasCustomPrompt="1"/>
          </p:nvPr>
        </p:nvSpPr>
        <p:spPr>
          <a:xfrm>
            <a:off x="558834" y="4409547"/>
            <a:ext cx="2290244" cy="2290243"/>
          </a:xfrm>
          <a:solidFill>
            <a:schemeClr val="tx2">
              <a:lumMod val="40000"/>
              <a:lumOff val="60000"/>
            </a:schemeClr>
          </a:solidFill>
        </p:spPr>
        <p:txBody>
          <a:bodyPr/>
          <a:lstStyle>
            <a:lvl1pPr>
              <a:lnSpc>
                <a:spcPts val="8200"/>
              </a:lnSpc>
              <a:spcBef>
                <a:spcPts val="0"/>
              </a:spcBef>
              <a:buClr>
                <a:schemeClr val="tx2"/>
              </a:buClr>
              <a:defRPr sz="6001"/>
            </a:lvl1pPr>
            <a:lvl2pPr>
              <a:lnSpc>
                <a:spcPts val="1201"/>
              </a:lnSpc>
              <a:spcBef>
                <a:spcPts val="0"/>
              </a:spcBef>
              <a:buClr>
                <a:schemeClr val="tx2"/>
              </a:buClr>
              <a:defRPr sz="1100"/>
            </a:lvl2pPr>
            <a:lvl3pPr>
              <a:buClr>
                <a:schemeClr val="tx2"/>
              </a:buClr>
              <a:defRPr/>
            </a:lvl3pPr>
            <a:lvl4pPr>
              <a:buClr>
                <a:schemeClr val="tx2"/>
              </a:buClr>
              <a:defRPr/>
            </a:lvl4pPr>
            <a:lvl5pPr>
              <a:buClr>
                <a:schemeClr val="tx2"/>
              </a:buClr>
              <a:defRPr/>
            </a:lvl5pPr>
          </a:lstStyle>
          <a:p>
            <a:pPr lvl="0"/>
            <a:r>
              <a:rPr lang="fr-FR"/>
              <a:t>00</a:t>
            </a:r>
          </a:p>
          <a:p>
            <a:pPr lvl="1"/>
            <a:r>
              <a:rPr lang="fr-FR"/>
              <a:t>Deuxième niveau</a:t>
            </a:r>
          </a:p>
          <a:p>
            <a:pPr lvl="2"/>
            <a:r>
              <a:rPr lang="fr-FR"/>
              <a:t>Troisième niveau</a:t>
            </a:r>
          </a:p>
          <a:p>
            <a:pPr lvl="3"/>
            <a:r>
              <a:rPr lang="fr-FR"/>
              <a:t>Quatrième niveau</a:t>
            </a:r>
          </a:p>
          <a:p>
            <a:pPr lvl="4"/>
            <a:r>
              <a:rPr lang="fr-FR"/>
              <a:t>Cinquième niveau</a:t>
            </a:r>
          </a:p>
        </p:txBody>
      </p:sp>
      <p:sp>
        <p:nvSpPr>
          <p:cNvPr id="16" name="Espace réservé du texte 4">
            <a:extLst>
              <a:ext uri="{FF2B5EF4-FFF2-40B4-BE49-F238E27FC236}">
                <a16:creationId xmlns:a16="http://schemas.microsoft.com/office/drawing/2014/main" id="{BD3C9C96-0CD0-B943-A587-05773D855046}"/>
              </a:ext>
            </a:extLst>
          </p:cNvPr>
          <p:cNvSpPr>
            <a:spLocks noGrp="1"/>
          </p:cNvSpPr>
          <p:nvPr>
            <p:ph type="body" sz="quarter" idx="13" hasCustomPrompt="1"/>
          </p:nvPr>
        </p:nvSpPr>
        <p:spPr>
          <a:xfrm>
            <a:off x="3003652" y="2003231"/>
            <a:ext cx="2290244" cy="2290243"/>
          </a:xfrm>
          <a:solidFill>
            <a:schemeClr val="tx2">
              <a:lumMod val="40000"/>
              <a:lumOff val="60000"/>
            </a:schemeClr>
          </a:solidFill>
        </p:spPr>
        <p:txBody>
          <a:bodyPr/>
          <a:lstStyle>
            <a:lvl1pPr>
              <a:lnSpc>
                <a:spcPts val="8200"/>
              </a:lnSpc>
              <a:spcBef>
                <a:spcPts val="0"/>
              </a:spcBef>
              <a:buClr>
                <a:schemeClr val="tx2"/>
              </a:buClr>
              <a:defRPr sz="6001"/>
            </a:lvl1pPr>
            <a:lvl2pPr>
              <a:lnSpc>
                <a:spcPts val="1201"/>
              </a:lnSpc>
              <a:spcBef>
                <a:spcPts val="0"/>
              </a:spcBef>
              <a:buClr>
                <a:schemeClr val="tx2"/>
              </a:buClr>
              <a:defRPr sz="1100"/>
            </a:lvl2pPr>
            <a:lvl3pPr>
              <a:buClr>
                <a:schemeClr val="tx2"/>
              </a:buClr>
              <a:defRPr/>
            </a:lvl3pPr>
            <a:lvl4pPr>
              <a:buClr>
                <a:schemeClr val="tx2"/>
              </a:buClr>
              <a:defRPr/>
            </a:lvl4pPr>
            <a:lvl5pPr>
              <a:buClr>
                <a:schemeClr val="tx2"/>
              </a:buClr>
              <a:defRPr/>
            </a:lvl5pPr>
          </a:lstStyle>
          <a:p>
            <a:pPr lvl="0"/>
            <a:r>
              <a:rPr lang="fr-FR"/>
              <a:t>00</a:t>
            </a:r>
          </a:p>
          <a:p>
            <a:pPr lvl="1"/>
            <a:r>
              <a:rPr lang="fr-FR"/>
              <a:t>Deuxième niveau</a:t>
            </a:r>
          </a:p>
          <a:p>
            <a:pPr lvl="2"/>
            <a:r>
              <a:rPr lang="fr-FR"/>
              <a:t>Troisième niveau</a:t>
            </a:r>
          </a:p>
          <a:p>
            <a:pPr lvl="3"/>
            <a:r>
              <a:rPr lang="fr-FR"/>
              <a:t>Quatrième niveau</a:t>
            </a:r>
          </a:p>
          <a:p>
            <a:pPr lvl="4"/>
            <a:r>
              <a:rPr lang="fr-FR"/>
              <a:t>Cinquième niveau</a:t>
            </a:r>
          </a:p>
        </p:txBody>
      </p:sp>
      <p:sp>
        <p:nvSpPr>
          <p:cNvPr id="17" name="Espace réservé du texte 4">
            <a:extLst>
              <a:ext uri="{FF2B5EF4-FFF2-40B4-BE49-F238E27FC236}">
                <a16:creationId xmlns:a16="http://schemas.microsoft.com/office/drawing/2014/main" id="{089073D4-2AD8-CD4D-8D9C-0CBC9FFAB7B7}"/>
              </a:ext>
            </a:extLst>
          </p:cNvPr>
          <p:cNvSpPr>
            <a:spLocks noGrp="1"/>
          </p:cNvSpPr>
          <p:nvPr>
            <p:ph type="body" sz="quarter" idx="14" hasCustomPrompt="1"/>
          </p:nvPr>
        </p:nvSpPr>
        <p:spPr>
          <a:xfrm>
            <a:off x="2994026" y="4409547"/>
            <a:ext cx="2290244" cy="2290243"/>
          </a:xfrm>
          <a:solidFill>
            <a:schemeClr val="tx2">
              <a:lumMod val="20000"/>
              <a:lumOff val="80000"/>
            </a:schemeClr>
          </a:solidFill>
        </p:spPr>
        <p:txBody>
          <a:bodyPr/>
          <a:lstStyle>
            <a:lvl1pPr>
              <a:lnSpc>
                <a:spcPts val="8200"/>
              </a:lnSpc>
              <a:spcBef>
                <a:spcPts val="0"/>
              </a:spcBef>
              <a:buClr>
                <a:schemeClr val="tx2"/>
              </a:buClr>
              <a:defRPr sz="6001"/>
            </a:lvl1pPr>
            <a:lvl2pPr>
              <a:lnSpc>
                <a:spcPts val="1201"/>
              </a:lnSpc>
              <a:spcBef>
                <a:spcPts val="0"/>
              </a:spcBef>
              <a:buClr>
                <a:schemeClr val="tx2"/>
              </a:buClr>
              <a:defRPr sz="1100"/>
            </a:lvl2pPr>
            <a:lvl3pPr>
              <a:buClr>
                <a:schemeClr val="tx2"/>
              </a:buClr>
              <a:defRPr/>
            </a:lvl3pPr>
            <a:lvl4pPr>
              <a:buClr>
                <a:schemeClr val="tx2"/>
              </a:buClr>
              <a:defRPr/>
            </a:lvl4pPr>
            <a:lvl5pPr>
              <a:buClr>
                <a:schemeClr val="tx2"/>
              </a:buClr>
              <a:defRPr/>
            </a:lvl5pPr>
          </a:lstStyle>
          <a:p>
            <a:pPr lvl="0"/>
            <a:r>
              <a:rPr lang="fr-FR"/>
              <a:t>00</a:t>
            </a:r>
          </a:p>
          <a:p>
            <a:pPr lvl="1"/>
            <a:r>
              <a:rPr lang="fr-FR"/>
              <a:t>Deuxième niveau</a:t>
            </a:r>
          </a:p>
          <a:p>
            <a:pPr lvl="2"/>
            <a:r>
              <a:rPr lang="fr-FR"/>
              <a:t>Troisième niveau</a:t>
            </a:r>
          </a:p>
          <a:p>
            <a:pPr lvl="3"/>
            <a:r>
              <a:rPr lang="fr-FR"/>
              <a:t>Quatrième niveau</a:t>
            </a:r>
          </a:p>
          <a:p>
            <a:pPr lvl="4"/>
            <a:r>
              <a:rPr lang="fr-FR"/>
              <a:t>Cinquième niveau</a:t>
            </a:r>
          </a:p>
        </p:txBody>
      </p:sp>
      <p:sp>
        <p:nvSpPr>
          <p:cNvPr id="18" name="Espace réservé du texte 4">
            <a:extLst>
              <a:ext uri="{FF2B5EF4-FFF2-40B4-BE49-F238E27FC236}">
                <a16:creationId xmlns:a16="http://schemas.microsoft.com/office/drawing/2014/main" id="{F27049BA-8A1F-094A-B4CA-CD8792479744}"/>
              </a:ext>
            </a:extLst>
          </p:cNvPr>
          <p:cNvSpPr>
            <a:spLocks noGrp="1"/>
          </p:cNvSpPr>
          <p:nvPr>
            <p:ph type="body" sz="quarter" idx="15" hasCustomPrompt="1"/>
          </p:nvPr>
        </p:nvSpPr>
        <p:spPr>
          <a:xfrm>
            <a:off x="5438843" y="1993606"/>
            <a:ext cx="2290244" cy="2290243"/>
          </a:xfrm>
          <a:solidFill>
            <a:schemeClr val="tx2">
              <a:lumMod val="20000"/>
              <a:lumOff val="80000"/>
            </a:schemeClr>
          </a:solidFill>
        </p:spPr>
        <p:txBody>
          <a:bodyPr/>
          <a:lstStyle>
            <a:lvl1pPr>
              <a:lnSpc>
                <a:spcPts val="8200"/>
              </a:lnSpc>
              <a:spcBef>
                <a:spcPts val="0"/>
              </a:spcBef>
              <a:buClr>
                <a:schemeClr val="tx2"/>
              </a:buClr>
              <a:defRPr sz="6001"/>
            </a:lvl1pPr>
            <a:lvl2pPr>
              <a:lnSpc>
                <a:spcPts val="1201"/>
              </a:lnSpc>
              <a:spcBef>
                <a:spcPts val="0"/>
              </a:spcBef>
              <a:buClr>
                <a:schemeClr val="tx2"/>
              </a:buClr>
              <a:defRPr sz="1100"/>
            </a:lvl2pPr>
            <a:lvl3pPr>
              <a:buClr>
                <a:schemeClr val="tx2"/>
              </a:buClr>
              <a:defRPr/>
            </a:lvl3pPr>
            <a:lvl4pPr>
              <a:buClr>
                <a:schemeClr val="tx2"/>
              </a:buClr>
              <a:defRPr/>
            </a:lvl4pPr>
            <a:lvl5pPr>
              <a:buClr>
                <a:schemeClr val="tx2"/>
              </a:buClr>
              <a:defRPr/>
            </a:lvl5pPr>
          </a:lstStyle>
          <a:p>
            <a:pPr lvl="0"/>
            <a:r>
              <a:rPr lang="fr-FR"/>
              <a:t>00</a:t>
            </a:r>
          </a:p>
          <a:p>
            <a:pPr lvl="1"/>
            <a:r>
              <a:rPr lang="fr-FR"/>
              <a:t>Deuxième niveau</a:t>
            </a:r>
          </a:p>
          <a:p>
            <a:pPr lvl="2"/>
            <a:r>
              <a:rPr lang="fr-FR"/>
              <a:t>Troisième niveau</a:t>
            </a:r>
          </a:p>
          <a:p>
            <a:pPr lvl="3"/>
            <a:r>
              <a:rPr lang="fr-FR"/>
              <a:t>Quatrième niveau</a:t>
            </a:r>
          </a:p>
          <a:p>
            <a:pPr lvl="4"/>
            <a:r>
              <a:rPr lang="fr-FR"/>
              <a:t>Cinquième niveau</a:t>
            </a:r>
          </a:p>
        </p:txBody>
      </p:sp>
      <p:sp>
        <p:nvSpPr>
          <p:cNvPr id="19" name="Espace réservé du texte 4">
            <a:extLst>
              <a:ext uri="{FF2B5EF4-FFF2-40B4-BE49-F238E27FC236}">
                <a16:creationId xmlns:a16="http://schemas.microsoft.com/office/drawing/2014/main" id="{EB1EA717-5633-C247-8AE9-4F144632E7CC}"/>
              </a:ext>
            </a:extLst>
          </p:cNvPr>
          <p:cNvSpPr>
            <a:spLocks noGrp="1"/>
          </p:cNvSpPr>
          <p:nvPr>
            <p:ph type="body" sz="quarter" idx="16" hasCustomPrompt="1"/>
          </p:nvPr>
        </p:nvSpPr>
        <p:spPr>
          <a:xfrm>
            <a:off x="5438843" y="4409547"/>
            <a:ext cx="2290244" cy="2290243"/>
          </a:xfrm>
          <a:solidFill>
            <a:schemeClr val="tx2">
              <a:lumMod val="40000"/>
              <a:lumOff val="60000"/>
            </a:schemeClr>
          </a:solidFill>
        </p:spPr>
        <p:txBody>
          <a:bodyPr/>
          <a:lstStyle>
            <a:lvl1pPr>
              <a:lnSpc>
                <a:spcPts val="8200"/>
              </a:lnSpc>
              <a:spcBef>
                <a:spcPts val="0"/>
              </a:spcBef>
              <a:buClr>
                <a:schemeClr val="tx2"/>
              </a:buClr>
              <a:defRPr sz="6001"/>
            </a:lvl1pPr>
            <a:lvl2pPr>
              <a:lnSpc>
                <a:spcPts val="1201"/>
              </a:lnSpc>
              <a:spcBef>
                <a:spcPts val="0"/>
              </a:spcBef>
              <a:buClr>
                <a:schemeClr val="tx2"/>
              </a:buClr>
              <a:defRPr sz="1100"/>
            </a:lvl2pPr>
            <a:lvl3pPr>
              <a:buClr>
                <a:schemeClr val="tx2"/>
              </a:buClr>
              <a:defRPr/>
            </a:lvl3pPr>
            <a:lvl4pPr>
              <a:buClr>
                <a:schemeClr val="tx2"/>
              </a:buClr>
              <a:defRPr/>
            </a:lvl4pPr>
            <a:lvl5pPr>
              <a:buClr>
                <a:schemeClr val="tx2"/>
              </a:buClr>
              <a:defRPr/>
            </a:lvl5pPr>
          </a:lstStyle>
          <a:p>
            <a:pPr lvl="0"/>
            <a:r>
              <a:rPr lang="fr-FR"/>
              <a:t>00</a:t>
            </a:r>
          </a:p>
          <a:p>
            <a:pPr lvl="1"/>
            <a:r>
              <a:rPr lang="fr-FR"/>
              <a:t>Deuxième niveau</a:t>
            </a:r>
          </a:p>
          <a:p>
            <a:pPr lvl="2"/>
            <a:r>
              <a:rPr lang="fr-FR"/>
              <a:t>Troisième niveau</a:t>
            </a:r>
          </a:p>
          <a:p>
            <a:pPr lvl="3"/>
            <a:r>
              <a:rPr lang="fr-FR"/>
              <a:t>Quatrième niveau</a:t>
            </a:r>
          </a:p>
          <a:p>
            <a:pPr lvl="4"/>
            <a:r>
              <a:rPr lang="fr-FR"/>
              <a:t>Cinquième niveau</a:t>
            </a:r>
          </a:p>
        </p:txBody>
      </p:sp>
      <p:sp>
        <p:nvSpPr>
          <p:cNvPr id="20" name="Espace réservé du texte 4">
            <a:extLst>
              <a:ext uri="{FF2B5EF4-FFF2-40B4-BE49-F238E27FC236}">
                <a16:creationId xmlns:a16="http://schemas.microsoft.com/office/drawing/2014/main" id="{B0EB5BB7-F4F9-ED49-BFA7-9874D19BF715}"/>
              </a:ext>
            </a:extLst>
          </p:cNvPr>
          <p:cNvSpPr>
            <a:spLocks noGrp="1"/>
          </p:cNvSpPr>
          <p:nvPr>
            <p:ph type="body" sz="quarter" idx="17" hasCustomPrompt="1"/>
          </p:nvPr>
        </p:nvSpPr>
        <p:spPr>
          <a:xfrm>
            <a:off x="7883659" y="2003231"/>
            <a:ext cx="2290244" cy="2290243"/>
          </a:xfrm>
          <a:solidFill>
            <a:schemeClr val="tx2">
              <a:lumMod val="40000"/>
              <a:lumOff val="60000"/>
            </a:schemeClr>
          </a:solidFill>
        </p:spPr>
        <p:txBody>
          <a:bodyPr/>
          <a:lstStyle>
            <a:lvl1pPr>
              <a:lnSpc>
                <a:spcPts val="8200"/>
              </a:lnSpc>
              <a:spcBef>
                <a:spcPts val="0"/>
              </a:spcBef>
              <a:buClr>
                <a:schemeClr val="tx2"/>
              </a:buClr>
              <a:defRPr sz="6001"/>
            </a:lvl1pPr>
            <a:lvl2pPr>
              <a:lnSpc>
                <a:spcPts val="1201"/>
              </a:lnSpc>
              <a:spcBef>
                <a:spcPts val="0"/>
              </a:spcBef>
              <a:buClr>
                <a:schemeClr val="tx2"/>
              </a:buClr>
              <a:defRPr sz="1100"/>
            </a:lvl2pPr>
            <a:lvl3pPr>
              <a:buClr>
                <a:schemeClr val="tx2"/>
              </a:buClr>
              <a:defRPr/>
            </a:lvl3pPr>
            <a:lvl4pPr>
              <a:buClr>
                <a:schemeClr val="tx2"/>
              </a:buClr>
              <a:defRPr/>
            </a:lvl4pPr>
            <a:lvl5pPr>
              <a:buClr>
                <a:schemeClr val="tx2"/>
              </a:buClr>
              <a:defRPr/>
            </a:lvl5pPr>
          </a:lstStyle>
          <a:p>
            <a:pPr lvl="0"/>
            <a:r>
              <a:rPr lang="fr-FR"/>
              <a:t>00</a:t>
            </a:r>
          </a:p>
          <a:p>
            <a:pPr lvl="1"/>
            <a:r>
              <a:rPr lang="fr-FR"/>
              <a:t>Deuxième niveau</a:t>
            </a:r>
          </a:p>
          <a:p>
            <a:pPr lvl="2"/>
            <a:r>
              <a:rPr lang="fr-FR"/>
              <a:t>Troisième niveau</a:t>
            </a:r>
          </a:p>
          <a:p>
            <a:pPr lvl="3"/>
            <a:r>
              <a:rPr lang="fr-FR"/>
              <a:t>Quatrième niveau</a:t>
            </a:r>
          </a:p>
          <a:p>
            <a:pPr lvl="4"/>
            <a:r>
              <a:rPr lang="fr-FR"/>
              <a:t>Cinquième niveau</a:t>
            </a:r>
          </a:p>
        </p:txBody>
      </p:sp>
      <p:sp>
        <p:nvSpPr>
          <p:cNvPr id="21" name="Espace réservé du texte 4">
            <a:extLst>
              <a:ext uri="{FF2B5EF4-FFF2-40B4-BE49-F238E27FC236}">
                <a16:creationId xmlns:a16="http://schemas.microsoft.com/office/drawing/2014/main" id="{8283BD5F-F687-4346-B3E4-7621CFAB66A0}"/>
              </a:ext>
            </a:extLst>
          </p:cNvPr>
          <p:cNvSpPr>
            <a:spLocks noGrp="1"/>
          </p:cNvSpPr>
          <p:nvPr>
            <p:ph type="body" sz="quarter" idx="18" hasCustomPrompt="1"/>
          </p:nvPr>
        </p:nvSpPr>
        <p:spPr>
          <a:xfrm>
            <a:off x="7874035" y="4409547"/>
            <a:ext cx="2290244" cy="2290243"/>
          </a:xfrm>
          <a:solidFill>
            <a:schemeClr val="tx2">
              <a:lumMod val="20000"/>
              <a:lumOff val="80000"/>
            </a:schemeClr>
          </a:solidFill>
        </p:spPr>
        <p:txBody>
          <a:bodyPr/>
          <a:lstStyle>
            <a:lvl1pPr>
              <a:lnSpc>
                <a:spcPts val="8200"/>
              </a:lnSpc>
              <a:spcBef>
                <a:spcPts val="0"/>
              </a:spcBef>
              <a:buClr>
                <a:schemeClr val="tx2"/>
              </a:buClr>
              <a:defRPr sz="6001"/>
            </a:lvl1pPr>
            <a:lvl2pPr>
              <a:lnSpc>
                <a:spcPts val="1201"/>
              </a:lnSpc>
              <a:spcBef>
                <a:spcPts val="0"/>
              </a:spcBef>
              <a:buClr>
                <a:schemeClr val="tx2"/>
              </a:buClr>
              <a:defRPr sz="1100"/>
            </a:lvl2pPr>
            <a:lvl3pPr>
              <a:buClr>
                <a:schemeClr val="tx2"/>
              </a:buClr>
              <a:defRPr/>
            </a:lvl3pPr>
            <a:lvl4pPr>
              <a:buClr>
                <a:schemeClr val="tx2"/>
              </a:buClr>
              <a:defRPr/>
            </a:lvl4pPr>
            <a:lvl5pPr>
              <a:buClr>
                <a:schemeClr val="tx2"/>
              </a:buClr>
              <a:defRPr/>
            </a:lvl5pPr>
          </a:lstStyle>
          <a:p>
            <a:pPr lvl="0"/>
            <a:r>
              <a:rPr lang="fr-FR"/>
              <a:t>00</a:t>
            </a:r>
          </a:p>
          <a:p>
            <a:pPr lvl="1"/>
            <a:r>
              <a:rPr lang="fr-FR"/>
              <a:t>Deuxième niveau</a:t>
            </a:r>
          </a:p>
          <a:p>
            <a:pPr lvl="2"/>
            <a:r>
              <a:rPr lang="fr-FR"/>
              <a:t>Troisième niveau</a:t>
            </a:r>
          </a:p>
          <a:p>
            <a:pPr lvl="3"/>
            <a:r>
              <a:rPr lang="fr-FR"/>
              <a:t>Quatrième niveau</a:t>
            </a:r>
          </a:p>
          <a:p>
            <a:pPr lvl="4"/>
            <a:r>
              <a:rPr lang="fr-FR"/>
              <a:t>Cinquième niveau</a:t>
            </a:r>
          </a:p>
        </p:txBody>
      </p:sp>
      <p:sp>
        <p:nvSpPr>
          <p:cNvPr id="22" name="Espace réservé pour une image  3">
            <a:extLst>
              <a:ext uri="{FF2B5EF4-FFF2-40B4-BE49-F238E27FC236}">
                <a16:creationId xmlns:a16="http://schemas.microsoft.com/office/drawing/2014/main" id="{1BFA6F54-9F41-49BC-930B-498C925A4227}"/>
              </a:ext>
            </a:extLst>
          </p:cNvPr>
          <p:cNvSpPr>
            <a:spLocks noGrp="1"/>
          </p:cNvSpPr>
          <p:nvPr>
            <p:ph type="pic" sz="quarter" idx="19" hasCustomPrompt="1"/>
          </p:nvPr>
        </p:nvSpPr>
        <p:spPr>
          <a:xfrm>
            <a:off x="457201" y="270000"/>
            <a:ext cx="1259999" cy="1260000"/>
          </a:xfrm>
        </p:spPr>
        <p:txBody>
          <a:bodyPr anchor="ctr"/>
          <a:lstStyle>
            <a:lvl1pPr algn="ctr">
              <a:defRPr/>
            </a:lvl1pPr>
          </a:lstStyle>
          <a:p>
            <a:r>
              <a:rPr lang="fr-FR"/>
              <a:t>Insérer logo ici</a:t>
            </a:r>
          </a:p>
        </p:txBody>
      </p:sp>
    </p:spTree>
    <p:extLst>
      <p:ext uri="{BB962C8B-B14F-4D97-AF65-F5344CB8AC3E}">
        <p14:creationId xmlns:p14="http://schemas.microsoft.com/office/powerpoint/2010/main" val="126500747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bleu- Timeline">
    <p:spTree>
      <p:nvGrpSpPr>
        <p:cNvPr id="1" name=""/>
        <p:cNvGrpSpPr/>
        <p:nvPr/>
      </p:nvGrpSpPr>
      <p:grpSpPr>
        <a:xfrm>
          <a:off x="0" y="0"/>
          <a:ext cx="0" cy="0"/>
          <a:chOff x="0" y="0"/>
          <a:chExt cx="0" cy="0"/>
        </a:xfrm>
      </p:grpSpPr>
      <p:sp>
        <p:nvSpPr>
          <p:cNvPr id="3" name="Forme libre 2">
            <a:extLst>
              <a:ext uri="{FF2B5EF4-FFF2-40B4-BE49-F238E27FC236}">
                <a16:creationId xmlns:a16="http://schemas.microsoft.com/office/drawing/2014/main" id="{A53F0E48-45FD-8E43-BD26-B1197DA00646}"/>
              </a:ext>
            </a:extLst>
          </p:cNvPr>
          <p:cNvSpPr/>
          <p:nvPr userDrawn="1"/>
        </p:nvSpPr>
        <p:spPr>
          <a:xfrm>
            <a:off x="1" y="1"/>
            <a:ext cx="10691813" cy="7559675"/>
          </a:xfrm>
          <a:custGeom>
            <a:avLst/>
            <a:gdLst>
              <a:gd name="connsiteX0" fmla="*/ 0 w 10691813"/>
              <a:gd name="connsiteY0" fmla="*/ 0 h 7559675"/>
              <a:gd name="connsiteX1" fmla="*/ 10691813 w 10691813"/>
              <a:gd name="connsiteY1" fmla="*/ 0 h 7559675"/>
              <a:gd name="connsiteX2" fmla="*/ 10691813 w 10691813"/>
              <a:gd name="connsiteY2" fmla="*/ 7559675 h 7559675"/>
              <a:gd name="connsiteX3" fmla="*/ 0 w 10691813"/>
              <a:gd name="connsiteY3" fmla="*/ 7559675 h 7559675"/>
              <a:gd name="connsiteX4" fmla="*/ 0 w 10691813"/>
              <a:gd name="connsiteY4" fmla="*/ 0 h 7559675"/>
              <a:gd name="connsiteX5" fmla="*/ 204121 w 10691813"/>
              <a:gd name="connsiteY5" fmla="*/ 180948 h 7559675"/>
              <a:gd name="connsiteX6" fmla="*/ 204121 w 10691813"/>
              <a:gd name="connsiteY6" fmla="*/ 7381187 h 7559675"/>
              <a:gd name="connsiteX7" fmla="*/ 10480072 w 10691813"/>
              <a:gd name="connsiteY7" fmla="*/ 7381187 h 7559675"/>
              <a:gd name="connsiteX8" fmla="*/ 10480072 w 10691813"/>
              <a:gd name="connsiteY8" fmla="*/ 180948 h 7559675"/>
              <a:gd name="connsiteX9" fmla="*/ 204121 w 10691813"/>
              <a:gd name="connsiteY9" fmla="*/ 180948 h 7559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91813" h="7559675">
                <a:moveTo>
                  <a:pt x="0" y="0"/>
                </a:moveTo>
                <a:lnTo>
                  <a:pt x="10691813" y="0"/>
                </a:lnTo>
                <a:lnTo>
                  <a:pt x="10691813" y="7559675"/>
                </a:lnTo>
                <a:lnTo>
                  <a:pt x="0" y="7559675"/>
                </a:lnTo>
                <a:lnTo>
                  <a:pt x="0" y="0"/>
                </a:lnTo>
                <a:close/>
                <a:moveTo>
                  <a:pt x="204121" y="180948"/>
                </a:moveTo>
                <a:lnTo>
                  <a:pt x="204121" y="7381187"/>
                </a:lnTo>
                <a:lnTo>
                  <a:pt x="10480072" y="7381187"/>
                </a:lnTo>
                <a:lnTo>
                  <a:pt x="10480072" y="180948"/>
                </a:lnTo>
                <a:lnTo>
                  <a:pt x="204121" y="180948"/>
                </a:lnTo>
                <a:close/>
              </a:path>
            </a:pathLst>
          </a:cu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sz="1800"/>
          </a:p>
        </p:txBody>
      </p:sp>
      <p:sp>
        <p:nvSpPr>
          <p:cNvPr id="6" name="Espace réservé du texte 5">
            <a:extLst>
              <a:ext uri="{FF2B5EF4-FFF2-40B4-BE49-F238E27FC236}">
                <a16:creationId xmlns:a16="http://schemas.microsoft.com/office/drawing/2014/main" id="{B55F16E6-50E1-7E4B-858B-3762D2FC509D}"/>
              </a:ext>
            </a:extLst>
          </p:cNvPr>
          <p:cNvSpPr>
            <a:spLocks noGrp="1"/>
          </p:cNvSpPr>
          <p:nvPr>
            <p:ph type="body" sz="quarter" idx="10"/>
          </p:nvPr>
        </p:nvSpPr>
        <p:spPr>
          <a:xfrm>
            <a:off x="1" y="0"/>
            <a:ext cx="10692000" cy="1800000"/>
          </a:xfrm>
          <a:solidFill>
            <a:schemeClr val="tx2">
              <a:lumMod val="20000"/>
              <a:lumOff val="80000"/>
            </a:schemeClr>
          </a:solidFill>
        </p:spPr>
        <p:txBody>
          <a:bodyPr lIns="2160000" tIns="360000" rIns="720000" bIns="360000" anchor="ctr">
            <a:noAutofit/>
          </a:bodyPr>
          <a:lstStyle>
            <a:lvl1pPr>
              <a:lnSpc>
                <a:spcPts val="4000"/>
              </a:lnSpc>
              <a:defRPr sz="3601" b="1">
                <a:solidFill>
                  <a:schemeClr val="tx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fr-FR"/>
              <a:t>Cliquez pour modifier les styles du texte du masque</a:t>
            </a:r>
          </a:p>
        </p:txBody>
      </p:sp>
      <p:pic>
        <p:nvPicPr>
          <p:cNvPr id="9" name="Graphique 8">
            <a:extLst>
              <a:ext uri="{FF2B5EF4-FFF2-40B4-BE49-F238E27FC236}">
                <a16:creationId xmlns:a16="http://schemas.microsoft.com/office/drawing/2014/main" id="{5FA0DB18-0199-9B4E-B0B1-0DFE3BD7E43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210709" y="6964326"/>
            <a:ext cx="1156424" cy="321229"/>
          </a:xfrm>
          <a:prstGeom prst="rect">
            <a:avLst/>
          </a:prstGeom>
        </p:spPr>
      </p:pic>
      <p:sp>
        <p:nvSpPr>
          <p:cNvPr id="10" name="Espace réservé du pied de page 4">
            <a:extLst>
              <a:ext uri="{FF2B5EF4-FFF2-40B4-BE49-F238E27FC236}">
                <a16:creationId xmlns:a16="http://schemas.microsoft.com/office/drawing/2014/main" id="{C2B500A1-303F-B247-90DB-69AAAE2F5712}"/>
              </a:ext>
            </a:extLst>
          </p:cNvPr>
          <p:cNvSpPr>
            <a:spLocks noGrp="1"/>
          </p:cNvSpPr>
          <p:nvPr>
            <p:ph type="ftr" sz="quarter" idx="3"/>
          </p:nvPr>
        </p:nvSpPr>
        <p:spPr>
          <a:xfrm>
            <a:off x="5173062" y="6937992"/>
            <a:ext cx="3730838" cy="401638"/>
          </a:xfrm>
          <a:prstGeom prst="rect">
            <a:avLst/>
          </a:prstGeom>
        </p:spPr>
        <p:txBody>
          <a:bodyPr vert="horz" lIns="91440" tIns="45720" rIns="91440" bIns="45720" rtlCol="0" anchor="ctr"/>
          <a:lstStyle>
            <a:lvl1pPr algn="r">
              <a:defRPr sz="899">
                <a:solidFill>
                  <a:schemeClr val="tx1">
                    <a:tint val="75000"/>
                  </a:schemeClr>
                </a:solidFill>
                <a:latin typeface="Corbel" panose="020B0503020204020204" pitchFamily="34" charset="0"/>
              </a:defRPr>
            </a:lvl1pPr>
          </a:lstStyle>
          <a:p>
            <a:r>
              <a:rPr lang="fr-FR"/>
              <a:t>Pied de page</a:t>
            </a:r>
          </a:p>
        </p:txBody>
      </p:sp>
      <p:sp>
        <p:nvSpPr>
          <p:cNvPr id="11" name="Espace réservé du numéro de diapositive 5">
            <a:extLst>
              <a:ext uri="{FF2B5EF4-FFF2-40B4-BE49-F238E27FC236}">
                <a16:creationId xmlns:a16="http://schemas.microsoft.com/office/drawing/2014/main" id="{0E351A69-CE36-B048-AB05-BC1D3B68B3EE}"/>
              </a:ext>
            </a:extLst>
          </p:cNvPr>
          <p:cNvSpPr>
            <a:spLocks noGrp="1"/>
          </p:cNvSpPr>
          <p:nvPr>
            <p:ph type="sldNum" sz="quarter" idx="4"/>
          </p:nvPr>
        </p:nvSpPr>
        <p:spPr>
          <a:xfrm>
            <a:off x="8792544" y="6937992"/>
            <a:ext cx="418164" cy="401638"/>
          </a:xfrm>
          <a:prstGeom prst="rect">
            <a:avLst/>
          </a:prstGeom>
        </p:spPr>
        <p:txBody>
          <a:bodyPr vert="horz" lIns="91440" tIns="45720" rIns="91440" bIns="45720" rtlCol="0" anchor="ctr"/>
          <a:lstStyle>
            <a:lvl1pPr algn="r">
              <a:defRPr sz="899">
                <a:solidFill>
                  <a:schemeClr val="tx1">
                    <a:lumMod val="75000"/>
                    <a:lumOff val="25000"/>
                  </a:schemeClr>
                </a:solidFill>
                <a:latin typeface="Corbel" panose="020B0503020204020204" pitchFamily="34" charset="0"/>
              </a:defRPr>
            </a:lvl1pPr>
          </a:lstStyle>
          <a:p>
            <a:fld id="{FFE9600D-D970-3D40-B4FB-C6249E901464}" type="slidenum">
              <a:rPr lang="fr-FR" smtClean="0"/>
              <a:pPr/>
              <a:t>‹N°›</a:t>
            </a:fld>
            <a:endParaRPr lang="fr-FR"/>
          </a:p>
        </p:txBody>
      </p:sp>
      <p:grpSp>
        <p:nvGrpSpPr>
          <p:cNvPr id="15" name="Groupe 14">
            <a:extLst>
              <a:ext uri="{FF2B5EF4-FFF2-40B4-BE49-F238E27FC236}">
                <a16:creationId xmlns:a16="http://schemas.microsoft.com/office/drawing/2014/main" id="{839FA54E-0E26-9242-8D61-5E0FC5E57FF6}"/>
              </a:ext>
            </a:extLst>
          </p:cNvPr>
          <p:cNvGrpSpPr/>
          <p:nvPr userDrawn="1"/>
        </p:nvGrpSpPr>
        <p:grpSpPr>
          <a:xfrm>
            <a:off x="8904088" y="7057217"/>
            <a:ext cx="306619" cy="194372"/>
            <a:chOff x="8904088" y="7009579"/>
            <a:chExt cx="306620" cy="275975"/>
          </a:xfrm>
        </p:grpSpPr>
        <p:cxnSp>
          <p:nvCxnSpPr>
            <p:cNvPr id="7" name="Connecteur droit 6">
              <a:extLst>
                <a:ext uri="{FF2B5EF4-FFF2-40B4-BE49-F238E27FC236}">
                  <a16:creationId xmlns:a16="http://schemas.microsoft.com/office/drawing/2014/main" id="{10D5FB66-6418-D34B-BD81-C15F48EC837F}"/>
                </a:ext>
              </a:extLst>
            </p:cNvPr>
            <p:cNvCxnSpPr>
              <a:cxnSpLocks/>
            </p:cNvCxnSpPr>
            <p:nvPr userDrawn="1"/>
          </p:nvCxnSpPr>
          <p:spPr>
            <a:xfrm>
              <a:off x="9210708" y="7009579"/>
              <a:ext cx="0" cy="275975"/>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4" name="Connecteur droit 13">
              <a:extLst>
                <a:ext uri="{FF2B5EF4-FFF2-40B4-BE49-F238E27FC236}">
                  <a16:creationId xmlns:a16="http://schemas.microsoft.com/office/drawing/2014/main" id="{969C7DB8-6287-0D43-950F-54AAE364D0F1}"/>
                </a:ext>
              </a:extLst>
            </p:cNvPr>
            <p:cNvCxnSpPr>
              <a:cxnSpLocks/>
            </p:cNvCxnSpPr>
            <p:nvPr userDrawn="1"/>
          </p:nvCxnSpPr>
          <p:spPr>
            <a:xfrm>
              <a:off x="8904088" y="7009579"/>
              <a:ext cx="0" cy="275975"/>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cxnSp>
        <p:nvCxnSpPr>
          <p:cNvPr id="12" name="Connecteur droit 11">
            <a:extLst>
              <a:ext uri="{FF2B5EF4-FFF2-40B4-BE49-F238E27FC236}">
                <a16:creationId xmlns:a16="http://schemas.microsoft.com/office/drawing/2014/main" id="{508818C3-2B58-DC41-BE0C-8FF02E822575}"/>
              </a:ext>
            </a:extLst>
          </p:cNvPr>
          <p:cNvCxnSpPr/>
          <p:nvPr userDrawn="1"/>
        </p:nvCxnSpPr>
        <p:spPr>
          <a:xfrm>
            <a:off x="668028" y="4494998"/>
            <a:ext cx="9355756" cy="0"/>
          </a:xfrm>
          <a:prstGeom prst="line">
            <a:avLst/>
          </a:prstGeom>
          <a:ln w="15875">
            <a:solidFill>
              <a:schemeClr val="accent4"/>
            </a:solidFill>
          </a:ln>
        </p:spPr>
        <p:style>
          <a:lnRef idx="1">
            <a:schemeClr val="accent1"/>
          </a:lnRef>
          <a:fillRef idx="0">
            <a:schemeClr val="accent1"/>
          </a:fillRef>
          <a:effectRef idx="0">
            <a:schemeClr val="accent1"/>
          </a:effectRef>
          <a:fontRef idx="minor">
            <a:schemeClr val="tx1"/>
          </a:fontRef>
        </p:style>
      </p:cxnSp>
      <p:sp>
        <p:nvSpPr>
          <p:cNvPr id="13" name="Espace réservé pour une image  3">
            <a:extLst>
              <a:ext uri="{FF2B5EF4-FFF2-40B4-BE49-F238E27FC236}">
                <a16:creationId xmlns:a16="http://schemas.microsoft.com/office/drawing/2014/main" id="{B5EE971F-54CB-4472-9998-35B32346773E}"/>
              </a:ext>
            </a:extLst>
          </p:cNvPr>
          <p:cNvSpPr>
            <a:spLocks noGrp="1"/>
          </p:cNvSpPr>
          <p:nvPr>
            <p:ph type="pic" sz="quarter" idx="11" hasCustomPrompt="1"/>
          </p:nvPr>
        </p:nvSpPr>
        <p:spPr>
          <a:xfrm>
            <a:off x="457201" y="270000"/>
            <a:ext cx="1259999" cy="1260000"/>
          </a:xfrm>
        </p:spPr>
        <p:txBody>
          <a:bodyPr anchor="ctr"/>
          <a:lstStyle>
            <a:lvl1pPr algn="ctr">
              <a:defRPr/>
            </a:lvl1pPr>
          </a:lstStyle>
          <a:p>
            <a:r>
              <a:rPr lang="fr-FR"/>
              <a:t>Insérer logo ici</a:t>
            </a:r>
          </a:p>
        </p:txBody>
      </p:sp>
    </p:spTree>
    <p:extLst>
      <p:ext uri="{BB962C8B-B14F-4D97-AF65-F5344CB8AC3E}">
        <p14:creationId xmlns:p14="http://schemas.microsoft.com/office/powerpoint/2010/main" val="249868597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bleu- Vide">
    <p:spTree>
      <p:nvGrpSpPr>
        <p:cNvPr id="1" name=""/>
        <p:cNvGrpSpPr/>
        <p:nvPr/>
      </p:nvGrpSpPr>
      <p:grpSpPr>
        <a:xfrm>
          <a:off x="0" y="0"/>
          <a:ext cx="0" cy="0"/>
          <a:chOff x="0" y="0"/>
          <a:chExt cx="0" cy="0"/>
        </a:xfrm>
      </p:grpSpPr>
      <p:sp>
        <p:nvSpPr>
          <p:cNvPr id="3" name="Forme libre 2">
            <a:extLst>
              <a:ext uri="{FF2B5EF4-FFF2-40B4-BE49-F238E27FC236}">
                <a16:creationId xmlns:a16="http://schemas.microsoft.com/office/drawing/2014/main" id="{A53F0E48-45FD-8E43-BD26-B1197DA00646}"/>
              </a:ext>
            </a:extLst>
          </p:cNvPr>
          <p:cNvSpPr/>
          <p:nvPr userDrawn="1"/>
        </p:nvSpPr>
        <p:spPr>
          <a:xfrm>
            <a:off x="1" y="1"/>
            <a:ext cx="10691813" cy="7559675"/>
          </a:xfrm>
          <a:custGeom>
            <a:avLst/>
            <a:gdLst>
              <a:gd name="connsiteX0" fmla="*/ 0 w 10691813"/>
              <a:gd name="connsiteY0" fmla="*/ 0 h 7559675"/>
              <a:gd name="connsiteX1" fmla="*/ 10691813 w 10691813"/>
              <a:gd name="connsiteY1" fmla="*/ 0 h 7559675"/>
              <a:gd name="connsiteX2" fmla="*/ 10691813 w 10691813"/>
              <a:gd name="connsiteY2" fmla="*/ 7559675 h 7559675"/>
              <a:gd name="connsiteX3" fmla="*/ 0 w 10691813"/>
              <a:gd name="connsiteY3" fmla="*/ 7559675 h 7559675"/>
              <a:gd name="connsiteX4" fmla="*/ 0 w 10691813"/>
              <a:gd name="connsiteY4" fmla="*/ 0 h 7559675"/>
              <a:gd name="connsiteX5" fmla="*/ 204121 w 10691813"/>
              <a:gd name="connsiteY5" fmla="*/ 180948 h 7559675"/>
              <a:gd name="connsiteX6" fmla="*/ 204121 w 10691813"/>
              <a:gd name="connsiteY6" fmla="*/ 7381187 h 7559675"/>
              <a:gd name="connsiteX7" fmla="*/ 10480072 w 10691813"/>
              <a:gd name="connsiteY7" fmla="*/ 7381187 h 7559675"/>
              <a:gd name="connsiteX8" fmla="*/ 10480072 w 10691813"/>
              <a:gd name="connsiteY8" fmla="*/ 180948 h 7559675"/>
              <a:gd name="connsiteX9" fmla="*/ 204121 w 10691813"/>
              <a:gd name="connsiteY9" fmla="*/ 180948 h 7559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91813" h="7559675">
                <a:moveTo>
                  <a:pt x="0" y="0"/>
                </a:moveTo>
                <a:lnTo>
                  <a:pt x="10691813" y="0"/>
                </a:lnTo>
                <a:lnTo>
                  <a:pt x="10691813" y="7559675"/>
                </a:lnTo>
                <a:lnTo>
                  <a:pt x="0" y="7559675"/>
                </a:lnTo>
                <a:lnTo>
                  <a:pt x="0" y="0"/>
                </a:lnTo>
                <a:close/>
                <a:moveTo>
                  <a:pt x="204121" y="180948"/>
                </a:moveTo>
                <a:lnTo>
                  <a:pt x="204121" y="7381187"/>
                </a:lnTo>
                <a:lnTo>
                  <a:pt x="10480072" y="7381187"/>
                </a:lnTo>
                <a:lnTo>
                  <a:pt x="10480072" y="180948"/>
                </a:lnTo>
                <a:lnTo>
                  <a:pt x="204121" y="180948"/>
                </a:lnTo>
                <a:close/>
              </a:path>
            </a:pathLst>
          </a:cu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sz="1800"/>
          </a:p>
        </p:txBody>
      </p:sp>
      <p:sp>
        <p:nvSpPr>
          <p:cNvPr id="6" name="Espace réservé du texte 5">
            <a:extLst>
              <a:ext uri="{FF2B5EF4-FFF2-40B4-BE49-F238E27FC236}">
                <a16:creationId xmlns:a16="http://schemas.microsoft.com/office/drawing/2014/main" id="{B55F16E6-50E1-7E4B-858B-3762D2FC509D}"/>
              </a:ext>
            </a:extLst>
          </p:cNvPr>
          <p:cNvSpPr>
            <a:spLocks noGrp="1"/>
          </p:cNvSpPr>
          <p:nvPr>
            <p:ph type="body" sz="quarter" idx="10"/>
          </p:nvPr>
        </p:nvSpPr>
        <p:spPr>
          <a:xfrm>
            <a:off x="1" y="0"/>
            <a:ext cx="10692000" cy="1800000"/>
          </a:xfrm>
          <a:solidFill>
            <a:schemeClr val="tx2">
              <a:lumMod val="20000"/>
              <a:lumOff val="80000"/>
            </a:schemeClr>
          </a:solidFill>
        </p:spPr>
        <p:txBody>
          <a:bodyPr lIns="2160000" tIns="360000" rIns="720000" bIns="360000" anchor="ctr">
            <a:noAutofit/>
          </a:bodyPr>
          <a:lstStyle>
            <a:lvl1pPr>
              <a:lnSpc>
                <a:spcPts val="4000"/>
              </a:lnSpc>
              <a:defRPr sz="3601" b="1">
                <a:solidFill>
                  <a:schemeClr val="tx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fr-FR"/>
              <a:t>Cliquez pour modifier les styles du texte du masque</a:t>
            </a:r>
          </a:p>
        </p:txBody>
      </p:sp>
      <p:pic>
        <p:nvPicPr>
          <p:cNvPr id="9" name="Graphique 8">
            <a:extLst>
              <a:ext uri="{FF2B5EF4-FFF2-40B4-BE49-F238E27FC236}">
                <a16:creationId xmlns:a16="http://schemas.microsoft.com/office/drawing/2014/main" id="{5FA0DB18-0199-9B4E-B0B1-0DFE3BD7E43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210709" y="6964326"/>
            <a:ext cx="1156424" cy="321229"/>
          </a:xfrm>
          <a:prstGeom prst="rect">
            <a:avLst/>
          </a:prstGeom>
        </p:spPr>
      </p:pic>
      <p:sp>
        <p:nvSpPr>
          <p:cNvPr id="10" name="Espace réservé du pied de page 4">
            <a:extLst>
              <a:ext uri="{FF2B5EF4-FFF2-40B4-BE49-F238E27FC236}">
                <a16:creationId xmlns:a16="http://schemas.microsoft.com/office/drawing/2014/main" id="{C2B500A1-303F-B247-90DB-69AAAE2F5712}"/>
              </a:ext>
            </a:extLst>
          </p:cNvPr>
          <p:cNvSpPr>
            <a:spLocks noGrp="1"/>
          </p:cNvSpPr>
          <p:nvPr>
            <p:ph type="ftr" sz="quarter" idx="3"/>
          </p:nvPr>
        </p:nvSpPr>
        <p:spPr>
          <a:xfrm>
            <a:off x="5173062" y="6937992"/>
            <a:ext cx="3730838" cy="401638"/>
          </a:xfrm>
          <a:prstGeom prst="rect">
            <a:avLst/>
          </a:prstGeom>
        </p:spPr>
        <p:txBody>
          <a:bodyPr vert="horz" lIns="91440" tIns="45720" rIns="91440" bIns="45720" rtlCol="0" anchor="ctr"/>
          <a:lstStyle>
            <a:lvl1pPr algn="r">
              <a:defRPr sz="899">
                <a:solidFill>
                  <a:schemeClr val="tx1">
                    <a:tint val="75000"/>
                  </a:schemeClr>
                </a:solidFill>
                <a:latin typeface="Corbel" panose="020B0503020204020204" pitchFamily="34" charset="0"/>
              </a:defRPr>
            </a:lvl1pPr>
          </a:lstStyle>
          <a:p>
            <a:r>
              <a:rPr lang="fr-FR"/>
              <a:t>Pied de page</a:t>
            </a:r>
          </a:p>
        </p:txBody>
      </p:sp>
      <p:sp>
        <p:nvSpPr>
          <p:cNvPr id="11" name="Espace réservé du numéro de diapositive 5">
            <a:extLst>
              <a:ext uri="{FF2B5EF4-FFF2-40B4-BE49-F238E27FC236}">
                <a16:creationId xmlns:a16="http://schemas.microsoft.com/office/drawing/2014/main" id="{0E351A69-CE36-B048-AB05-BC1D3B68B3EE}"/>
              </a:ext>
            </a:extLst>
          </p:cNvPr>
          <p:cNvSpPr>
            <a:spLocks noGrp="1"/>
          </p:cNvSpPr>
          <p:nvPr>
            <p:ph type="sldNum" sz="quarter" idx="4"/>
          </p:nvPr>
        </p:nvSpPr>
        <p:spPr>
          <a:xfrm>
            <a:off x="8792544" y="6937992"/>
            <a:ext cx="418164" cy="401638"/>
          </a:xfrm>
          <a:prstGeom prst="rect">
            <a:avLst/>
          </a:prstGeom>
        </p:spPr>
        <p:txBody>
          <a:bodyPr vert="horz" lIns="91440" tIns="45720" rIns="91440" bIns="45720" rtlCol="0" anchor="ctr"/>
          <a:lstStyle>
            <a:lvl1pPr algn="r">
              <a:defRPr sz="899">
                <a:solidFill>
                  <a:schemeClr val="tx1">
                    <a:lumMod val="75000"/>
                    <a:lumOff val="25000"/>
                  </a:schemeClr>
                </a:solidFill>
                <a:latin typeface="Corbel" panose="020B0503020204020204" pitchFamily="34" charset="0"/>
              </a:defRPr>
            </a:lvl1pPr>
          </a:lstStyle>
          <a:p>
            <a:fld id="{FFE9600D-D970-3D40-B4FB-C6249E901464}" type="slidenum">
              <a:rPr lang="fr-FR" smtClean="0"/>
              <a:pPr/>
              <a:t>‹N°›</a:t>
            </a:fld>
            <a:endParaRPr lang="fr-FR"/>
          </a:p>
        </p:txBody>
      </p:sp>
      <p:grpSp>
        <p:nvGrpSpPr>
          <p:cNvPr id="15" name="Groupe 14">
            <a:extLst>
              <a:ext uri="{FF2B5EF4-FFF2-40B4-BE49-F238E27FC236}">
                <a16:creationId xmlns:a16="http://schemas.microsoft.com/office/drawing/2014/main" id="{839FA54E-0E26-9242-8D61-5E0FC5E57FF6}"/>
              </a:ext>
            </a:extLst>
          </p:cNvPr>
          <p:cNvGrpSpPr/>
          <p:nvPr userDrawn="1"/>
        </p:nvGrpSpPr>
        <p:grpSpPr>
          <a:xfrm>
            <a:off x="8904088" y="7057217"/>
            <a:ext cx="306619" cy="194372"/>
            <a:chOff x="8904088" y="7009579"/>
            <a:chExt cx="306620" cy="275975"/>
          </a:xfrm>
        </p:grpSpPr>
        <p:cxnSp>
          <p:nvCxnSpPr>
            <p:cNvPr id="7" name="Connecteur droit 6">
              <a:extLst>
                <a:ext uri="{FF2B5EF4-FFF2-40B4-BE49-F238E27FC236}">
                  <a16:creationId xmlns:a16="http://schemas.microsoft.com/office/drawing/2014/main" id="{10D5FB66-6418-D34B-BD81-C15F48EC837F}"/>
                </a:ext>
              </a:extLst>
            </p:cNvPr>
            <p:cNvCxnSpPr>
              <a:cxnSpLocks/>
            </p:cNvCxnSpPr>
            <p:nvPr userDrawn="1"/>
          </p:nvCxnSpPr>
          <p:spPr>
            <a:xfrm>
              <a:off x="9210708" y="7009579"/>
              <a:ext cx="0" cy="275975"/>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4" name="Connecteur droit 13">
              <a:extLst>
                <a:ext uri="{FF2B5EF4-FFF2-40B4-BE49-F238E27FC236}">
                  <a16:creationId xmlns:a16="http://schemas.microsoft.com/office/drawing/2014/main" id="{969C7DB8-6287-0D43-950F-54AAE364D0F1}"/>
                </a:ext>
              </a:extLst>
            </p:cNvPr>
            <p:cNvCxnSpPr>
              <a:cxnSpLocks/>
            </p:cNvCxnSpPr>
            <p:nvPr userDrawn="1"/>
          </p:nvCxnSpPr>
          <p:spPr>
            <a:xfrm>
              <a:off x="8904088" y="7009579"/>
              <a:ext cx="0" cy="275975"/>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sp>
        <p:nvSpPr>
          <p:cNvPr id="12" name="Espace réservé pour une image  3">
            <a:extLst>
              <a:ext uri="{FF2B5EF4-FFF2-40B4-BE49-F238E27FC236}">
                <a16:creationId xmlns:a16="http://schemas.microsoft.com/office/drawing/2014/main" id="{33895FDF-1292-4405-9BFD-9BFCCB3AB7EB}"/>
              </a:ext>
            </a:extLst>
          </p:cNvPr>
          <p:cNvSpPr>
            <a:spLocks noGrp="1"/>
          </p:cNvSpPr>
          <p:nvPr>
            <p:ph type="pic" sz="quarter" idx="11" hasCustomPrompt="1"/>
          </p:nvPr>
        </p:nvSpPr>
        <p:spPr>
          <a:xfrm>
            <a:off x="457201" y="270000"/>
            <a:ext cx="1259999" cy="1260000"/>
          </a:xfrm>
        </p:spPr>
        <p:txBody>
          <a:bodyPr anchor="ctr"/>
          <a:lstStyle>
            <a:lvl1pPr algn="ctr">
              <a:defRPr/>
            </a:lvl1pPr>
          </a:lstStyle>
          <a:p>
            <a:r>
              <a:rPr lang="fr-FR"/>
              <a:t>Insérer logo ici</a:t>
            </a:r>
          </a:p>
        </p:txBody>
      </p:sp>
    </p:spTree>
    <p:extLst>
      <p:ext uri="{BB962C8B-B14F-4D97-AF65-F5344CB8AC3E}">
        <p14:creationId xmlns:p14="http://schemas.microsoft.com/office/powerpoint/2010/main" val="145837439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1 colonne">
    <p:spTree>
      <p:nvGrpSpPr>
        <p:cNvPr id="1" name=""/>
        <p:cNvGrpSpPr/>
        <p:nvPr/>
      </p:nvGrpSpPr>
      <p:grpSpPr>
        <a:xfrm>
          <a:off x="0" y="0"/>
          <a:ext cx="0" cy="0"/>
          <a:chOff x="0" y="0"/>
          <a:chExt cx="0" cy="0"/>
        </a:xfrm>
      </p:grpSpPr>
      <p:sp>
        <p:nvSpPr>
          <p:cNvPr id="3" name="Forme libre 2">
            <a:extLst>
              <a:ext uri="{FF2B5EF4-FFF2-40B4-BE49-F238E27FC236}">
                <a16:creationId xmlns:a16="http://schemas.microsoft.com/office/drawing/2014/main" id="{A53F0E48-45FD-8E43-BD26-B1197DA00646}"/>
              </a:ext>
            </a:extLst>
          </p:cNvPr>
          <p:cNvSpPr/>
          <p:nvPr userDrawn="1"/>
        </p:nvSpPr>
        <p:spPr>
          <a:xfrm>
            <a:off x="1" y="1"/>
            <a:ext cx="10691813" cy="7559675"/>
          </a:xfrm>
          <a:custGeom>
            <a:avLst/>
            <a:gdLst>
              <a:gd name="connsiteX0" fmla="*/ 0 w 10691813"/>
              <a:gd name="connsiteY0" fmla="*/ 0 h 7559675"/>
              <a:gd name="connsiteX1" fmla="*/ 10691813 w 10691813"/>
              <a:gd name="connsiteY1" fmla="*/ 0 h 7559675"/>
              <a:gd name="connsiteX2" fmla="*/ 10691813 w 10691813"/>
              <a:gd name="connsiteY2" fmla="*/ 7559675 h 7559675"/>
              <a:gd name="connsiteX3" fmla="*/ 0 w 10691813"/>
              <a:gd name="connsiteY3" fmla="*/ 7559675 h 7559675"/>
              <a:gd name="connsiteX4" fmla="*/ 0 w 10691813"/>
              <a:gd name="connsiteY4" fmla="*/ 0 h 7559675"/>
              <a:gd name="connsiteX5" fmla="*/ 204121 w 10691813"/>
              <a:gd name="connsiteY5" fmla="*/ 180948 h 7559675"/>
              <a:gd name="connsiteX6" fmla="*/ 204121 w 10691813"/>
              <a:gd name="connsiteY6" fmla="*/ 7381187 h 7559675"/>
              <a:gd name="connsiteX7" fmla="*/ 10480072 w 10691813"/>
              <a:gd name="connsiteY7" fmla="*/ 7381187 h 7559675"/>
              <a:gd name="connsiteX8" fmla="*/ 10480072 w 10691813"/>
              <a:gd name="connsiteY8" fmla="*/ 180948 h 7559675"/>
              <a:gd name="connsiteX9" fmla="*/ 204121 w 10691813"/>
              <a:gd name="connsiteY9" fmla="*/ 180948 h 7559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91813" h="7559675">
                <a:moveTo>
                  <a:pt x="0" y="0"/>
                </a:moveTo>
                <a:lnTo>
                  <a:pt x="10691813" y="0"/>
                </a:lnTo>
                <a:lnTo>
                  <a:pt x="10691813" y="7559675"/>
                </a:lnTo>
                <a:lnTo>
                  <a:pt x="0" y="7559675"/>
                </a:lnTo>
                <a:lnTo>
                  <a:pt x="0" y="0"/>
                </a:lnTo>
                <a:close/>
                <a:moveTo>
                  <a:pt x="204121" y="180948"/>
                </a:moveTo>
                <a:lnTo>
                  <a:pt x="204121" y="7381187"/>
                </a:lnTo>
                <a:lnTo>
                  <a:pt x="10480072" y="7381187"/>
                </a:lnTo>
                <a:lnTo>
                  <a:pt x="10480072" y="180948"/>
                </a:lnTo>
                <a:lnTo>
                  <a:pt x="204121" y="180948"/>
                </a:lnTo>
                <a:close/>
              </a:path>
            </a:pathLst>
          </a:cu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sz="1800"/>
          </a:p>
        </p:txBody>
      </p:sp>
      <p:sp>
        <p:nvSpPr>
          <p:cNvPr id="6" name="Espace réservé du texte 5">
            <a:extLst>
              <a:ext uri="{FF2B5EF4-FFF2-40B4-BE49-F238E27FC236}">
                <a16:creationId xmlns:a16="http://schemas.microsoft.com/office/drawing/2014/main" id="{B55F16E6-50E1-7E4B-858B-3762D2FC509D}"/>
              </a:ext>
            </a:extLst>
          </p:cNvPr>
          <p:cNvSpPr>
            <a:spLocks noGrp="1"/>
          </p:cNvSpPr>
          <p:nvPr>
            <p:ph type="body" sz="quarter" idx="10"/>
          </p:nvPr>
        </p:nvSpPr>
        <p:spPr>
          <a:xfrm>
            <a:off x="2" y="0"/>
            <a:ext cx="10692000" cy="1800000"/>
          </a:xfrm>
          <a:solidFill>
            <a:schemeClr val="tx2">
              <a:lumMod val="20000"/>
              <a:lumOff val="80000"/>
            </a:schemeClr>
          </a:solidFill>
        </p:spPr>
        <p:txBody>
          <a:bodyPr lIns="2160000" tIns="360000" rIns="720000" bIns="360000" anchor="ctr">
            <a:noAutofit/>
          </a:bodyPr>
          <a:lstStyle>
            <a:lvl1pPr>
              <a:lnSpc>
                <a:spcPts val="4000"/>
              </a:lnSpc>
              <a:defRPr sz="3601" b="1">
                <a:solidFill>
                  <a:schemeClr val="tx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fr-FR"/>
              <a:t>Cliquez pour modifier les styles du texte du masque</a:t>
            </a:r>
          </a:p>
        </p:txBody>
      </p:sp>
      <p:pic>
        <p:nvPicPr>
          <p:cNvPr id="9" name="Graphique 8">
            <a:extLst>
              <a:ext uri="{FF2B5EF4-FFF2-40B4-BE49-F238E27FC236}">
                <a16:creationId xmlns:a16="http://schemas.microsoft.com/office/drawing/2014/main" id="{5FA0DB18-0199-9B4E-B0B1-0DFE3BD7E43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210709" y="6964326"/>
            <a:ext cx="1156424" cy="321229"/>
          </a:xfrm>
          <a:prstGeom prst="rect">
            <a:avLst/>
          </a:prstGeom>
        </p:spPr>
      </p:pic>
      <p:sp>
        <p:nvSpPr>
          <p:cNvPr id="4" name="Espace réservé du contenu 3">
            <a:extLst>
              <a:ext uri="{FF2B5EF4-FFF2-40B4-BE49-F238E27FC236}">
                <a16:creationId xmlns:a16="http://schemas.microsoft.com/office/drawing/2014/main" id="{BDA3AC05-657C-AD49-86C3-0C80272D2358}"/>
              </a:ext>
            </a:extLst>
          </p:cNvPr>
          <p:cNvSpPr>
            <a:spLocks noGrp="1"/>
          </p:cNvSpPr>
          <p:nvPr>
            <p:ph sz="quarter" idx="12"/>
          </p:nvPr>
        </p:nvSpPr>
        <p:spPr>
          <a:xfrm>
            <a:off x="461963" y="2445489"/>
            <a:ext cx="9747250" cy="4431268"/>
          </a:xfrm>
        </p:spPr>
        <p:txBody>
          <a:bodyPr numCol="1"/>
          <a:lstStyle>
            <a:lvl3pPr>
              <a:buClr>
                <a:schemeClr val="tx2"/>
              </a:buClr>
              <a:defRPr/>
            </a:lvl3pPr>
            <a:lvl4pPr>
              <a:buClr>
                <a:schemeClr val="tx2"/>
              </a:buClr>
              <a:defRPr/>
            </a:lvl4pPr>
            <a:lvl5pPr>
              <a:buClr>
                <a:schemeClr val="tx2"/>
              </a:buCl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0" name="Espace réservé du pied de page 4">
            <a:extLst>
              <a:ext uri="{FF2B5EF4-FFF2-40B4-BE49-F238E27FC236}">
                <a16:creationId xmlns:a16="http://schemas.microsoft.com/office/drawing/2014/main" id="{C2B500A1-303F-B247-90DB-69AAAE2F5712}"/>
              </a:ext>
            </a:extLst>
          </p:cNvPr>
          <p:cNvSpPr>
            <a:spLocks noGrp="1"/>
          </p:cNvSpPr>
          <p:nvPr>
            <p:ph type="ftr" sz="quarter" idx="3"/>
          </p:nvPr>
        </p:nvSpPr>
        <p:spPr>
          <a:xfrm>
            <a:off x="5173062" y="6937992"/>
            <a:ext cx="3730838" cy="401638"/>
          </a:xfrm>
          <a:prstGeom prst="rect">
            <a:avLst/>
          </a:prstGeom>
        </p:spPr>
        <p:txBody>
          <a:bodyPr vert="horz" lIns="91440" tIns="45720" rIns="91440" bIns="45720" rtlCol="0" anchor="ctr"/>
          <a:lstStyle>
            <a:lvl1pPr algn="r">
              <a:defRPr sz="899">
                <a:solidFill>
                  <a:schemeClr val="tx1">
                    <a:tint val="75000"/>
                  </a:schemeClr>
                </a:solidFill>
                <a:latin typeface="Corbel" panose="020B0503020204020204" pitchFamily="34" charset="0"/>
              </a:defRPr>
            </a:lvl1pPr>
          </a:lstStyle>
          <a:p>
            <a:r>
              <a:rPr lang="fr-FR"/>
              <a:t>Pied de page</a:t>
            </a:r>
          </a:p>
        </p:txBody>
      </p:sp>
      <p:sp>
        <p:nvSpPr>
          <p:cNvPr id="11" name="Espace réservé du numéro de diapositive 5">
            <a:extLst>
              <a:ext uri="{FF2B5EF4-FFF2-40B4-BE49-F238E27FC236}">
                <a16:creationId xmlns:a16="http://schemas.microsoft.com/office/drawing/2014/main" id="{0E351A69-CE36-B048-AB05-BC1D3B68B3EE}"/>
              </a:ext>
            </a:extLst>
          </p:cNvPr>
          <p:cNvSpPr>
            <a:spLocks noGrp="1"/>
          </p:cNvSpPr>
          <p:nvPr>
            <p:ph type="sldNum" sz="quarter" idx="4"/>
          </p:nvPr>
        </p:nvSpPr>
        <p:spPr>
          <a:xfrm>
            <a:off x="8792544" y="6937992"/>
            <a:ext cx="418164" cy="401638"/>
          </a:xfrm>
          <a:prstGeom prst="rect">
            <a:avLst/>
          </a:prstGeom>
        </p:spPr>
        <p:txBody>
          <a:bodyPr vert="horz" lIns="91440" tIns="45720" rIns="91440" bIns="45720" rtlCol="0" anchor="ctr"/>
          <a:lstStyle>
            <a:lvl1pPr algn="r">
              <a:defRPr sz="899">
                <a:solidFill>
                  <a:schemeClr val="tx1">
                    <a:lumMod val="75000"/>
                    <a:lumOff val="25000"/>
                  </a:schemeClr>
                </a:solidFill>
                <a:latin typeface="Corbel" panose="020B0503020204020204" pitchFamily="34" charset="0"/>
              </a:defRPr>
            </a:lvl1pPr>
          </a:lstStyle>
          <a:p>
            <a:fld id="{FFE9600D-D970-3D40-B4FB-C6249E901464}" type="slidenum">
              <a:rPr lang="fr-FR" smtClean="0"/>
              <a:pPr/>
              <a:t>‹N°›</a:t>
            </a:fld>
            <a:endParaRPr lang="fr-FR"/>
          </a:p>
        </p:txBody>
      </p:sp>
      <p:grpSp>
        <p:nvGrpSpPr>
          <p:cNvPr id="15" name="Groupe 14">
            <a:extLst>
              <a:ext uri="{FF2B5EF4-FFF2-40B4-BE49-F238E27FC236}">
                <a16:creationId xmlns:a16="http://schemas.microsoft.com/office/drawing/2014/main" id="{839FA54E-0E26-9242-8D61-5E0FC5E57FF6}"/>
              </a:ext>
            </a:extLst>
          </p:cNvPr>
          <p:cNvGrpSpPr/>
          <p:nvPr userDrawn="1"/>
        </p:nvGrpSpPr>
        <p:grpSpPr>
          <a:xfrm>
            <a:off x="8904088" y="7057217"/>
            <a:ext cx="306619" cy="194372"/>
            <a:chOff x="8904088" y="7009579"/>
            <a:chExt cx="306620" cy="275975"/>
          </a:xfrm>
        </p:grpSpPr>
        <p:cxnSp>
          <p:nvCxnSpPr>
            <p:cNvPr id="7" name="Connecteur droit 6">
              <a:extLst>
                <a:ext uri="{FF2B5EF4-FFF2-40B4-BE49-F238E27FC236}">
                  <a16:creationId xmlns:a16="http://schemas.microsoft.com/office/drawing/2014/main" id="{10D5FB66-6418-D34B-BD81-C15F48EC837F}"/>
                </a:ext>
              </a:extLst>
            </p:cNvPr>
            <p:cNvCxnSpPr>
              <a:cxnSpLocks/>
            </p:cNvCxnSpPr>
            <p:nvPr userDrawn="1"/>
          </p:nvCxnSpPr>
          <p:spPr>
            <a:xfrm>
              <a:off x="9210708" y="7009579"/>
              <a:ext cx="0" cy="275975"/>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4" name="Connecteur droit 13">
              <a:extLst>
                <a:ext uri="{FF2B5EF4-FFF2-40B4-BE49-F238E27FC236}">
                  <a16:creationId xmlns:a16="http://schemas.microsoft.com/office/drawing/2014/main" id="{969C7DB8-6287-0D43-950F-54AAE364D0F1}"/>
                </a:ext>
              </a:extLst>
            </p:cNvPr>
            <p:cNvCxnSpPr>
              <a:cxnSpLocks/>
            </p:cNvCxnSpPr>
            <p:nvPr userDrawn="1"/>
          </p:nvCxnSpPr>
          <p:spPr>
            <a:xfrm>
              <a:off x="8904088" y="7009579"/>
              <a:ext cx="0" cy="275975"/>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sp>
        <p:nvSpPr>
          <p:cNvPr id="12" name="Espace réservé pour une image  3">
            <a:extLst>
              <a:ext uri="{FF2B5EF4-FFF2-40B4-BE49-F238E27FC236}">
                <a16:creationId xmlns:a16="http://schemas.microsoft.com/office/drawing/2014/main" id="{C6D7AC8E-958B-4A83-A79C-02E5EE9D6970}"/>
              </a:ext>
            </a:extLst>
          </p:cNvPr>
          <p:cNvSpPr>
            <a:spLocks noGrp="1"/>
          </p:cNvSpPr>
          <p:nvPr>
            <p:ph type="pic" sz="quarter" idx="11" hasCustomPrompt="1"/>
          </p:nvPr>
        </p:nvSpPr>
        <p:spPr>
          <a:xfrm>
            <a:off x="457201" y="270000"/>
            <a:ext cx="1259999" cy="1260000"/>
          </a:xfrm>
        </p:spPr>
        <p:txBody>
          <a:bodyPr anchor="ctr"/>
          <a:lstStyle>
            <a:lvl1pPr algn="ctr">
              <a:defRPr/>
            </a:lvl1pPr>
          </a:lstStyle>
          <a:p>
            <a:r>
              <a:rPr lang="fr-FR"/>
              <a:t>Insérer logo ici</a:t>
            </a:r>
          </a:p>
        </p:txBody>
      </p:sp>
    </p:spTree>
    <p:extLst>
      <p:ext uri="{BB962C8B-B14F-4D97-AF65-F5344CB8AC3E}">
        <p14:creationId xmlns:p14="http://schemas.microsoft.com/office/powerpoint/2010/main" val="194338946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_Diapositive de titre">
    <p:spTree>
      <p:nvGrpSpPr>
        <p:cNvPr id="1" name=""/>
        <p:cNvGrpSpPr/>
        <p:nvPr/>
      </p:nvGrpSpPr>
      <p:grpSpPr>
        <a:xfrm>
          <a:off x="0" y="0"/>
          <a:ext cx="0" cy="0"/>
          <a:chOff x="0" y="0"/>
          <a:chExt cx="0" cy="0"/>
        </a:xfrm>
      </p:grpSpPr>
      <p:sp>
        <p:nvSpPr>
          <p:cNvPr id="3" name="Forme libre 2">
            <a:extLst>
              <a:ext uri="{FF2B5EF4-FFF2-40B4-BE49-F238E27FC236}">
                <a16:creationId xmlns:a16="http://schemas.microsoft.com/office/drawing/2014/main" id="{A53F0E48-45FD-8E43-BD26-B1197DA00646}"/>
              </a:ext>
            </a:extLst>
          </p:cNvPr>
          <p:cNvSpPr/>
          <p:nvPr userDrawn="1"/>
        </p:nvSpPr>
        <p:spPr>
          <a:xfrm>
            <a:off x="1" y="1"/>
            <a:ext cx="10691813" cy="7559675"/>
          </a:xfrm>
          <a:custGeom>
            <a:avLst/>
            <a:gdLst>
              <a:gd name="connsiteX0" fmla="*/ 0 w 10691813"/>
              <a:gd name="connsiteY0" fmla="*/ 0 h 7559675"/>
              <a:gd name="connsiteX1" fmla="*/ 10691813 w 10691813"/>
              <a:gd name="connsiteY1" fmla="*/ 0 h 7559675"/>
              <a:gd name="connsiteX2" fmla="*/ 10691813 w 10691813"/>
              <a:gd name="connsiteY2" fmla="*/ 7559675 h 7559675"/>
              <a:gd name="connsiteX3" fmla="*/ 0 w 10691813"/>
              <a:gd name="connsiteY3" fmla="*/ 7559675 h 7559675"/>
              <a:gd name="connsiteX4" fmla="*/ 0 w 10691813"/>
              <a:gd name="connsiteY4" fmla="*/ 0 h 7559675"/>
              <a:gd name="connsiteX5" fmla="*/ 204121 w 10691813"/>
              <a:gd name="connsiteY5" fmla="*/ 180948 h 7559675"/>
              <a:gd name="connsiteX6" fmla="*/ 204121 w 10691813"/>
              <a:gd name="connsiteY6" fmla="*/ 7381187 h 7559675"/>
              <a:gd name="connsiteX7" fmla="*/ 10480072 w 10691813"/>
              <a:gd name="connsiteY7" fmla="*/ 7381187 h 7559675"/>
              <a:gd name="connsiteX8" fmla="*/ 10480072 w 10691813"/>
              <a:gd name="connsiteY8" fmla="*/ 180948 h 7559675"/>
              <a:gd name="connsiteX9" fmla="*/ 204121 w 10691813"/>
              <a:gd name="connsiteY9" fmla="*/ 180948 h 7559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91813" h="7559675">
                <a:moveTo>
                  <a:pt x="0" y="0"/>
                </a:moveTo>
                <a:lnTo>
                  <a:pt x="10691813" y="0"/>
                </a:lnTo>
                <a:lnTo>
                  <a:pt x="10691813" y="7559675"/>
                </a:lnTo>
                <a:lnTo>
                  <a:pt x="0" y="7559675"/>
                </a:lnTo>
                <a:lnTo>
                  <a:pt x="0" y="0"/>
                </a:lnTo>
                <a:close/>
                <a:moveTo>
                  <a:pt x="204121" y="180948"/>
                </a:moveTo>
                <a:lnTo>
                  <a:pt x="204121" y="7381187"/>
                </a:lnTo>
                <a:lnTo>
                  <a:pt x="10480072" y="7381187"/>
                </a:lnTo>
                <a:lnTo>
                  <a:pt x="10480072" y="180948"/>
                </a:lnTo>
                <a:lnTo>
                  <a:pt x="204121" y="180948"/>
                </a:lnTo>
                <a:close/>
              </a:path>
            </a:pathLst>
          </a:cu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sz="1800"/>
          </a:p>
        </p:txBody>
      </p:sp>
      <p:sp>
        <p:nvSpPr>
          <p:cNvPr id="4" name="Espace réservé du texte 5">
            <a:extLst>
              <a:ext uri="{FF2B5EF4-FFF2-40B4-BE49-F238E27FC236}">
                <a16:creationId xmlns:a16="http://schemas.microsoft.com/office/drawing/2014/main" id="{EDA30CBF-4851-CD47-923D-417EDF8E4EF8}"/>
              </a:ext>
            </a:extLst>
          </p:cNvPr>
          <p:cNvSpPr>
            <a:spLocks noGrp="1"/>
          </p:cNvSpPr>
          <p:nvPr>
            <p:ph type="body" sz="quarter" idx="10"/>
          </p:nvPr>
        </p:nvSpPr>
        <p:spPr>
          <a:xfrm>
            <a:off x="1" y="0"/>
            <a:ext cx="10691812" cy="1800000"/>
          </a:xfrm>
          <a:solidFill>
            <a:schemeClr val="tx2">
              <a:lumMod val="20000"/>
              <a:lumOff val="80000"/>
            </a:schemeClr>
          </a:solidFill>
        </p:spPr>
        <p:txBody>
          <a:bodyPr lIns="2160000" tIns="360000" rIns="720000" bIns="360000" anchor="ctr">
            <a:noAutofit/>
          </a:bodyPr>
          <a:lstStyle>
            <a:lvl1pPr>
              <a:lnSpc>
                <a:spcPts val="4000"/>
              </a:lnSpc>
              <a:defRPr sz="3601" b="1">
                <a:solidFill>
                  <a:schemeClr val="tx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fr-FR"/>
              <a:t>Cliquez pour modifier les styles du texte du masque</a:t>
            </a:r>
          </a:p>
        </p:txBody>
      </p:sp>
      <p:pic>
        <p:nvPicPr>
          <p:cNvPr id="6" name="Graphique 5">
            <a:extLst>
              <a:ext uri="{FF2B5EF4-FFF2-40B4-BE49-F238E27FC236}">
                <a16:creationId xmlns:a16="http://schemas.microsoft.com/office/drawing/2014/main" id="{61006E63-32EA-2247-A11A-26DEF9ACF8C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210709" y="6964326"/>
            <a:ext cx="1156424" cy="321229"/>
          </a:xfrm>
          <a:prstGeom prst="rect">
            <a:avLst/>
          </a:prstGeom>
        </p:spPr>
      </p:pic>
      <p:sp>
        <p:nvSpPr>
          <p:cNvPr id="8" name="Espace réservé du numéro de diapositive 5">
            <a:extLst>
              <a:ext uri="{FF2B5EF4-FFF2-40B4-BE49-F238E27FC236}">
                <a16:creationId xmlns:a16="http://schemas.microsoft.com/office/drawing/2014/main" id="{F1F2EF51-C228-FE49-AA76-AC1675FEE21A}"/>
              </a:ext>
            </a:extLst>
          </p:cNvPr>
          <p:cNvSpPr>
            <a:spLocks noGrp="1"/>
          </p:cNvSpPr>
          <p:nvPr>
            <p:ph type="sldNum" sz="quarter" idx="4"/>
          </p:nvPr>
        </p:nvSpPr>
        <p:spPr>
          <a:xfrm>
            <a:off x="8792544" y="6937992"/>
            <a:ext cx="418164" cy="401638"/>
          </a:xfrm>
          <a:prstGeom prst="rect">
            <a:avLst/>
          </a:prstGeom>
        </p:spPr>
        <p:txBody>
          <a:bodyPr vert="horz" lIns="91440" tIns="45720" rIns="91440" bIns="45720" rtlCol="0" anchor="ctr"/>
          <a:lstStyle>
            <a:lvl1pPr algn="r">
              <a:defRPr sz="899">
                <a:solidFill>
                  <a:schemeClr val="tx1">
                    <a:lumMod val="75000"/>
                    <a:lumOff val="25000"/>
                  </a:schemeClr>
                </a:solidFill>
                <a:latin typeface="Corbel" panose="020B0503020204020204" pitchFamily="34" charset="0"/>
              </a:defRPr>
            </a:lvl1pPr>
          </a:lstStyle>
          <a:p>
            <a:fld id="{FFE9600D-D970-3D40-B4FB-C6249E901464}" type="slidenum">
              <a:rPr lang="fr-FR" smtClean="0"/>
              <a:pPr/>
              <a:t>‹N°›</a:t>
            </a:fld>
            <a:endParaRPr lang="fr-FR"/>
          </a:p>
        </p:txBody>
      </p:sp>
      <p:sp>
        <p:nvSpPr>
          <p:cNvPr id="15" name="Espace réservé du contenu 3">
            <a:extLst>
              <a:ext uri="{FF2B5EF4-FFF2-40B4-BE49-F238E27FC236}">
                <a16:creationId xmlns:a16="http://schemas.microsoft.com/office/drawing/2014/main" id="{C0A1F54F-369C-3A49-8C33-2A15B39AB283}"/>
              </a:ext>
            </a:extLst>
          </p:cNvPr>
          <p:cNvSpPr>
            <a:spLocks noGrp="1"/>
          </p:cNvSpPr>
          <p:nvPr>
            <p:ph sz="quarter" idx="12"/>
          </p:nvPr>
        </p:nvSpPr>
        <p:spPr>
          <a:xfrm>
            <a:off x="461963" y="2498652"/>
            <a:ext cx="9747250" cy="4378105"/>
          </a:xfrm>
        </p:spPr>
        <p:txBody>
          <a:bodyPr numCol="3"/>
          <a:lstStyle>
            <a:lvl3pPr>
              <a:buClr>
                <a:schemeClr val="tx2"/>
              </a:buClr>
              <a:defRPr/>
            </a:lvl3pPr>
            <a:lvl4pPr>
              <a:buClr>
                <a:schemeClr val="tx2"/>
              </a:buClr>
              <a:defRPr/>
            </a:lvl4pPr>
            <a:lvl5pPr>
              <a:buClr>
                <a:schemeClr val="tx2"/>
              </a:buCl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1" name="Espace réservé du pied de page 4">
            <a:extLst>
              <a:ext uri="{FF2B5EF4-FFF2-40B4-BE49-F238E27FC236}">
                <a16:creationId xmlns:a16="http://schemas.microsoft.com/office/drawing/2014/main" id="{8F41FBC3-5627-B04A-944B-5E899752EFCF}"/>
              </a:ext>
            </a:extLst>
          </p:cNvPr>
          <p:cNvSpPr>
            <a:spLocks noGrp="1"/>
          </p:cNvSpPr>
          <p:nvPr>
            <p:ph type="ftr" sz="quarter" idx="3"/>
          </p:nvPr>
        </p:nvSpPr>
        <p:spPr>
          <a:xfrm>
            <a:off x="5173062" y="6937992"/>
            <a:ext cx="3730838" cy="401638"/>
          </a:xfrm>
          <a:prstGeom prst="rect">
            <a:avLst/>
          </a:prstGeom>
        </p:spPr>
        <p:txBody>
          <a:bodyPr vert="horz" lIns="91440" tIns="45720" rIns="91440" bIns="45720" rtlCol="0" anchor="ctr"/>
          <a:lstStyle>
            <a:lvl1pPr algn="r">
              <a:defRPr sz="899">
                <a:solidFill>
                  <a:schemeClr val="tx1">
                    <a:tint val="75000"/>
                  </a:schemeClr>
                </a:solidFill>
                <a:latin typeface="Corbel" panose="020B0503020204020204" pitchFamily="34" charset="0"/>
              </a:defRPr>
            </a:lvl1pPr>
          </a:lstStyle>
          <a:p>
            <a:r>
              <a:rPr lang="fr-FR"/>
              <a:t>Pied de page</a:t>
            </a:r>
          </a:p>
        </p:txBody>
      </p:sp>
      <p:grpSp>
        <p:nvGrpSpPr>
          <p:cNvPr id="16" name="Groupe 15">
            <a:extLst>
              <a:ext uri="{FF2B5EF4-FFF2-40B4-BE49-F238E27FC236}">
                <a16:creationId xmlns:a16="http://schemas.microsoft.com/office/drawing/2014/main" id="{2C4B77DD-C70D-9746-A0E2-88B8DC329345}"/>
              </a:ext>
            </a:extLst>
          </p:cNvPr>
          <p:cNvGrpSpPr/>
          <p:nvPr userDrawn="1"/>
        </p:nvGrpSpPr>
        <p:grpSpPr>
          <a:xfrm>
            <a:off x="8904088" y="7057217"/>
            <a:ext cx="306619" cy="194372"/>
            <a:chOff x="8904088" y="7009579"/>
            <a:chExt cx="306620" cy="275975"/>
          </a:xfrm>
        </p:grpSpPr>
        <p:cxnSp>
          <p:nvCxnSpPr>
            <p:cNvPr id="17" name="Connecteur droit 16">
              <a:extLst>
                <a:ext uri="{FF2B5EF4-FFF2-40B4-BE49-F238E27FC236}">
                  <a16:creationId xmlns:a16="http://schemas.microsoft.com/office/drawing/2014/main" id="{10B5C834-230C-1D40-BA28-CF71AE7660C5}"/>
                </a:ext>
              </a:extLst>
            </p:cNvPr>
            <p:cNvCxnSpPr>
              <a:cxnSpLocks/>
            </p:cNvCxnSpPr>
            <p:nvPr userDrawn="1"/>
          </p:nvCxnSpPr>
          <p:spPr>
            <a:xfrm>
              <a:off x="9210708" y="7009579"/>
              <a:ext cx="0" cy="275975"/>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8" name="Connecteur droit 17">
              <a:extLst>
                <a:ext uri="{FF2B5EF4-FFF2-40B4-BE49-F238E27FC236}">
                  <a16:creationId xmlns:a16="http://schemas.microsoft.com/office/drawing/2014/main" id="{1A8F4E0F-D309-A342-A2FB-D9B7BB9F831A}"/>
                </a:ext>
              </a:extLst>
            </p:cNvPr>
            <p:cNvCxnSpPr>
              <a:cxnSpLocks/>
            </p:cNvCxnSpPr>
            <p:nvPr userDrawn="1"/>
          </p:nvCxnSpPr>
          <p:spPr>
            <a:xfrm>
              <a:off x="8904088" y="7009579"/>
              <a:ext cx="0" cy="275975"/>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sp>
        <p:nvSpPr>
          <p:cNvPr id="12" name="Espace réservé pour une image  3">
            <a:extLst>
              <a:ext uri="{FF2B5EF4-FFF2-40B4-BE49-F238E27FC236}">
                <a16:creationId xmlns:a16="http://schemas.microsoft.com/office/drawing/2014/main" id="{4CB1F17A-F4F7-4611-8AA0-4DB3793B3A34}"/>
              </a:ext>
            </a:extLst>
          </p:cNvPr>
          <p:cNvSpPr>
            <a:spLocks noGrp="1"/>
          </p:cNvSpPr>
          <p:nvPr>
            <p:ph type="pic" sz="quarter" idx="11" hasCustomPrompt="1"/>
          </p:nvPr>
        </p:nvSpPr>
        <p:spPr>
          <a:xfrm>
            <a:off x="457201" y="270000"/>
            <a:ext cx="1259999" cy="1260000"/>
          </a:xfrm>
        </p:spPr>
        <p:txBody>
          <a:bodyPr anchor="ctr"/>
          <a:lstStyle>
            <a:lvl1pPr algn="ctr">
              <a:defRPr/>
            </a:lvl1pPr>
          </a:lstStyle>
          <a:p>
            <a:r>
              <a:rPr lang="fr-FR"/>
              <a:t>Insérer logo ici</a:t>
            </a:r>
          </a:p>
        </p:txBody>
      </p:sp>
    </p:spTree>
    <p:extLst>
      <p:ext uri="{BB962C8B-B14F-4D97-AF65-F5344CB8AC3E}">
        <p14:creationId xmlns:p14="http://schemas.microsoft.com/office/powerpoint/2010/main" val="156198820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Sable - 2 colonnes">
    <p:spTree>
      <p:nvGrpSpPr>
        <p:cNvPr id="1" name=""/>
        <p:cNvGrpSpPr/>
        <p:nvPr/>
      </p:nvGrpSpPr>
      <p:grpSpPr>
        <a:xfrm>
          <a:off x="0" y="0"/>
          <a:ext cx="0" cy="0"/>
          <a:chOff x="0" y="0"/>
          <a:chExt cx="0" cy="0"/>
        </a:xfrm>
      </p:grpSpPr>
      <p:sp>
        <p:nvSpPr>
          <p:cNvPr id="3" name="Forme libre 2">
            <a:extLst>
              <a:ext uri="{FF2B5EF4-FFF2-40B4-BE49-F238E27FC236}">
                <a16:creationId xmlns:a16="http://schemas.microsoft.com/office/drawing/2014/main" id="{A53F0E48-45FD-8E43-BD26-B1197DA00646}"/>
              </a:ext>
            </a:extLst>
          </p:cNvPr>
          <p:cNvSpPr/>
          <p:nvPr userDrawn="1"/>
        </p:nvSpPr>
        <p:spPr>
          <a:xfrm>
            <a:off x="1" y="1"/>
            <a:ext cx="10691813" cy="7559675"/>
          </a:xfrm>
          <a:custGeom>
            <a:avLst/>
            <a:gdLst>
              <a:gd name="connsiteX0" fmla="*/ 0 w 10691813"/>
              <a:gd name="connsiteY0" fmla="*/ 0 h 7559675"/>
              <a:gd name="connsiteX1" fmla="*/ 10691813 w 10691813"/>
              <a:gd name="connsiteY1" fmla="*/ 0 h 7559675"/>
              <a:gd name="connsiteX2" fmla="*/ 10691813 w 10691813"/>
              <a:gd name="connsiteY2" fmla="*/ 7559675 h 7559675"/>
              <a:gd name="connsiteX3" fmla="*/ 0 w 10691813"/>
              <a:gd name="connsiteY3" fmla="*/ 7559675 h 7559675"/>
              <a:gd name="connsiteX4" fmla="*/ 0 w 10691813"/>
              <a:gd name="connsiteY4" fmla="*/ 0 h 7559675"/>
              <a:gd name="connsiteX5" fmla="*/ 204121 w 10691813"/>
              <a:gd name="connsiteY5" fmla="*/ 180948 h 7559675"/>
              <a:gd name="connsiteX6" fmla="*/ 204121 w 10691813"/>
              <a:gd name="connsiteY6" fmla="*/ 7381187 h 7559675"/>
              <a:gd name="connsiteX7" fmla="*/ 10480072 w 10691813"/>
              <a:gd name="connsiteY7" fmla="*/ 7381187 h 7559675"/>
              <a:gd name="connsiteX8" fmla="*/ 10480072 w 10691813"/>
              <a:gd name="connsiteY8" fmla="*/ 180948 h 7559675"/>
              <a:gd name="connsiteX9" fmla="*/ 204121 w 10691813"/>
              <a:gd name="connsiteY9" fmla="*/ 180948 h 7559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91813" h="7559675">
                <a:moveTo>
                  <a:pt x="0" y="0"/>
                </a:moveTo>
                <a:lnTo>
                  <a:pt x="10691813" y="0"/>
                </a:lnTo>
                <a:lnTo>
                  <a:pt x="10691813" y="7559675"/>
                </a:lnTo>
                <a:lnTo>
                  <a:pt x="0" y="7559675"/>
                </a:lnTo>
                <a:lnTo>
                  <a:pt x="0" y="0"/>
                </a:lnTo>
                <a:close/>
                <a:moveTo>
                  <a:pt x="204121" y="180948"/>
                </a:moveTo>
                <a:lnTo>
                  <a:pt x="204121" y="7381187"/>
                </a:lnTo>
                <a:lnTo>
                  <a:pt x="10480072" y="7381187"/>
                </a:lnTo>
                <a:lnTo>
                  <a:pt x="10480072" y="180948"/>
                </a:lnTo>
                <a:lnTo>
                  <a:pt x="204121" y="180948"/>
                </a:lnTo>
                <a:close/>
              </a:path>
            </a:pathLst>
          </a:cu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sz="1800"/>
          </a:p>
        </p:txBody>
      </p:sp>
      <p:sp>
        <p:nvSpPr>
          <p:cNvPr id="6" name="Espace réservé du texte 5">
            <a:extLst>
              <a:ext uri="{FF2B5EF4-FFF2-40B4-BE49-F238E27FC236}">
                <a16:creationId xmlns:a16="http://schemas.microsoft.com/office/drawing/2014/main" id="{B55F16E6-50E1-7E4B-858B-3762D2FC509D}"/>
              </a:ext>
            </a:extLst>
          </p:cNvPr>
          <p:cNvSpPr>
            <a:spLocks noGrp="1"/>
          </p:cNvSpPr>
          <p:nvPr>
            <p:ph type="body" sz="quarter" idx="10"/>
          </p:nvPr>
        </p:nvSpPr>
        <p:spPr>
          <a:xfrm>
            <a:off x="1" y="0"/>
            <a:ext cx="10691812" cy="1800000"/>
          </a:xfrm>
          <a:solidFill>
            <a:schemeClr val="tx2">
              <a:lumMod val="20000"/>
              <a:lumOff val="80000"/>
            </a:schemeClr>
          </a:solidFill>
        </p:spPr>
        <p:txBody>
          <a:bodyPr lIns="2160000" tIns="360000" rIns="720000" bIns="360000" anchor="ctr">
            <a:noAutofit/>
          </a:bodyPr>
          <a:lstStyle>
            <a:lvl1pPr>
              <a:lnSpc>
                <a:spcPts val="4000"/>
              </a:lnSpc>
              <a:defRPr sz="3601" b="1">
                <a:solidFill>
                  <a:schemeClr val="tx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fr-FR"/>
              <a:t>Cliquez pour modifier les styles du texte du masque</a:t>
            </a:r>
          </a:p>
        </p:txBody>
      </p:sp>
      <p:sp>
        <p:nvSpPr>
          <p:cNvPr id="8" name="Espace réservé du texte 3">
            <a:extLst>
              <a:ext uri="{FF2B5EF4-FFF2-40B4-BE49-F238E27FC236}">
                <a16:creationId xmlns:a16="http://schemas.microsoft.com/office/drawing/2014/main" id="{FBE4C82F-CE9C-DF4B-881C-FB23F0EE9A63}"/>
              </a:ext>
            </a:extLst>
          </p:cNvPr>
          <p:cNvSpPr>
            <a:spLocks noGrp="1"/>
          </p:cNvSpPr>
          <p:nvPr>
            <p:ph type="body" sz="quarter" idx="11"/>
          </p:nvPr>
        </p:nvSpPr>
        <p:spPr>
          <a:xfrm>
            <a:off x="3533421" y="2969444"/>
            <a:ext cx="6675791" cy="4034607"/>
          </a:xfrm>
        </p:spPr>
        <p:txBody>
          <a:bodyPr numCol="2" spcCol="288000">
            <a:noAutofit/>
          </a:bodyPr>
          <a:lstStyle>
            <a:lvl1pPr>
              <a:defRPr sz="1100" b="1">
                <a:solidFill>
                  <a:schemeClr val="tx1">
                    <a:lumMod val="65000"/>
                    <a:lumOff val="35000"/>
                  </a:schemeClr>
                </a:solidFill>
              </a:defRPr>
            </a:lvl1pPr>
            <a:lvl2pPr>
              <a:defRPr sz="1100">
                <a:solidFill>
                  <a:schemeClr val="tx1">
                    <a:lumMod val="65000"/>
                    <a:lumOff val="35000"/>
                  </a:schemeClr>
                </a:solidFill>
              </a:defRPr>
            </a:lvl2pPr>
            <a:lvl3pPr marL="171458" indent="-171458">
              <a:buClr>
                <a:schemeClr val="tx2">
                  <a:lumMod val="60000"/>
                  <a:lumOff val="40000"/>
                </a:schemeClr>
              </a:buClr>
              <a:buFont typeface="Police système"/>
              <a:buChar char="→"/>
              <a:defRPr sz="1049">
                <a:solidFill>
                  <a:schemeClr val="tx1">
                    <a:lumMod val="65000"/>
                    <a:lumOff val="35000"/>
                  </a:schemeClr>
                </a:solidFill>
              </a:defRPr>
            </a:lvl3pPr>
          </a:lstStyle>
          <a:p>
            <a:pPr lvl="0"/>
            <a:r>
              <a:rPr lang="fr-FR"/>
              <a:t>Cliquez pour modifier les styles du texte du masque</a:t>
            </a:r>
          </a:p>
          <a:p>
            <a:pPr lvl="1"/>
            <a:r>
              <a:rPr lang="fr-FR"/>
              <a:t>Deuxième niveau</a:t>
            </a:r>
          </a:p>
          <a:p>
            <a:pPr lvl="2"/>
            <a:r>
              <a:rPr lang="fr-FR"/>
              <a:t>Troisième niveau</a:t>
            </a:r>
          </a:p>
        </p:txBody>
      </p:sp>
      <p:pic>
        <p:nvPicPr>
          <p:cNvPr id="9" name="Graphique 8">
            <a:extLst>
              <a:ext uri="{FF2B5EF4-FFF2-40B4-BE49-F238E27FC236}">
                <a16:creationId xmlns:a16="http://schemas.microsoft.com/office/drawing/2014/main" id="{5FA0DB18-0199-9B4E-B0B1-0DFE3BD7E43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210709" y="6964326"/>
            <a:ext cx="1156424" cy="321229"/>
          </a:xfrm>
          <a:prstGeom prst="rect">
            <a:avLst/>
          </a:prstGeom>
        </p:spPr>
      </p:pic>
      <p:sp>
        <p:nvSpPr>
          <p:cNvPr id="10" name="Espace réservé du numéro de diapositive 5">
            <a:extLst>
              <a:ext uri="{FF2B5EF4-FFF2-40B4-BE49-F238E27FC236}">
                <a16:creationId xmlns:a16="http://schemas.microsoft.com/office/drawing/2014/main" id="{FDB95A27-3EC7-3B4F-AA43-BB1E8A853838}"/>
              </a:ext>
            </a:extLst>
          </p:cNvPr>
          <p:cNvSpPr>
            <a:spLocks noGrp="1"/>
          </p:cNvSpPr>
          <p:nvPr>
            <p:ph type="sldNum" sz="quarter" idx="4"/>
          </p:nvPr>
        </p:nvSpPr>
        <p:spPr>
          <a:xfrm>
            <a:off x="8792544" y="6937992"/>
            <a:ext cx="418164" cy="401638"/>
          </a:xfrm>
          <a:prstGeom prst="rect">
            <a:avLst/>
          </a:prstGeom>
        </p:spPr>
        <p:txBody>
          <a:bodyPr vert="horz" lIns="91440" tIns="45720" rIns="91440" bIns="45720" rtlCol="0" anchor="ctr"/>
          <a:lstStyle>
            <a:lvl1pPr algn="r">
              <a:defRPr sz="899">
                <a:solidFill>
                  <a:schemeClr val="tx1">
                    <a:lumMod val="75000"/>
                    <a:lumOff val="25000"/>
                  </a:schemeClr>
                </a:solidFill>
                <a:latin typeface="Corbel" panose="020B0503020204020204" pitchFamily="34" charset="0"/>
              </a:defRPr>
            </a:lvl1pPr>
          </a:lstStyle>
          <a:p>
            <a:fld id="{FFE9600D-D970-3D40-B4FB-C6249E901464}" type="slidenum">
              <a:rPr lang="fr-FR" smtClean="0"/>
              <a:pPr/>
              <a:t>‹N°›</a:t>
            </a:fld>
            <a:endParaRPr lang="fr-FR"/>
          </a:p>
        </p:txBody>
      </p:sp>
      <p:sp>
        <p:nvSpPr>
          <p:cNvPr id="11" name="Espace réservé du pied de page 4">
            <a:extLst>
              <a:ext uri="{FF2B5EF4-FFF2-40B4-BE49-F238E27FC236}">
                <a16:creationId xmlns:a16="http://schemas.microsoft.com/office/drawing/2014/main" id="{21F9926E-694E-2D4C-8E32-7AC1CB1403A0}"/>
              </a:ext>
            </a:extLst>
          </p:cNvPr>
          <p:cNvSpPr>
            <a:spLocks noGrp="1"/>
          </p:cNvSpPr>
          <p:nvPr>
            <p:ph type="ftr" sz="quarter" idx="3"/>
          </p:nvPr>
        </p:nvSpPr>
        <p:spPr>
          <a:xfrm>
            <a:off x="5173062" y="6937992"/>
            <a:ext cx="3730838" cy="401638"/>
          </a:xfrm>
          <a:prstGeom prst="rect">
            <a:avLst/>
          </a:prstGeom>
        </p:spPr>
        <p:txBody>
          <a:bodyPr vert="horz" lIns="91440" tIns="45720" rIns="91440" bIns="45720" rtlCol="0" anchor="ctr"/>
          <a:lstStyle>
            <a:lvl1pPr algn="r">
              <a:defRPr sz="899">
                <a:solidFill>
                  <a:schemeClr val="tx1">
                    <a:tint val="75000"/>
                  </a:schemeClr>
                </a:solidFill>
                <a:latin typeface="Corbel" panose="020B0503020204020204" pitchFamily="34" charset="0"/>
              </a:defRPr>
            </a:lvl1pPr>
          </a:lstStyle>
          <a:p>
            <a:r>
              <a:rPr lang="fr-FR"/>
              <a:t>Pied de page</a:t>
            </a:r>
          </a:p>
        </p:txBody>
      </p:sp>
      <p:grpSp>
        <p:nvGrpSpPr>
          <p:cNvPr id="12" name="Groupe 11">
            <a:extLst>
              <a:ext uri="{FF2B5EF4-FFF2-40B4-BE49-F238E27FC236}">
                <a16:creationId xmlns:a16="http://schemas.microsoft.com/office/drawing/2014/main" id="{D7899C7F-1B1E-D44B-939D-8DA4D93F0CCD}"/>
              </a:ext>
            </a:extLst>
          </p:cNvPr>
          <p:cNvGrpSpPr/>
          <p:nvPr userDrawn="1"/>
        </p:nvGrpSpPr>
        <p:grpSpPr>
          <a:xfrm>
            <a:off x="8904088" y="7057217"/>
            <a:ext cx="306619" cy="194372"/>
            <a:chOff x="8904088" y="7009579"/>
            <a:chExt cx="306620" cy="275975"/>
          </a:xfrm>
        </p:grpSpPr>
        <p:cxnSp>
          <p:nvCxnSpPr>
            <p:cNvPr id="13" name="Connecteur droit 12">
              <a:extLst>
                <a:ext uri="{FF2B5EF4-FFF2-40B4-BE49-F238E27FC236}">
                  <a16:creationId xmlns:a16="http://schemas.microsoft.com/office/drawing/2014/main" id="{363B7C60-9A60-BC4C-9E90-31AAE2B3F9E7}"/>
                </a:ext>
              </a:extLst>
            </p:cNvPr>
            <p:cNvCxnSpPr>
              <a:cxnSpLocks/>
            </p:cNvCxnSpPr>
            <p:nvPr userDrawn="1"/>
          </p:nvCxnSpPr>
          <p:spPr>
            <a:xfrm>
              <a:off x="9210708" y="7009579"/>
              <a:ext cx="0" cy="275975"/>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7" name="Connecteur droit 16">
              <a:extLst>
                <a:ext uri="{FF2B5EF4-FFF2-40B4-BE49-F238E27FC236}">
                  <a16:creationId xmlns:a16="http://schemas.microsoft.com/office/drawing/2014/main" id="{8D746CDA-9F60-E14C-B381-F9EA6668486A}"/>
                </a:ext>
              </a:extLst>
            </p:cNvPr>
            <p:cNvCxnSpPr>
              <a:cxnSpLocks/>
            </p:cNvCxnSpPr>
            <p:nvPr userDrawn="1"/>
          </p:nvCxnSpPr>
          <p:spPr>
            <a:xfrm>
              <a:off x="8904088" y="7009579"/>
              <a:ext cx="0" cy="275975"/>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sp>
        <p:nvSpPr>
          <p:cNvPr id="14" name="Espace réservé pour une image  3">
            <a:extLst>
              <a:ext uri="{FF2B5EF4-FFF2-40B4-BE49-F238E27FC236}">
                <a16:creationId xmlns:a16="http://schemas.microsoft.com/office/drawing/2014/main" id="{3A6414F8-7E5E-4527-B65C-07B1FF957652}"/>
              </a:ext>
            </a:extLst>
          </p:cNvPr>
          <p:cNvSpPr>
            <a:spLocks noGrp="1"/>
          </p:cNvSpPr>
          <p:nvPr>
            <p:ph type="pic" sz="quarter" idx="12" hasCustomPrompt="1"/>
          </p:nvPr>
        </p:nvSpPr>
        <p:spPr>
          <a:xfrm>
            <a:off x="457201" y="270000"/>
            <a:ext cx="1259999" cy="1260000"/>
          </a:xfrm>
        </p:spPr>
        <p:txBody>
          <a:bodyPr anchor="ctr"/>
          <a:lstStyle>
            <a:lvl1pPr algn="ctr">
              <a:defRPr/>
            </a:lvl1pPr>
          </a:lstStyle>
          <a:p>
            <a:r>
              <a:rPr lang="fr-FR"/>
              <a:t>Insérer logo ici</a:t>
            </a:r>
          </a:p>
        </p:txBody>
      </p:sp>
    </p:spTree>
    <p:extLst>
      <p:ext uri="{BB962C8B-B14F-4D97-AF65-F5344CB8AC3E}">
        <p14:creationId xmlns:p14="http://schemas.microsoft.com/office/powerpoint/2010/main" val="2873915439"/>
      </p:ext>
    </p:extLst>
  </p:cSld>
  <p:clrMapOvr>
    <a:masterClrMapping/>
  </p:clrMapOvr>
  <p:extLst>
    <p:ext uri="{DCECCB84-F9BA-43D5-87BE-67443E8EF086}">
      <p15:sldGuideLst xmlns:p15="http://schemas.microsoft.com/office/powerpoint/2012/main">
        <p15:guide id="1" orient="horz" pos="2381" userDrawn="1">
          <p15:clr>
            <a:srgbClr val="FBAE40"/>
          </p15:clr>
        </p15:guide>
        <p15:guide id="2" pos="3368" userDrawn="1">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bleu - evolutio">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6D01D7B-1764-2841-BD2B-048E83E5D644}"/>
              </a:ext>
            </a:extLst>
          </p:cNvPr>
          <p:cNvSpPr/>
          <p:nvPr userDrawn="1"/>
        </p:nvSpPr>
        <p:spPr>
          <a:xfrm>
            <a:off x="5345906" y="2160001"/>
            <a:ext cx="5345907" cy="5399675"/>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5" name="Rectangle 4">
            <a:extLst>
              <a:ext uri="{FF2B5EF4-FFF2-40B4-BE49-F238E27FC236}">
                <a16:creationId xmlns:a16="http://schemas.microsoft.com/office/drawing/2014/main" id="{DCE0D955-0571-B84B-B4B6-82F2F9BE611A}"/>
              </a:ext>
            </a:extLst>
          </p:cNvPr>
          <p:cNvSpPr/>
          <p:nvPr userDrawn="1"/>
        </p:nvSpPr>
        <p:spPr>
          <a:xfrm rot="2700000">
            <a:off x="4687888" y="4501134"/>
            <a:ext cx="697584" cy="6975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8" name="Espace réservé du texte 5">
            <a:extLst>
              <a:ext uri="{FF2B5EF4-FFF2-40B4-BE49-F238E27FC236}">
                <a16:creationId xmlns:a16="http://schemas.microsoft.com/office/drawing/2014/main" id="{9D7E10FF-1FB4-7C40-8EA5-0BC70ABDAF49}"/>
              </a:ext>
            </a:extLst>
          </p:cNvPr>
          <p:cNvSpPr>
            <a:spLocks noGrp="1"/>
          </p:cNvSpPr>
          <p:nvPr>
            <p:ph type="body" sz="quarter" idx="10"/>
          </p:nvPr>
        </p:nvSpPr>
        <p:spPr>
          <a:xfrm>
            <a:off x="1" y="0"/>
            <a:ext cx="10691812" cy="2160000"/>
          </a:xfrm>
          <a:solidFill>
            <a:schemeClr val="tx2">
              <a:lumMod val="20000"/>
              <a:lumOff val="80000"/>
            </a:schemeClr>
          </a:solidFill>
        </p:spPr>
        <p:txBody>
          <a:bodyPr lIns="2160000" tIns="360000" rIns="720000" bIns="360000" anchor="ctr">
            <a:noAutofit/>
          </a:bodyPr>
          <a:lstStyle>
            <a:lvl1pPr>
              <a:lnSpc>
                <a:spcPts val="4000"/>
              </a:lnSpc>
              <a:defRPr sz="3601" b="1">
                <a:solidFill>
                  <a:schemeClr val="tx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fr-FR"/>
              <a:t>Cliquez pour modifier les styles du texte du masque</a:t>
            </a:r>
          </a:p>
        </p:txBody>
      </p:sp>
      <p:sp>
        <p:nvSpPr>
          <p:cNvPr id="11" name="Espace réservé du numéro de diapositive 5">
            <a:extLst>
              <a:ext uri="{FF2B5EF4-FFF2-40B4-BE49-F238E27FC236}">
                <a16:creationId xmlns:a16="http://schemas.microsoft.com/office/drawing/2014/main" id="{1ABFB124-1784-A842-8067-59AF73989B45}"/>
              </a:ext>
            </a:extLst>
          </p:cNvPr>
          <p:cNvSpPr>
            <a:spLocks noGrp="1"/>
          </p:cNvSpPr>
          <p:nvPr>
            <p:ph type="sldNum" sz="quarter" idx="4"/>
          </p:nvPr>
        </p:nvSpPr>
        <p:spPr>
          <a:xfrm>
            <a:off x="8792544" y="6937992"/>
            <a:ext cx="418164" cy="401638"/>
          </a:xfrm>
          <a:prstGeom prst="rect">
            <a:avLst/>
          </a:prstGeom>
        </p:spPr>
        <p:txBody>
          <a:bodyPr vert="horz" lIns="91440" tIns="45720" rIns="91440" bIns="45720" rtlCol="0" anchor="ctr"/>
          <a:lstStyle>
            <a:lvl1pPr algn="r">
              <a:defRPr sz="899">
                <a:solidFill>
                  <a:schemeClr val="bg1"/>
                </a:solidFill>
                <a:latin typeface="Corbel" panose="020B0503020204020204" pitchFamily="34" charset="0"/>
              </a:defRPr>
            </a:lvl1pPr>
          </a:lstStyle>
          <a:p>
            <a:fld id="{FFE9600D-D970-3D40-B4FB-C6249E901464}" type="slidenum">
              <a:rPr lang="fr-FR" smtClean="0"/>
              <a:pPr/>
              <a:t>‹N°›</a:t>
            </a:fld>
            <a:endParaRPr lang="fr-FR"/>
          </a:p>
        </p:txBody>
      </p:sp>
      <p:pic>
        <p:nvPicPr>
          <p:cNvPr id="15" name="Graphique 14">
            <a:extLst>
              <a:ext uri="{FF2B5EF4-FFF2-40B4-BE49-F238E27FC236}">
                <a16:creationId xmlns:a16="http://schemas.microsoft.com/office/drawing/2014/main" id="{377EC57E-17D5-FB4C-9CFA-BFE1B0288C9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210709" y="6964326"/>
            <a:ext cx="1156424" cy="321229"/>
          </a:xfrm>
          <a:prstGeom prst="rect">
            <a:avLst/>
          </a:prstGeom>
        </p:spPr>
      </p:pic>
      <p:sp>
        <p:nvSpPr>
          <p:cNvPr id="16" name="Espace réservé du contenu 3">
            <a:extLst>
              <a:ext uri="{FF2B5EF4-FFF2-40B4-BE49-F238E27FC236}">
                <a16:creationId xmlns:a16="http://schemas.microsoft.com/office/drawing/2014/main" id="{AB509596-488A-DE44-94FB-02146525A60D}"/>
              </a:ext>
            </a:extLst>
          </p:cNvPr>
          <p:cNvSpPr>
            <a:spLocks noGrp="1"/>
          </p:cNvSpPr>
          <p:nvPr>
            <p:ph sz="quarter" idx="13"/>
          </p:nvPr>
        </p:nvSpPr>
        <p:spPr>
          <a:xfrm>
            <a:off x="543102" y="3269699"/>
            <a:ext cx="4596362" cy="3529013"/>
          </a:xfrm>
        </p:spPr>
        <p:txBody>
          <a:bodyPr numCol="1"/>
          <a:lstStyle>
            <a:lvl3pPr>
              <a:buClr>
                <a:schemeClr val="tx2"/>
              </a:buClr>
              <a:defRPr/>
            </a:lvl3pPr>
            <a:lvl4pPr>
              <a:buClr>
                <a:schemeClr val="tx2"/>
              </a:buClr>
              <a:defRPr/>
            </a:lvl4pPr>
            <a:lvl5pPr>
              <a:buClr>
                <a:schemeClr val="tx2"/>
              </a:buCl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7" name="Espace réservé du contenu 3">
            <a:extLst>
              <a:ext uri="{FF2B5EF4-FFF2-40B4-BE49-F238E27FC236}">
                <a16:creationId xmlns:a16="http://schemas.microsoft.com/office/drawing/2014/main" id="{DF7A14E9-1D0C-AE40-97EE-557154FFE2A8}"/>
              </a:ext>
            </a:extLst>
          </p:cNvPr>
          <p:cNvSpPr>
            <a:spLocks noGrp="1"/>
          </p:cNvSpPr>
          <p:nvPr>
            <p:ph sz="quarter" idx="14"/>
          </p:nvPr>
        </p:nvSpPr>
        <p:spPr>
          <a:xfrm>
            <a:off x="5538614" y="3269699"/>
            <a:ext cx="4596362" cy="3529013"/>
          </a:xfrm>
        </p:spPr>
        <p:txBody>
          <a:bodyPr numCol="1"/>
          <a:lstStyle>
            <a:lvl3pPr>
              <a:buClr>
                <a:schemeClr val="bg1"/>
              </a:buClr>
              <a:defRPr/>
            </a:lvl3pPr>
            <a:lvl4pPr>
              <a:buClr>
                <a:schemeClr val="bg1"/>
              </a:buClr>
              <a:defRPr/>
            </a:lvl4pPr>
            <a:lvl5pPr>
              <a:buClr>
                <a:schemeClr val="bg1"/>
              </a:buCl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8" name="Espace réservé du texte 3">
            <a:extLst>
              <a:ext uri="{FF2B5EF4-FFF2-40B4-BE49-F238E27FC236}">
                <a16:creationId xmlns:a16="http://schemas.microsoft.com/office/drawing/2014/main" id="{E73E5FBF-2225-0842-850E-F22880129155}"/>
              </a:ext>
            </a:extLst>
          </p:cNvPr>
          <p:cNvSpPr>
            <a:spLocks noGrp="1"/>
          </p:cNvSpPr>
          <p:nvPr>
            <p:ph type="body" sz="quarter" idx="15" hasCustomPrompt="1"/>
          </p:nvPr>
        </p:nvSpPr>
        <p:spPr>
          <a:xfrm>
            <a:off x="542926" y="2657475"/>
            <a:ext cx="4595813" cy="425450"/>
          </a:xfrm>
        </p:spPr>
        <p:txBody>
          <a:bodyPr/>
          <a:lstStyle>
            <a:lvl1pPr>
              <a:defRPr sz="1400"/>
            </a:lvl1pPr>
          </a:lstStyle>
          <a:p>
            <a:pPr lvl="0"/>
            <a:r>
              <a:rPr lang="fr-FR"/>
              <a:t>Sous-titre</a:t>
            </a:r>
          </a:p>
        </p:txBody>
      </p:sp>
      <p:sp>
        <p:nvSpPr>
          <p:cNvPr id="19" name="Espace réservé du texte 3">
            <a:extLst>
              <a:ext uri="{FF2B5EF4-FFF2-40B4-BE49-F238E27FC236}">
                <a16:creationId xmlns:a16="http://schemas.microsoft.com/office/drawing/2014/main" id="{1AF1CC63-8FFE-2348-8855-9E55F51868D1}"/>
              </a:ext>
            </a:extLst>
          </p:cNvPr>
          <p:cNvSpPr>
            <a:spLocks noGrp="1"/>
          </p:cNvSpPr>
          <p:nvPr>
            <p:ph type="body" sz="quarter" idx="16" hasCustomPrompt="1"/>
          </p:nvPr>
        </p:nvSpPr>
        <p:spPr>
          <a:xfrm>
            <a:off x="5518964" y="2657475"/>
            <a:ext cx="4595813" cy="425450"/>
          </a:xfrm>
        </p:spPr>
        <p:txBody>
          <a:bodyPr/>
          <a:lstStyle>
            <a:lvl1pPr>
              <a:defRPr sz="1400"/>
            </a:lvl1pPr>
          </a:lstStyle>
          <a:p>
            <a:pPr lvl="0"/>
            <a:r>
              <a:rPr lang="fr-FR"/>
              <a:t>Sous-titre</a:t>
            </a:r>
          </a:p>
        </p:txBody>
      </p:sp>
      <p:sp>
        <p:nvSpPr>
          <p:cNvPr id="20" name="Espace réservé du pied de page 4">
            <a:extLst>
              <a:ext uri="{FF2B5EF4-FFF2-40B4-BE49-F238E27FC236}">
                <a16:creationId xmlns:a16="http://schemas.microsoft.com/office/drawing/2014/main" id="{2512C22A-DB88-0D49-9852-044D311D8EF3}"/>
              </a:ext>
            </a:extLst>
          </p:cNvPr>
          <p:cNvSpPr>
            <a:spLocks noGrp="1"/>
          </p:cNvSpPr>
          <p:nvPr>
            <p:ph type="ftr" sz="quarter" idx="3"/>
          </p:nvPr>
        </p:nvSpPr>
        <p:spPr>
          <a:xfrm>
            <a:off x="5173062" y="6937992"/>
            <a:ext cx="3730838" cy="401638"/>
          </a:xfrm>
          <a:prstGeom prst="rect">
            <a:avLst/>
          </a:prstGeom>
        </p:spPr>
        <p:txBody>
          <a:bodyPr vert="horz" lIns="91440" tIns="45720" rIns="91440" bIns="45720" rtlCol="0" anchor="ctr"/>
          <a:lstStyle>
            <a:lvl1pPr algn="r">
              <a:defRPr sz="899">
                <a:solidFill>
                  <a:schemeClr val="bg1"/>
                </a:solidFill>
                <a:latin typeface="Corbel" panose="020B0503020204020204" pitchFamily="34" charset="0"/>
              </a:defRPr>
            </a:lvl1pPr>
          </a:lstStyle>
          <a:p>
            <a:r>
              <a:rPr lang="fr-FR"/>
              <a:t>Pied de page</a:t>
            </a:r>
          </a:p>
        </p:txBody>
      </p:sp>
      <p:grpSp>
        <p:nvGrpSpPr>
          <p:cNvPr id="21" name="Groupe 20">
            <a:extLst>
              <a:ext uri="{FF2B5EF4-FFF2-40B4-BE49-F238E27FC236}">
                <a16:creationId xmlns:a16="http://schemas.microsoft.com/office/drawing/2014/main" id="{20C0A916-E222-A34A-91DE-549B7DF38C77}"/>
              </a:ext>
            </a:extLst>
          </p:cNvPr>
          <p:cNvGrpSpPr/>
          <p:nvPr userDrawn="1"/>
        </p:nvGrpSpPr>
        <p:grpSpPr>
          <a:xfrm>
            <a:off x="8904088" y="7057217"/>
            <a:ext cx="306619" cy="194372"/>
            <a:chOff x="8904088" y="7009579"/>
            <a:chExt cx="306620" cy="275975"/>
          </a:xfrm>
        </p:grpSpPr>
        <p:cxnSp>
          <p:nvCxnSpPr>
            <p:cNvPr id="22" name="Connecteur droit 21">
              <a:extLst>
                <a:ext uri="{FF2B5EF4-FFF2-40B4-BE49-F238E27FC236}">
                  <a16:creationId xmlns:a16="http://schemas.microsoft.com/office/drawing/2014/main" id="{798A8FDA-2DAE-1D47-BB02-EA4829AD836A}"/>
                </a:ext>
              </a:extLst>
            </p:cNvPr>
            <p:cNvCxnSpPr>
              <a:cxnSpLocks/>
            </p:cNvCxnSpPr>
            <p:nvPr userDrawn="1"/>
          </p:nvCxnSpPr>
          <p:spPr>
            <a:xfrm>
              <a:off x="9210708" y="7009579"/>
              <a:ext cx="0" cy="275975"/>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3" name="Connecteur droit 22">
              <a:extLst>
                <a:ext uri="{FF2B5EF4-FFF2-40B4-BE49-F238E27FC236}">
                  <a16:creationId xmlns:a16="http://schemas.microsoft.com/office/drawing/2014/main" id="{B119B68A-092E-7A40-A2B9-0A76E8C2BE40}"/>
                </a:ext>
              </a:extLst>
            </p:cNvPr>
            <p:cNvCxnSpPr>
              <a:cxnSpLocks/>
            </p:cNvCxnSpPr>
            <p:nvPr userDrawn="1"/>
          </p:nvCxnSpPr>
          <p:spPr>
            <a:xfrm>
              <a:off x="8904088" y="7009579"/>
              <a:ext cx="0" cy="275975"/>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sp>
        <p:nvSpPr>
          <p:cNvPr id="24" name="Espace réservé pour une image  3">
            <a:extLst>
              <a:ext uri="{FF2B5EF4-FFF2-40B4-BE49-F238E27FC236}">
                <a16:creationId xmlns:a16="http://schemas.microsoft.com/office/drawing/2014/main" id="{3EDF053B-97BF-42CC-AB1B-722A3E5821E6}"/>
              </a:ext>
            </a:extLst>
          </p:cNvPr>
          <p:cNvSpPr>
            <a:spLocks noGrp="1"/>
          </p:cNvSpPr>
          <p:nvPr>
            <p:ph type="pic" sz="quarter" idx="11" hasCustomPrompt="1"/>
          </p:nvPr>
        </p:nvSpPr>
        <p:spPr>
          <a:xfrm>
            <a:off x="457201" y="450000"/>
            <a:ext cx="1259999" cy="1260000"/>
          </a:xfrm>
        </p:spPr>
        <p:txBody>
          <a:bodyPr anchor="ctr"/>
          <a:lstStyle>
            <a:lvl1pPr algn="ctr">
              <a:defRPr/>
            </a:lvl1pPr>
          </a:lstStyle>
          <a:p>
            <a:r>
              <a:rPr lang="fr-FR"/>
              <a:t>Insérer logo ici</a:t>
            </a:r>
          </a:p>
        </p:txBody>
      </p:sp>
    </p:spTree>
    <p:extLst>
      <p:ext uri="{BB962C8B-B14F-4D97-AF65-F5344CB8AC3E}">
        <p14:creationId xmlns:p14="http://schemas.microsoft.com/office/powerpoint/2010/main" val="2066088606"/>
      </p:ext>
    </p:extLst>
  </p:cSld>
  <p:clrMapOvr>
    <a:masterClrMapping/>
  </p:clrMapOvr>
  <p:extLst>
    <p:ext uri="{DCECCB84-F9BA-43D5-87BE-67443E8EF086}">
      <p15:sldGuideLst xmlns:p15="http://schemas.microsoft.com/office/powerpoint/2012/main">
        <p15:guide id="1" orient="horz" pos="2381" userDrawn="1">
          <p15:clr>
            <a:srgbClr val="FBAE40"/>
          </p15:clr>
        </p15:guide>
        <p15:guide id="2" pos="3368" userDrawn="1">
          <p15:clr>
            <a:srgbClr val="FBAE40"/>
          </p15:clr>
        </p15:guide>
        <p15:guide id="3" pos="170" userDrawn="1">
          <p15:clr>
            <a:srgbClr val="FBAE40"/>
          </p15:clr>
        </p15:guide>
        <p15:guide id="4" pos="328" userDrawn="1">
          <p15:clr>
            <a:srgbClr val="FBAE40"/>
          </p15:clr>
        </p15:guide>
        <p15:guide id="5" orient="horz" pos="158" userDrawn="1">
          <p15:clr>
            <a:srgbClr val="FBAE40"/>
          </p15:clr>
        </p15:guide>
        <p15:guide id="6" orient="horz" pos="4604" userDrawn="1">
          <p15:clr>
            <a:srgbClr val="FBAE40"/>
          </p15:clr>
        </p15:guide>
        <p15:guide id="7" pos="6384" userDrawn="1">
          <p15:clr>
            <a:srgbClr val="FBAE40"/>
          </p15:clr>
        </p15:guide>
        <p15:guide id="8" pos="6565" userDrawn="1">
          <p15:clr>
            <a:srgbClr val="FBAE40"/>
          </p15:clr>
        </p15:guide>
        <p15:guide id="9" orient="horz" pos="4422" userDrawn="1">
          <p15:clr>
            <a:srgbClr val="FBAE40"/>
          </p15:clr>
        </p15:guide>
        <p15:guide id="10" orient="horz" pos="317" userDrawn="1">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Vert - chiffre">
    <p:spTree>
      <p:nvGrpSpPr>
        <p:cNvPr id="1" name=""/>
        <p:cNvGrpSpPr/>
        <p:nvPr/>
      </p:nvGrpSpPr>
      <p:grpSpPr>
        <a:xfrm>
          <a:off x="0" y="0"/>
          <a:ext cx="0" cy="0"/>
          <a:chOff x="0" y="0"/>
          <a:chExt cx="0" cy="0"/>
        </a:xfrm>
      </p:grpSpPr>
      <p:sp>
        <p:nvSpPr>
          <p:cNvPr id="3" name="Forme libre 2">
            <a:extLst>
              <a:ext uri="{FF2B5EF4-FFF2-40B4-BE49-F238E27FC236}">
                <a16:creationId xmlns:a16="http://schemas.microsoft.com/office/drawing/2014/main" id="{A53F0E48-45FD-8E43-BD26-B1197DA00646}"/>
              </a:ext>
            </a:extLst>
          </p:cNvPr>
          <p:cNvSpPr/>
          <p:nvPr userDrawn="1"/>
        </p:nvSpPr>
        <p:spPr>
          <a:xfrm>
            <a:off x="1" y="1"/>
            <a:ext cx="10691813" cy="7559675"/>
          </a:xfrm>
          <a:custGeom>
            <a:avLst/>
            <a:gdLst>
              <a:gd name="connsiteX0" fmla="*/ 0 w 10691813"/>
              <a:gd name="connsiteY0" fmla="*/ 0 h 7559675"/>
              <a:gd name="connsiteX1" fmla="*/ 10691813 w 10691813"/>
              <a:gd name="connsiteY1" fmla="*/ 0 h 7559675"/>
              <a:gd name="connsiteX2" fmla="*/ 10691813 w 10691813"/>
              <a:gd name="connsiteY2" fmla="*/ 7559675 h 7559675"/>
              <a:gd name="connsiteX3" fmla="*/ 0 w 10691813"/>
              <a:gd name="connsiteY3" fmla="*/ 7559675 h 7559675"/>
              <a:gd name="connsiteX4" fmla="*/ 0 w 10691813"/>
              <a:gd name="connsiteY4" fmla="*/ 0 h 7559675"/>
              <a:gd name="connsiteX5" fmla="*/ 204121 w 10691813"/>
              <a:gd name="connsiteY5" fmla="*/ 180948 h 7559675"/>
              <a:gd name="connsiteX6" fmla="*/ 204121 w 10691813"/>
              <a:gd name="connsiteY6" fmla="*/ 7381187 h 7559675"/>
              <a:gd name="connsiteX7" fmla="*/ 10480072 w 10691813"/>
              <a:gd name="connsiteY7" fmla="*/ 7381187 h 7559675"/>
              <a:gd name="connsiteX8" fmla="*/ 10480072 w 10691813"/>
              <a:gd name="connsiteY8" fmla="*/ 180948 h 7559675"/>
              <a:gd name="connsiteX9" fmla="*/ 204121 w 10691813"/>
              <a:gd name="connsiteY9" fmla="*/ 180948 h 7559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91813" h="7559675">
                <a:moveTo>
                  <a:pt x="0" y="0"/>
                </a:moveTo>
                <a:lnTo>
                  <a:pt x="10691813" y="0"/>
                </a:lnTo>
                <a:lnTo>
                  <a:pt x="10691813" y="7559675"/>
                </a:lnTo>
                <a:lnTo>
                  <a:pt x="0" y="7559675"/>
                </a:lnTo>
                <a:lnTo>
                  <a:pt x="0" y="0"/>
                </a:lnTo>
                <a:close/>
                <a:moveTo>
                  <a:pt x="204121" y="180948"/>
                </a:moveTo>
                <a:lnTo>
                  <a:pt x="204121" y="7381187"/>
                </a:lnTo>
                <a:lnTo>
                  <a:pt x="10480072" y="7381187"/>
                </a:lnTo>
                <a:lnTo>
                  <a:pt x="10480072" y="180948"/>
                </a:lnTo>
                <a:lnTo>
                  <a:pt x="204121" y="180948"/>
                </a:lnTo>
                <a:close/>
              </a:path>
            </a:pathLst>
          </a:cu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sz="1800"/>
          </a:p>
        </p:txBody>
      </p:sp>
      <p:sp>
        <p:nvSpPr>
          <p:cNvPr id="4" name="Espace réservé du texte 5">
            <a:extLst>
              <a:ext uri="{FF2B5EF4-FFF2-40B4-BE49-F238E27FC236}">
                <a16:creationId xmlns:a16="http://schemas.microsoft.com/office/drawing/2014/main" id="{7979C27C-AA48-A347-A92A-58646BEAF85D}"/>
              </a:ext>
            </a:extLst>
          </p:cNvPr>
          <p:cNvSpPr>
            <a:spLocks noGrp="1"/>
          </p:cNvSpPr>
          <p:nvPr>
            <p:ph type="body" sz="quarter" idx="10"/>
          </p:nvPr>
        </p:nvSpPr>
        <p:spPr>
          <a:xfrm>
            <a:off x="1" y="-2"/>
            <a:ext cx="10691812" cy="1800000"/>
          </a:xfrm>
          <a:solidFill>
            <a:schemeClr val="accent5">
              <a:lumMod val="20000"/>
              <a:lumOff val="80000"/>
            </a:schemeClr>
          </a:solidFill>
        </p:spPr>
        <p:txBody>
          <a:bodyPr lIns="2160000" tIns="360000" rIns="720000" bIns="360000" anchor="ctr">
            <a:noAutofit/>
          </a:bodyPr>
          <a:lstStyle>
            <a:lvl1pPr>
              <a:lnSpc>
                <a:spcPts val="4000"/>
              </a:lnSpc>
              <a:defRPr sz="3601" b="1">
                <a:solidFill>
                  <a:schemeClr val="accent5"/>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fr-FR"/>
              <a:t>Cliquez pour modifier les styles du texte du masque</a:t>
            </a:r>
          </a:p>
        </p:txBody>
      </p:sp>
      <p:pic>
        <p:nvPicPr>
          <p:cNvPr id="6" name="Graphique 5">
            <a:extLst>
              <a:ext uri="{FF2B5EF4-FFF2-40B4-BE49-F238E27FC236}">
                <a16:creationId xmlns:a16="http://schemas.microsoft.com/office/drawing/2014/main" id="{8D1ED526-9B81-4C4B-B459-2F76FFA31CB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210709" y="6964326"/>
            <a:ext cx="1156424" cy="321229"/>
          </a:xfrm>
          <a:prstGeom prst="rect">
            <a:avLst/>
          </a:prstGeom>
        </p:spPr>
      </p:pic>
      <p:sp>
        <p:nvSpPr>
          <p:cNvPr id="8" name="Espace réservé du numéro de diapositive 5">
            <a:extLst>
              <a:ext uri="{FF2B5EF4-FFF2-40B4-BE49-F238E27FC236}">
                <a16:creationId xmlns:a16="http://schemas.microsoft.com/office/drawing/2014/main" id="{562E1B36-2355-0145-B436-4241647024F0}"/>
              </a:ext>
            </a:extLst>
          </p:cNvPr>
          <p:cNvSpPr>
            <a:spLocks noGrp="1"/>
          </p:cNvSpPr>
          <p:nvPr>
            <p:ph type="sldNum" sz="quarter" idx="4"/>
          </p:nvPr>
        </p:nvSpPr>
        <p:spPr>
          <a:xfrm>
            <a:off x="8792544" y="6937992"/>
            <a:ext cx="418164" cy="401638"/>
          </a:xfrm>
          <a:prstGeom prst="rect">
            <a:avLst/>
          </a:prstGeom>
        </p:spPr>
        <p:txBody>
          <a:bodyPr vert="horz" lIns="91440" tIns="45720" rIns="91440" bIns="45720" rtlCol="0" anchor="ctr"/>
          <a:lstStyle>
            <a:lvl1pPr algn="r">
              <a:defRPr sz="899">
                <a:solidFill>
                  <a:schemeClr val="tx1">
                    <a:lumMod val="75000"/>
                    <a:lumOff val="25000"/>
                  </a:schemeClr>
                </a:solidFill>
                <a:latin typeface="Corbel" panose="020B0503020204020204" pitchFamily="34" charset="0"/>
              </a:defRPr>
            </a:lvl1pPr>
          </a:lstStyle>
          <a:p>
            <a:fld id="{FFE9600D-D970-3D40-B4FB-C6249E901464}" type="slidenum">
              <a:rPr lang="fr-FR" smtClean="0"/>
              <a:pPr/>
              <a:t>‹N°›</a:t>
            </a:fld>
            <a:endParaRPr lang="fr-FR"/>
          </a:p>
        </p:txBody>
      </p:sp>
      <p:sp>
        <p:nvSpPr>
          <p:cNvPr id="11" name="Espace réservé du pied de page 4">
            <a:extLst>
              <a:ext uri="{FF2B5EF4-FFF2-40B4-BE49-F238E27FC236}">
                <a16:creationId xmlns:a16="http://schemas.microsoft.com/office/drawing/2014/main" id="{B391AD85-443F-7D42-9A6B-E6CAF209D2FD}"/>
              </a:ext>
            </a:extLst>
          </p:cNvPr>
          <p:cNvSpPr>
            <a:spLocks noGrp="1"/>
          </p:cNvSpPr>
          <p:nvPr>
            <p:ph type="ftr" sz="quarter" idx="3"/>
          </p:nvPr>
        </p:nvSpPr>
        <p:spPr>
          <a:xfrm>
            <a:off x="5173062" y="6937992"/>
            <a:ext cx="3730838" cy="401638"/>
          </a:xfrm>
          <a:prstGeom prst="rect">
            <a:avLst/>
          </a:prstGeom>
        </p:spPr>
        <p:txBody>
          <a:bodyPr vert="horz" lIns="91440" tIns="45720" rIns="91440" bIns="45720" rtlCol="0" anchor="ctr"/>
          <a:lstStyle>
            <a:lvl1pPr algn="r">
              <a:defRPr sz="899">
                <a:solidFill>
                  <a:schemeClr val="tx1">
                    <a:tint val="75000"/>
                  </a:schemeClr>
                </a:solidFill>
                <a:latin typeface="Corbel" panose="020B0503020204020204" pitchFamily="34" charset="0"/>
              </a:defRPr>
            </a:lvl1pPr>
          </a:lstStyle>
          <a:p>
            <a:r>
              <a:rPr lang="fr-FR"/>
              <a:t>Pied de page</a:t>
            </a:r>
          </a:p>
        </p:txBody>
      </p:sp>
      <p:grpSp>
        <p:nvGrpSpPr>
          <p:cNvPr id="16" name="Groupe 15">
            <a:extLst>
              <a:ext uri="{FF2B5EF4-FFF2-40B4-BE49-F238E27FC236}">
                <a16:creationId xmlns:a16="http://schemas.microsoft.com/office/drawing/2014/main" id="{603DC4A5-333A-0A4F-9CFE-D8766A730C2B}"/>
              </a:ext>
            </a:extLst>
          </p:cNvPr>
          <p:cNvGrpSpPr/>
          <p:nvPr userDrawn="1"/>
        </p:nvGrpSpPr>
        <p:grpSpPr>
          <a:xfrm>
            <a:off x="8904088" y="7057217"/>
            <a:ext cx="306619" cy="194372"/>
            <a:chOff x="8904088" y="7009579"/>
            <a:chExt cx="306620" cy="275975"/>
          </a:xfrm>
        </p:grpSpPr>
        <p:cxnSp>
          <p:nvCxnSpPr>
            <p:cNvPr id="17" name="Connecteur droit 16">
              <a:extLst>
                <a:ext uri="{FF2B5EF4-FFF2-40B4-BE49-F238E27FC236}">
                  <a16:creationId xmlns:a16="http://schemas.microsoft.com/office/drawing/2014/main" id="{938E8E82-18A7-514A-A03C-8B89BE00223A}"/>
                </a:ext>
              </a:extLst>
            </p:cNvPr>
            <p:cNvCxnSpPr>
              <a:cxnSpLocks/>
            </p:cNvCxnSpPr>
            <p:nvPr userDrawn="1"/>
          </p:nvCxnSpPr>
          <p:spPr>
            <a:xfrm>
              <a:off x="9210708" y="7009579"/>
              <a:ext cx="0" cy="275975"/>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8" name="Connecteur droit 17">
              <a:extLst>
                <a:ext uri="{FF2B5EF4-FFF2-40B4-BE49-F238E27FC236}">
                  <a16:creationId xmlns:a16="http://schemas.microsoft.com/office/drawing/2014/main" id="{A3A2206E-955C-2C45-AF34-83BA60188AB9}"/>
                </a:ext>
              </a:extLst>
            </p:cNvPr>
            <p:cNvCxnSpPr>
              <a:cxnSpLocks/>
            </p:cNvCxnSpPr>
            <p:nvPr userDrawn="1"/>
          </p:nvCxnSpPr>
          <p:spPr>
            <a:xfrm>
              <a:off x="8904088" y="7009579"/>
              <a:ext cx="0" cy="275975"/>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sp>
        <p:nvSpPr>
          <p:cNvPr id="10" name="Espace réservé du texte 4">
            <a:extLst>
              <a:ext uri="{FF2B5EF4-FFF2-40B4-BE49-F238E27FC236}">
                <a16:creationId xmlns:a16="http://schemas.microsoft.com/office/drawing/2014/main" id="{F9B0BEEC-6F8A-9A46-B262-CC8B59D47F60}"/>
              </a:ext>
            </a:extLst>
          </p:cNvPr>
          <p:cNvSpPr>
            <a:spLocks noGrp="1"/>
          </p:cNvSpPr>
          <p:nvPr>
            <p:ph type="body" sz="quarter" idx="11" hasCustomPrompt="1"/>
          </p:nvPr>
        </p:nvSpPr>
        <p:spPr>
          <a:xfrm>
            <a:off x="558834" y="1993606"/>
            <a:ext cx="2290244" cy="2290243"/>
          </a:xfrm>
          <a:solidFill>
            <a:schemeClr val="accent5">
              <a:lumMod val="20000"/>
              <a:lumOff val="80000"/>
            </a:schemeClr>
          </a:solidFill>
        </p:spPr>
        <p:txBody>
          <a:bodyPr/>
          <a:lstStyle>
            <a:lvl1pPr>
              <a:lnSpc>
                <a:spcPts val="8200"/>
              </a:lnSpc>
              <a:spcBef>
                <a:spcPts val="0"/>
              </a:spcBef>
              <a:buClr>
                <a:schemeClr val="accent5"/>
              </a:buClr>
              <a:defRPr sz="6001"/>
            </a:lvl1pPr>
            <a:lvl2pPr>
              <a:lnSpc>
                <a:spcPts val="1201"/>
              </a:lnSpc>
              <a:spcBef>
                <a:spcPts val="0"/>
              </a:spcBef>
              <a:buClr>
                <a:schemeClr val="accent5"/>
              </a:buClr>
              <a:defRPr sz="1100"/>
            </a:lvl2pPr>
            <a:lvl3pPr>
              <a:buClr>
                <a:schemeClr val="accent5"/>
              </a:buClr>
              <a:defRPr/>
            </a:lvl3pPr>
            <a:lvl4pPr>
              <a:buClr>
                <a:schemeClr val="accent5"/>
              </a:buClr>
              <a:defRPr/>
            </a:lvl4pPr>
            <a:lvl5pPr>
              <a:buClr>
                <a:schemeClr val="accent5"/>
              </a:buClr>
              <a:defRPr/>
            </a:lvl5pPr>
          </a:lstStyle>
          <a:p>
            <a:pPr lvl="0"/>
            <a:r>
              <a:rPr lang="fr-FR"/>
              <a:t>00</a:t>
            </a:r>
          </a:p>
          <a:p>
            <a:pPr lvl="1"/>
            <a:r>
              <a:rPr lang="fr-FR"/>
              <a:t>Deuxième niveau</a:t>
            </a:r>
          </a:p>
          <a:p>
            <a:pPr lvl="2"/>
            <a:r>
              <a:rPr lang="fr-FR"/>
              <a:t>Troisième niveau</a:t>
            </a:r>
          </a:p>
          <a:p>
            <a:pPr lvl="3"/>
            <a:r>
              <a:rPr lang="fr-FR"/>
              <a:t>Quatrième niveau</a:t>
            </a:r>
          </a:p>
          <a:p>
            <a:pPr lvl="4"/>
            <a:r>
              <a:rPr lang="fr-FR"/>
              <a:t>Cinquième niveau</a:t>
            </a:r>
          </a:p>
        </p:txBody>
      </p:sp>
      <p:sp>
        <p:nvSpPr>
          <p:cNvPr id="12" name="Espace réservé du texte 4">
            <a:extLst>
              <a:ext uri="{FF2B5EF4-FFF2-40B4-BE49-F238E27FC236}">
                <a16:creationId xmlns:a16="http://schemas.microsoft.com/office/drawing/2014/main" id="{ED0BA4BA-474D-6044-A139-4E1949719C9B}"/>
              </a:ext>
            </a:extLst>
          </p:cNvPr>
          <p:cNvSpPr>
            <a:spLocks noGrp="1"/>
          </p:cNvSpPr>
          <p:nvPr>
            <p:ph type="body" sz="quarter" idx="12" hasCustomPrompt="1"/>
          </p:nvPr>
        </p:nvSpPr>
        <p:spPr>
          <a:xfrm>
            <a:off x="558834" y="4409547"/>
            <a:ext cx="2290244" cy="2290243"/>
          </a:xfrm>
          <a:solidFill>
            <a:schemeClr val="accent5">
              <a:lumMod val="40000"/>
              <a:lumOff val="60000"/>
            </a:schemeClr>
          </a:solidFill>
        </p:spPr>
        <p:txBody>
          <a:bodyPr/>
          <a:lstStyle>
            <a:lvl1pPr>
              <a:lnSpc>
                <a:spcPts val="8200"/>
              </a:lnSpc>
              <a:spcBef>
                <a:spcPts val="0"/>
              </a:spcBef>
              <a:buClr>
                <a:schemeClr val="accent5"/>
              </a:buClr>
              <a:defRPr sz="6001"/>
            </a:lvl1pPr>
            <a:lvl2pPr>
              <a:lnSpc>
                <a:spcPts val="1201"/>
              </a:lnSpc>
              <a:spcBef>
                <a:spcPts val="0"/>
              </a:spcBef>
              <a:buClr>
                <a:schemeClr val="accent5"/>
              </a:buClr>
              <a:defRPr sz="1100"/>
            </a:lvl2pPr>
            <a:lvl3pPr>
              <a:buClr>
                <a:schemeClr val="accent5"/>
              </a:buClr>
              <a:defRPr/>
            </a:lvl3pPr>
            <a:lvl4pPr>
              <a:buClr>
                <a:schemeClr val="accent5"/>
              </a:buClr>
              <a:defRPr/>
            </a:lvl4pPr>
            <a:lvl5pPr>
              <a:buClr>
                <a:schemeClr val="accent5"/>
              </a:buClr>
              <a:defRPr/>
            </a:lvl5pPr>
          </a:lstStyle>
          <a:p>
            <a:pPr lvl="0"/>
            <a:r>
              <a:rPr lang="fr-FR"/>
              <a:t>00</a:t>
            </a:r>
          </a:p>
          <a:p>
            <a:pPr lvl="1"/>
            <a:r>
              <a:rPr lang="fr-FR"/>
              <a:t>Deuxième niveau</a:t>
            </a:r>
          </a:p>
          <a:p>
            <a:pPr lvl="2"/>
            <a:r>
              <a:rPr lang="fr-FR"/>
              <a:t>Troisième niveau</a:t>
            </a:r>
          </a:p>
          <a:p>
            <a:pPr lvl="3"/>
            <a:r>
              <a:rPr lang="fr-FR"/>
              <a:t>Quatrième niveau</a:t>
            </a:r>
          </a:p>
          <a:p>
            <a:pPr lvl="4"/>
            <a:r>
              <a:rPr lang="fr-FR"/>
              <a:t>Cinquième niveau</a:t>
            </a:r>
          </a:p>
        </p:txBody>
      </p:sp>
      <p:sp>
        <p:nvSpPr>
          <p:cNvPr id="13" name="Espace réservé du texte 4">
            <a:extLst>
              <a:ext uri="{FF2B5EF4-FFF2-40B4-BE49-F238E27FC236}">
                <a16:creationId xmlns:a16="http://schemas.microsoft.com/office/drawing/2014/main" id="{A9BDE8F6-8943-F948-9190-1021DE05CA85}"/>
              </a:ext>
            </a:extLst>
          </p:cNvPr>
          <p:cNvSpPr>
            <a:spLocks noGrp="1"/>
          </p:cNvSpPr>
          <p:nvPr>
            <p:ph type="body" sz="quarter" idx="13" hasCustomPrompt="1"/>
          </p:nvPr>
        </p:nvSpPr>
        <p:spPr>
          <a:xfrm>
            <a:off x="3003652" y="2003231"/>
            <a:ext cx="2290244" cy="2290243"/>
          </a:xfrm>
          <a:solidFill>
            <a:schemeClr val="accent5">
              <a:lumMod val="40000"/>
              <a:lumOff val="60000"/>
            </a:schemeClr>
          </a:solidFill>
        </p:spPr>
        <p:txBody>
          <a:bodyPr/>
          <a:lstStyle>
            <a:lvl1pPr>
              <a:lnSpc>
                <a:spcPts val="8200"/>
              </a:lnSpc>
              <a:spcBef>
                <a:spcPts val="0"/>
              </a:spcBef>
              <a:buClr>
                <a:schemeClr val="accent5"/>
              </a:buClr>
              <a:defRPr sz="6001"/>
            </a:lvl1pPr>
            <a:lvl2pPr>
              <a:lnSpc>
                <a:spcPts val="1201"/>
              </a:lnSpc>
              <a:spcBef>
                <a:spcPts val="0"/>
              </a:spcBef>
              <a:buClr>
                <a:schemeClr val="accent5"/>
              </a:buClr>
              <a:defRPr sz="1100"/>
            </a:lvl2pPr>
            <a:lvl3pPr>
              <a:buClr>
                <a:schemeClr val="accent5"/>
              </a:buClr>
              <a:defRPr/>
            </a:lvl3pPr>
            <a:lvl4pPr>
              <a:buClr>
                <a:schemeClr val="accent5"/>
              </a:buClr>
              <a:defRPr/>
            </a:lvl4pPr>
            <a:lvl5pPr>
              <a:buClr>
                <a:schemeClr val="accent5"/>
              </a:buClr>
              <a:defRPr/>
            </a:lvl5pPr>
          </a:lstStyle>
          <a:p>
            <a:pPr lvl="0"/>
            <a:r>
              <a:rPr lang="fr-FR"/>
              <a:t>00</a:t>
            </a:r>
          </a:p>
          <a:p>
            <a:pPr lvl="1"/>
            <a:r>
              <a:rPr lang="fr-FR"/>
              <a:t>Deuxième niveau</a:t>
            </a:r>
          </a:p>
          <a:p>
            <a:pPr lvl="2"/>
            <a:r>
              <a:rPr lang="fr-FR"/>
              <a:t>Troisième niveau</a:t>
            </a:r>
          </a:p>
          <a:p>
            <a:pPr lvl="3"/>
            <a:r>
              <a:rPr lang="fr-FR"/>
              <a:t>Quatrième niveau</a:t>
            </a:r>
          </a:p>
          <a:p>
            <a:pPr lvl="4"/>
            <a:r>
              <a:rPr lang="fr-FR"/>
              <a:t>Cinquième niveau</a:t>
            </a:r>
          </a:p>
        </p:txBody>
      </p:sp>
      <p:sp>
        <p:nvSpPr>
          <p:cNvPr id="14" name="Espace réservé du texte 4">
            <a:extLst>
              <a:ext uri="{FF2B5EF4-FFF2-40B4-BE49-F238E27FC236}">
                <a16:creationId xmlns:a16="http://schemas.microsoft.com/office/drawing/2014/main" id="{953AEB83-1492-6941-8D8B-63CC8512890F}"/>
              </a:ext>
            </a:extLst>
          </p:cNvPr>
          <p:cNvSpPr>
            <a:spLocks noGrp="1"/>
          </p:cNvSpPr>
          <p:nvPr>
            <p:ph type="body" sz="quarter" idx="14" hasCustomPrompt="1"/>
          </p:nvPr>
        </p:nvSpPr>
        <p:spPr>
          <a:xfrm>
            <a:off x="2994026" y="4409547"/>
            <a:ext cx="2290244" cy="2290243"/>
          </a:xfrm>
          <a:solidFill>
            <a:schemeClr val="accent5">
              <a:lumMod val="20000"/>
              <a:lumOff val="80000"/>
            </a:schemeClr>
          </a:solidFill>
        </p:spPr>
        <p:txBody>
          <a:bodyPr/>
          <a:lstStyle>
            <a:lvl1pPr>
              <a:lnSpc>
                <a:spcPts val="8200"/>
              </a:lnSpc>
              <a:spcBef>
                <a:spcPts val="0"/>
              </a:spcBef>
              <a:buClr>
                <a:schemeClr val="accent5"/>
              </a:buClr>
              <a:defRPr sz="6001"/>
            </a:lvl1pPr>
            <a:lvl2pPr>
              <a:lnSpc>
                <a:spcPts val="1201"/>
              </a:lnSpc>
              <a:spcBef>
                <a:spcPts val="0"/>
              </a:spcBef>
              <a:buClr>
                <a:schemeClr val="accent5"/>
              </a:buClr>
              <a:defRPr sz="1100"/>
            </a:lvl2pPr>
            <a:lvl3pPr>
              <a:buClr>
                <a:schemeClr val="accent5"/>
              </a:buClr>
              <a:defRPr/>
            </a:lvl3pPr>
            <a:lvl4pPr>
              <a:buClr>
                <a:schemeClr val="accent5"/>
              </a:buClr>
              <a:defRPr/>
            </a:lvl4pPr>
            <a:lvl5pPr>
              <a:buClr>
                <a:schemeClr val="accent5"/>
              </a:buClr>
              <a:defRPr/>
            </a:lvl5pPr>
          </a:lstStyle>
          <a:p>
            <a:pPr lvl="0"/>
            <a:r>
              <a:rPr lang="fr-FR"/>
              <a:t>00</a:t>
            </a:r>
          </a:p>
          <a:p>
            <a:pPr lvl="1"/>
            <a:r>
              <a:rPr lang="fr-FR"/>
              <a:t>Deuxième niveau</a:t>
            </a:r>
          </a:p>
          <a:p>
            <a:pPr lvl="2"/>
            <a:r>
              <a:rPr lang="fr-FR"/>
              <a:t>Troisième niveau</a:t>
            </a:r>
          </a:p>
          <a:p>
            <a:pPr lvl="3"/>
            <a:r>
              <a:rPr lang="fr-FR"/>
              <a:t>Quatrième niveau</a:t>
            </a:r>
          </a:p>
          <a:p>
            <a:pPr lvl="4"/>
            <a:r>
              <a:rPr lang="fr-FR"/>
              <a:t>Cinquième niveau</a:t>
            </a:r>
          </a:p>
        </p:txBody>
      </p:sp>
      <p:sp>
        <p:nvSpPr>
          <p:cNvPr id="15" name="Espace réservé du texte 4">
            <a:extLst>
              <a:ext uri="{FF2B5EF4-FFF2-40B4-BE49-F238E27FC236}">
                <a16:creationId xmlns:a16="http://schemas.microsoft.com/office/drawing/2014/main" id="{F9BB1112-D537-6F4D-9E10-C7420EBEDE40}"/>
              </a:ext>
            </a:extLst>
          </p:cNvPr>
          <p:cNvSpPr>
            <a:spLocks noGrp="1"/>
          </p:cNvSpPr>
          <p:nvPr>
            <p:ph type="body" sz="quarter" idx="15" hasCustomPrompt="1"/>
          </p:nvPr>
        </p:nvSpPr>
        <p:spPr>
          <a:xfrm>
            <a:off x="5438843" y="1993606"/>
            <a:ext cx="2290244" cy="2290243"/>
          </a:xfrm>
          <a:solidFill>
            <a:schemeClr val="accent5">
              <a:lumMod val="20000"/>
              <a:lumOff val="80000"/>
            </a:schemeClr>
          </a:solidFill>
        </p:spPr>
        <p:txBody>
          <a:bodyPr/>
          <a:lstStyle>
            <a:lvl1pPr>
              <a:lnSpc>
                <a:spcPts val="8200"/>
              </a:lnSpc>
              <a:spcBef>
                <a:spcPts val="0"/>
              </a:spcBef>
              <a:buClr>
                <a:schemeClr val="accent5"/>
              </a:buClr>
              <a:defRPr sz="6001"/>
            </a:lvl1pPr>
            <a:lvl2pPr>
              <a:lnSpc>
                <a:spcPts val="1201"/>
              </a:lnSpc>
              <a:spcBef>
                <a:spcPts val="0"/>
              </a:spcBef>
              <a:buClr>
                <a:schemeClr val="accent5"/>
              </a:buClr>
              <a:defRPr sz="1100"/>
            </a:lvl2pPr>
            <a:lvl3pPr>
              <a:buClr>
                <a:schemeClr val="accent5"/>
              </a:buClr>
              <a:defRPr/>
            </a:lvl3pPr>
            <a:lvl4pPr>
              <a:buClr>
                <a:schemeClr val="accent5"/>
              </a:buClr>
              <a:defRPr/>
            </a:lvl4pPr>
            <a:lvl5pPr>
              <a:buClr>
                <a:schemeClr val="accent5"/>
              </a:buClr>
              <a:defRPr/>
            </a:lvl5pPr>
          </a:lstStyle>
          <a:p>
            <a:pPr lvl="0"/>
            <a:r>
              <a:rPr lang="fr-FR"/>
              <a:t>00</a:t>
            </a:r>
          </a:p>
          <a:p>
            <a:pPr lvl="1"/>
            <a:r>
              <a:rPr lang="fr-FR"/>
              <a:t>Deuxième niveau</a:t>
            </a:r>
          </a:p>
          <a:p>
            <a:pPr lvl="2"/>
            <a:r>
              <a:rPr lang="fr-FR"/>
              <a:t>Troisième niveau</a:t>
            </a:r>
          </a:p>
          <a:p>
            <a:pPr lvl="3"/>
            <a:r>
              <a:rPr lang="fr-FR"/>
              <a:t>Quatrième niveau</a:t>
            </a:r>
          </a:p>
          <a:p>
            <a:pPr lvl="4"/>
            <a:r>
              <a:rPr lang="fr-FR"/>
              <a:t>Cinquième niveau</a:t>
            </a:r>
          </a:p>
        </p:txBody>
      </p:sp>
      <p:sp>
        <p:nvSpPr>
          <p:cNvPr id="19" name="Espace réservé du texte 4">
            <a:extLst>
              <a:ext uri="{FF2B5EF4-FFF2-40B4-BE49-F238E27FC236}">
                <a16:creationId xmlns:a16="http://schemas.microsoft.com/office/drawing/2014/main" id="{993154B9-9C90-5F44-90C5-B5C6BF69290A}"/>
              </a:ext>
            </a:extLst>
          </p:cNvPr>
          <p:cNvSpPr>
            <a:spLocks noGrp="1"/>
          </p:cNvSpPr>
          <p:nvPr>
            <p:ph type="body" sz="quarter" idx="16" hasCustomPrompt="1"/>
          </p:nvPr>
        </p:nvSpPr>
        <p:spPr>
          <a:xfrm>
            <a:off x="5438843" y="4409547"/>
            <a:ext cx="2290244" cy="2290243"/>
          </a:xfrm>
          <a:solidFill>
            <a:schemeClr val="accent5">
              <a:lumMod val="40000"/>
              <a:lumOff val="60000"/>
            </a:schemeClr>
          </a:solidFill>
        </p:spPr>
        <p:txBody>
          <a:bodyPr/>
          <a:lstStyle>
            <a:lvl1pPr>
              <a:lnSpc>
                <a:spcPts val="8200"/>
              </a:lnSpc>
              <a:spcBef>
                <a:spcPts val="0"/>
              </a:spcBef>
              <a:buClr>
                <a:schemeClr val="accent5"/>
              </a:buClr>
              <a:defRPr sz="6001"/>
            </a:lvl1pPr>
            <a:lvl2pPr>
              <a:lnSpc>
                <a:spcPts val="1201"/>
              </a:lnSpc>
              <a:spcBef>
                <a:spcPts val="0"/>
              </a:spcBef>
              <a:buClr>
                <a:schemeClr val="accent5"/>
              </a:buClr>
              <a:defRPr sz="1100"/>
            </a:lvl2pPr>
            <a:lvl3pPr>
              <a:buClr>
                <a:schemeClr val="accent5"/>
              </a:buClr>
              <a:defRPr/>
            </a:lvl3pPr>
            <a:lvl4pPr>
              <a:buClr>
                <a:schemeClr val="accent5"/>
              </a:buClr>
              <a:defRPr/>
            </a:lvl4pPr>
            <a:lvl5pPr>
              <a:buClr>
                <a:schemeClr val="accent5"/>
              </a:buClr>
              <a:defRPr/>
            </a:lvl5pPr>
          </a:lstStyle>
          <a:p>
            <a:pPr lvl="0"/>
            <a:r>
              <a:rPr lang="fr-FR"/>
              <a:t>00</a:t>
            </a:r>
          </a:p>
          <a:p>
            <a:pPr lvl="1"/>
            <a:r>
              <a:rPr lang="fr-FR"/>
              <a:t>Deuxième niveau</a:t>
            </a:r>
          </a:p>
          <a:p>
            <a:pPr lvl="2"/>
            <a:r>
              <a:rPr lang="fr-FR"/>
              <a:t>Troisième niveau</a:t>
            </a:r>
          </a:p>
          <a:p>
            <a:pPr lvl="3"/>
            <a:r>
              <a:rPr lang="fr-FR"/>
              <a:t>Quatrième niveau</a:t>
            </a:r>
          </a:p>
          <a:p>
            <a:pPr lvl="4"/>
            <a:r>
              <a:rPr lang="fr-FR"/>
              <a:t>Cinquième niveau</a:t>
            </a:r>
          </a:p>
        </p:txBody>
      </p:sp>
      <p:sp>
        <p:nvSpPr>
          <p:cNvPr id="20" name="Espace réservé du texte 4">
            <a:extLst>
              <a:ext uri="{FF2B5EF4-FFF2-40B4-BE49-F238E27FC236}">
                <a16:creationId xmlns:a16="http://schemas.microsoft.com/office/drawing/2014/main" id="{236D128A-808C-BA49-AF71-D90064AF0B3C}"/>
              </a:ext>
            </a:extLst>
          </p:cNvPr>
          <p:cNvSpPr>
            <a:spLocks noGrp="1"/>
          </p:cNvSpPr>
          <p:nvPr>
            <p:ph type="body" sz="quarter" idx="17" hasCustomPrompt="1"/>
          </p:nvPr>
        </p:nvSpPr>
        <p:spPr>
          <a:xfrm>
            <a:off x="7883659" y="2003231"/>
            <a:ext cx="2290244" cy="2290243"/>
          </a:xfrm>
          <a:solidFill>
            <a:schemeClr val="accent5">
              <a:lumMod val="40000"/>
              <a:lumOff val="60000"/>
            </a:schemeClr>
          </a:solidFill>
        </p:spPr>
        <p:txBody>
          <a:bodyPr/>
          <a:lstStyle>
            <a:lvl1pPr>
              <a:lnSpc>
                <a:spcPts val="8200"/>
              </a:lnSpc>
              <a:spcBef>
                <a:spcPts val="0"/>
              </a:spcBef>
              <a:buClr>
                <a:schemeClr val="accent5"/>
              </a:buClr>
              <a:defRPr sz="6001"/>
            </a:lvl1pPr>
            <a:lvl2pPr>
              <a:lnSpc>
                <a:spcPts val="1201"/>
              </a:lnSpc>
              <a:spcBef>
                <a:spcPts val="0"/>
              </a:spcBef>
              <a:buClr>
                <a:schemeClr val="accent5"/>
              </a:buClr>
              <a:defRPr sz="1100"/>
            </a:lvl2pPr>
            <a:lvl3pPr>
              <a:buClr>
                <a:schemeClr val="accent5"/>
              </a:buClr>
              <a:defRPr/>
            </a:lvl3pPr>
            <a:lvl4pPr>
              <a:buClr>
                <a:schemeClr val="accent5"/>
              </a:buClr>
              <a:defRPr/>
            </a:lvl4pPr>
            <a:lvl5pPr>
              <a:buClr>
                <a:schemeClr val="accent5"/>
              </a:buClr>
              <a:defRPr/>
            </a:lvl5pPr>
          </a:lstStyle>
          <a:p>
            <a:pPr lvl="0"/>
            <a:r>
              <a:rPr lang="fr-FR"/>
              <a:t>00</a:t>
            </a:r>
          </a:p>
          <a:p>
            <a:pPr lvl="1"/>
            <a:r>
              <a:rPr lang="fr-FR"/>
              <a:t>Deuxième niveau</a:t>
            </a:r>
          </a:p>
          <a:p>
            <a:pPr lvl="2"/>
            <a:r>
              <a:rPr lang="fr-FR"/>
              <a:t>Troisième niveau</a:t>
            </a:r>
          </a:p>
          <a:p>
            <a:pPr lvl="3"/>
            <a:r>
              <a:rPr lang="fr-FR"/>
              <a:t>Quatrième niveau</a:t>
            </a:r>
          </a:p>
          <a:p>
            <a:pPr lvl="4"/>
            <a:r>
              <a:rPr lang="fr-FR"/>
              <a:t>Cinquième niveau</a:t>
            </a:r>
          </a:p>
        </p:txBody>
      </p:sp>
      <p:sp>
        <p:nvSpPr>
          <p:cNvPr id="21" name="Espace réservé du texte 4">
            <a:extLst>
              <a:ext uri="{FF2B5EF4-FFF2-40B4-BE49-F238E27FC236}">
                <a16:creationId xmlns:a16="http://schemas.microsoft.com/office/drawing/2014/main" id="{B346D8CF-D9CE-1D4C-865D-BDAB548997C2}"/>
              </a:ext>
            </a:extLst>
          </p:cNvPr>
          <p:cNvSpPr>
            <a:spLocks noGrp="1"/>
          </p:cNvSpPr>
          <p:nvPr>
            <p:ph type="body" sz="quarter" idx="18" hasCustomPrompt="1"/>
          </p:nvPr>
        </p:nvSpPr>
        <p:spPr>
          <a:xfrm>
            <a:off x="7874035" y="4409547"/>
            <a:ext cx="2290244" cy="2290243"/>
          </a:xfrm>
          <a:solidFill>
            <a:schemeClr val="accent5">
              <a:lumMod val="20000"/>
              <a:lumOff val="80000"/>
            </a:schemeClr>
          </a:solidFill>
        </p:spPr>
        <p:txBody>
          <a:bodyPr/>
          <a:lstStyle>
            <a:lvl1pPr>
              <a:lnSpc>
                <a:spcPts val="8200"/>
              </a:lnSpc>
              <a:spcBef>
                <a:spcPts val="0"/>
              </a:spcBef>
              <a:buClr>
                <a:schemeClr val="accent5"/>
              </a:buClr>
              <a:defRPr sz="6001"/>
            </a:lvl1pPr>
            <a:lvl2pPr>
              <a:lnSpc>
                <a:spcPts val="1201"/>
              </a:lnSpc>
              <a:spcBef>
                <a:spcPts val="0"/>
              </a:spcBef>
              <a:buClr>
                <a:schemeClr val="accent5"/>
              </a:buClr>
              <a:defRPr sz="1100"/>
            </a:lvl2pPr>
            <a:lvl3pPr>
              <a:buClr>
                <a:schemeClr val="accent5"/>
              </a:buClr>
              <a:defRPr/>
            </a:lvl3pPr>
            <a:lvl4pPr>
              <a:buClr>
                <a:schemeClr val="accent5"/>
              </a:buClr>
              <a:defRPr/>
            </a:lvl4pPr>
            <a:lvl5pPr>
              <a:buClr>
                <a:schemeClr val="accent5"/>
              </a:buClr>
              <a:defRPr/>
            </a:lvl5pPr>
          </a:lstStyle>
          <a:p>
            <a:pPr lvl="0"/>
            <a:r>
              <a:rPr lang="fr-FR"/>
              <a:t>00</a:t>
            </a:r>
          </a:p>
          <a:p>
            <a:pPr lvl="1"/>
            <a:r>
              <a:rPr lang="fr-FR"/>
              <a:t>Deuxième niveau</a:t>
            </a:r>
          </a:p>
          <a:p>
            <a:pPr lvl="2"/>
            <a:r>
              <a:rPr lang="fr-FR"/>
              <a:t>Troisième niveau</a:t>
            </a:r>
          </a:p>
          <a:p>
            <a:pPr lvl="3"/>
            <a:r>
              <a:rPr lang="fr-FR"/>
              <a:t>Quatrième niveau</a:t>
            </a:r>
          </a:p>
          <a:p>
            <a:pPr lvl="4"/>
            <a:r>
              <a:rPr lang="fr-FR"/>
              <a:t>Cinquième niveau</a:t>
            </a:r>
          </a:p>
        </p:txBody>
      </p:sp>
      <p:sp>
        <p:nvSpPr>
          <p:cNvPr id="22" name="Espace réservé pour une image  3">
            <a:extLst>
              <a:ext uri="{FF2B5EF4-FFF2-40B4-BE49-F238E27FC236}">
                <a16:creationId xmlns:a16="http://schemas.microsoft.com/office/drawing/2014/main" id="{993D8B93-9B59-490C-A30B-B75A181A5FBE}"/>
              </a:ext>
            </a:extLst>
          </p:cNvPr>
          <p:cNvSpPr>
            <a:spLocks noGrp="1"/>
          </p:cNvSpPr>
          <p:nvPr>
            <p:ph type="pic" sz="quarter" idx="19" hasCustomPrompt="1"/>
          </p:nvPr>
        </p:nvSpPr>
        <p:spPr>
          <a:xfrm>
            <a:off x="457201" y="270000"/>
            <a:ext cx="1259999" cy="1260000"/>
          </a:xfrm>
        </p:spPr>
        <p:txBody>
          <a:bodyPr anchor="ctr"/>
          <a:lstStyle>
            <a:lvl1pPr algn="ctr">
              <a:defRPr/>
            </a:lvl1pPr>
          </a:lstStyle>
          <a:p>
            <a:r>
              <a:rPr lang="fr-FR"/>
              <a:t>Insérer logo ici</a:t>
            </a:r>
          </a:p>
        </p:txBody>
      </p:sp>
    </p:spTree>
    <p:extLst>
      <p:ext uri="{BB962C8B-B14F-4D97-AF65-F5344CB8AC3E}">
        <p14:creationId xmlns:p14="http://schemas.microsoft.com/office/powerpoint/2010/main" val="42586720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Vert - timeline">
    <p:spTree>
      <p:nvGrpSpPr>
        <p:cNvPr id="1" name=""/>
        <p:cNvGrpSpPr/>
        <p:nvPr/>
      </p:nvGrpSpPr>
      <p:grpSpPr>
        <a:xfrm>
          <a:off x="0" y="0"/>
          <a:ext cx="0" cy="0"/>
          <a:chOff x="0" y="0"/>
          <a:chExt cx="0" cy="0"/>
        </a:xfrm>
      </p:grpSpPr>
      <p:sp>
        <p:nvSpPr>
          <p:cNvPr id="3" name="Forme libre 2">
            <a:extLst>
              <a:ext uri="{FF2B5EF4-FFF2-40B4-BE49-F238E27FC236}">
                <a16:creationId xmlns:a16="http://schemas.microsoft.com/office/drawing/2014/main" id="{A53F0E48-45FD-8E43-BD26-B1197DA00646}"/>
              </a:ext>
            </a:extLst>
          </p:cNvPr>
          <p:cNvSpPr/>
          <p:nvPr userDrawn="1"/>
        </p:nvSpPr>
        <p:spPr>
          <a:xfrm>
            <a:off x="1" y="1"/>
            <a:ext cx="10691813" cy="7559675"/>
          </a:xfrm>
          <a:custGeom>
            <a:avLst/>
            <a:gdLst>
              <a:gd name="connsiteX0" fmla="*/ 0 w 10691813"/>
              <a:gd name="connsiteY0" fmla="*/ 0 h 7559675"/>
              <a:gd name="connsiteX1" fmla="*/ 10691813 w 10691813"/>
              <a:gd name="connsiteY1" fmla="*/ 0 h 7559675"/>
              <a:gd name="connsiteX2" fmla="*/ 10691813 w 10691813"/>
              <a:gd name="connsiteY2" fmla="*/ 7559675 h 7559675"/>
              <a:gd name="connsiteX3" fmla="*/ 0 w 10691813"/>
              <a:gd name="connsiteY3" fmla="*/ 7559675 h 7559675"/>
              <a:gd name="connsiteX4" fmla="*/ 0 w 10691813"/>
              <a:gd name="connsiteY4" fmla="*/ 0 h 7559675"/>
              <a:gd name="connsiteX5" fmla="*/ 204121 w 10691813"/>
              <a:gd name="connsiteY5" fmla="*/ 180948 h 7559675"/>
              <a:gd name="connsiteX6" fmla="*/ 204121 w 10691813"/>
              <a:gd name="connsiteY6" fmla="*/ 7381187 h 7559675"/>
              <a:gd name="connsiteX7" fmla="*/ 10480072 w 10691813"/>
              <a:gd name="connsiteY7" fmla="*/ 7381187 h 7559675"/>
              <a:gd name="connsiteX8" fmla="*/ 10480072 w 10691813"/>
              <a:gd name="connsiteY8" fmla="*/ 180948 h 7559675"/>
              <a:gd name="connsiteX9" fmla="*/ 204121 w 10691813"/>
              <a:gd name="connsiteY9" fmla="*/ 180948 h 7559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91813" h="7559675">
                <a:moveTo>
                  <a:pt x="0" y="0"/>
                </a:moveTo>
                <a:lnTo>
                  <a:pt x="10691813" y="0"/>
                </a:lnTo>
                <a:lnTo>
                  <a:pt x="10691813" y="7559675"/>
                </a:lnTo>
                <a:lnTo>
                  <a:pt x="0" y="7559675"/>
                </a:lnTo>
                <a:lnTo>
                  <a:pt x="0" y="0"/>
                </a:lnTo>
                <a:close/>
                <a:moveTo>
                  <a:pt x="204121" y="180948"/>
                </a:moveTo>
                <a:lnTo>
                  <a:pt x="204121" y="7381187"/>
                </a:lnTo>
                <a:lnTo>
                  <a:pt x="10480072" y="7381187"/>
                </a:lnTo>
                <a:lnTo>
                  <a:pt x="10480072" y="180948"/>
                </a:lnTo>
                <a:lnTo>
                  <a:pt x="204121" y="180948"/>
                </a:lnTo>
                <a:close/>
              </a:path>
            </a:pathLst>
          </a:cu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sz="1800"/>
          </a:p>
        </p:txBody>
      </p:sp>
      <p:sp>
        <p:nvSpPr>
          <p:cNvPr id="4" name="Espace réservé du texte 5">
            <a:extLst>
              <a:ext uri="{FF2B5EF4-FFF2-40B4-BE49-F238E27FC236}">
                <a16:creationId xmlns:a16="http://schemas.microsoft.com/office/drawing/2014/main" id="{7979C27C-AA48-A347-A92A-58646BEAF85D}"/>
              </a:ext>
            </a:extLst>
          </p:cNvPr>
          <p:cNvSpPr>
            <a:spLocks noGrp="1"/>
          </p:cNvSpPr>
          <p:nvPr>
            <p:ph type="body" sz="quarter" idx="10"/>
          </p:nvPr>
        </p:nvSpPr>
        <p:spPr>
          <a:xfrm>
            <a:off x="1" y="-2"/>
            <a:ext cx="10691812" cy="1800000"/>
          </a:xfrm>
          <a:solidFill>
            <a:schemeClr val="accent5">
              <a:lumMod val="20000"/>
              <a:lumOff val="80000"/>
            </a:schemeClr>
          </a:solidFill>
        </p:spPr>
        <p:txBody>
          <a:bodyPr lIns="2160000" tIns="360000" rIns="720000" bIns="360000" anchor="ctr">
            <a:noAutofit/>
          </a:bodyPr>
          <a:lstStyle>
            <a:lvl1pPr>
              <a:lnSpc>
                <a:spcPts val="4000"/>
              </a:lnSpc>
              <a:defRPr sz="3601" b="1">
                <a:solidFill>
                  <a:schemeClr val="accent5"/>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fr-FR"/>
              <a:t>Cliquez pour modifier les styles du texte du masque</a:t>
            </a:r>
          </a:p>
        </p:txBody>
      </p:sp>
      <p:pic>
        <p:nvPicPr>
          <p:cNvPr id="6" name="Graphique 5">
            <a:extLst>
              <a:ext uri="{FF2B5EF4-FFF2-40B4-BE49-F238E27FC236}">
                <a16:creationId xmlns:a16="http://schemas.microsoft.com/office/drawing/2014/main" id="{8D1ED526-9B81-4C4B-B459-2F76FFA31CB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210709" y="6964326"/>
            <a:ext cx="1156424" cy="321229"/>
          </a:xfrm>
          <a:prstGeom prst="rect">
            <a:avLst/>
          </a:prstGeom>
        </p:spPr>
      </p:pic>
      <p:sp>
        <p:nvSpPr>
          <p:cNvPr id="8" name="Espace réservé du numéro de diapositive 5">
            <a:extLst>
              <a:ext uri="{FF2B5EF4-FFF2-40B4-BE49-F238E27FC236}">
                <a16:creationId xmlns:a16="http://schemas.microsoft.com/office/drawing/2014/main" id="{562E1B36-2355-0145-B436-4241647024F0}"/>
              </a:ext>
            </a:extLst>
          </p:cNvPr>
          <p:cNvSpPr>
            <a:spLocks noGrp="1"/>
          </p:cNvSpPr>
          <p:nvPr>
            <p:ph type="sldNum" sz="quarter" idx="4"/>
          </p:nvPr>
        </p:nvSpPr>
        <p:spPr>
          <a:xfrm>
            <a:off x="8792544" y="6937992"/>
            <a:ext cx="418164" cy="401638"/>
          </a:xfrm>
          <a:prstGeom prst="rect">
            <a:avLst/>
          </a:prstGeom>
        </p:spPr>
        <p:txBody>
          <a:bodyPr vert="horz" lIns="91440" tIns="45720" rIns="91440" bIns="45720" rtlCol="0" anchor="ctr"/>
          <a:lstStyle>
            <a:lvl1pPr algn="r">
              <a:defRPr sz="899">
                <a:solidFill>
                  <a:schemeClr val="tx1">
                    <a:lumMod val="75000"/>
                    <a:lumOff val="25000"/>
                  </a:schemeClr>
                </a:solidFill>
                <a:latin typeface="Corbel" panose="020B0503020204020204" pitchFamily="34" charset="0"/>
              </a:defRPr>
            </a:lvl1pPr>
          </a:lstStyle>
          <a:p>
            <a:fld id="{FFE9600D-D970-3D40-B4FB-C6249E901464}" type="slidenum">
              <a:rPr lang="fr-FR" smtClean="0"/>
              <a:pPr/>
              <a:t>‹N°›</a:t>
            </a:fld>
            <a:endParaRPr lang="fr-FR"/>
          </a:p>
        </p:txBody>
      </p:sp>
      <p:sp>
        <p:nvSpPr>
          <p:cNvPr id="11" name="Espace réservé du pied de page 4">
            <a:extLst>
              <a:ext uri="{FF2B5EF4-FFF2-40B4-BE49-F238E27FC236}">
                <a16:creationId xmlns:a16="http://schemas.microsoft.com/office/drawing/2014/main" id="{B391AD85-443F-7D42-9A6B-E6CAF209D2FD}"/>
              </a:ext>
            </a:extLst>
          </p:cNvPr>
          <p:cNvSpPr>
            <a:spLocks noGrp="1"/>
          </p:cNvSpPr>
          <p:nvPr>
            <p:ph type="ftr" sz="quarter" idx="3"/>
          </p:nvPr>
        </p:nvSpPr>
        <p:spPr>
          <a:xfrm>
            <a:off x="5173062" y="6937992"/>
            <a:ext cx="3730838" cy="401638"/>
          </a:xfrm>
          <a:prstGeom prst="rect">
            <a:avLst/>
          </a:prstGeom>
        </p:spPr>
        <p:txBody>
          <a:bodyPr vert="horz" lIns="91440" tIns="45720" rIns="91440" bIns="45720" rtlCol="0" anchor="ctr"/>
          <a:lstStyle>
            <a:lvl1pPr algn="r">
              <a:defRPr sz="899">
                <a:solidFill>
                  <a:schemeClr val="tx1">
                    <a:tint val="75000"/>
                  </a:schemeClr>
                </a:solidFill>
                <a:latin typeface="Corbel" panose="020B0503020204020204" pitchFamily="34" charset="0"/>
              </a:defRPr>
            </a:lvl1pPr>
          </a:lstStyle>
          <a:p>
            <a:r>
              <a:rPr lang="fr-FR"/>
              <a:t>Pied de page</a:t>
            </a:r>
          </a:p>
        </p:txBody>
      </p:sp>
      <p:grpSp>
        <p:nvGrpSpPr>
          <p:cNvPr id="16" name="Groupe 15">
            <a:extLst>
              <a:ext uri="{FF2B5EF4-FFF2-40B4-BE49-F238E27FC236}">
                <a16:creationId xmlns:a16="http://schemas.microsoft.com/office/drawing/2014/main" id="{603DC4A5-333A-0A4F-9CFE-D8766A730C2B}"/>
              </a:ext>
            </a:extLst>
          </p:cNvPr>
          <p:cNvGrpSpPr/>
          <p:nvPr userDrawn="1"/>
        </p:nvGrpSpPr>
        <p:grpSpPr>
          <a:xfrm>
            <a:off x="8904088" y="7057217"/>
            <a:ext cx="306619" cy="194372"/>
            <a:chOff x="8904088" y="7009579"/>
            <a:chExt cx="306620" cy="275975"/>
          </a:xfrm>
        </p:grpSpPr>
        <p:cxnSp>
          <p:nvCxnSpPr>
            <p:cNvPr id="17" name="Connecteur droit 16">
              <a:extLst>
                <a:ext uri="{FF2B5EF4-FFF2-40B4-BE49-F238E27FC236}">
                  <a16:creationId xmlns:a16="http://schemas.microsoft.com/office/drawing/2014/main" id="{938E8E82-18A7-514A-A03C-8B89BE00223A}"/>
                </a:ext>
              </a:extLst>
            </p:cNvPr>
            <p:cNvCxnSpPr>
              <a:cxnSpLocks/>
            </p:cNvCxnSpPr>
            <p:nvPr userDrawn="1"/>
          </p:nvCxnSpPr>
          <p:spPr>
            <a:xfrm>
              <a:off x="9210708" y="7009579"/>
              <a:ext cx="0" cy="275975"/>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8" name="Connecteur droit 17">
              <a:extLst>
                <a:ext uri="{FF2B5EF4-FFF2-40B4-BE49-F238E27FC236}">
                  <a16:creationId xmlns:a16="http://schemas.microsoft.com/office/drawing/2014/main" id="{A3A2206E-955C-2C45-AF34-83BA60188AB9}"/>
                </a:ext>
              </a:extLst>
            </p:cNvPr>
            <p:cNvCxnSpPr>
              <a:cxnSpLocks/>
            </p:cNvCxnSpPr>
            <p:nvPr userDrawn="1"/>
          </p:nvCxnSpPr>
          <p:spPr>
            <a:xfrm>
              <a:off x="8904088" y="7009579"/>
              <a:ext cx="0" cy="275975"/>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cxnSp>
        <p:nvCxnSpPr>
          <p:cNvPr id="10" name="Connecteur droit 9">
            <a:extLst>
              <a:ext uri="{FF2B5EF4-FFF2-40B4-BE49-F238E27FC236}">
                <a16:creationId xmlns:a16="http://schemas.microsoft.com/office/drawing/2014/main" id="{07736269-B3C8-9843-AF76-8FF40D2676E3}"/>
              </a:ext>
            </a:extLst>
          </p:cNvPr>
          <p:cNvCxnSpPr/>
          <p:nvPr userDrawn="1"/>
        </p:nvCxnSpPr>
        <p:spPr>
          <a:xfrm>
            <a:off x="668028" y="4494998"/>
            <a:ext cx="9355756" cy="0"/>
          </a:xfrm>
          <a:prstGeom prst="line">
            <a:avLst/>
          </a:prstGeom>
          <a:ln w="15875">
            <a:solidFill>
              <a:schemeClr val="accent5"/>
            </a:solidFill>
          </a:ln>
        </p:spPr>
        <p:style>
          <a:lnRef idx="1">
            <a:schemeClr val="accent1"/>
          </a:lnRef>
          <a:fillRef idx="0">
            <a:schemeClr val="accent1"/>
          </a:fillRef>
          <a:effectRef idx="0">
            <a:schemeClr val="accent1"/>
          </a:effectRef>
          <a:fontRef idx="minor">
            <a:schemeClr val="tx1"/>
          </a:fontRef>
        </p:style>
      </p:cxnSp>
      <p:sp>
        <p:nvSpPr>
          <p:cNvPr id="12" name="Espace réservé pour une image  3">
            <a:extLst>
              <a:ext uri="{FF2B5EF4-FFF2-40B4-BE49-F238E27FC236}">
                <a16:creationId xmlns:a16="http://schemas.microsoft.com/office/drawing/2014/main" id="{C2641E3C-4C91-4102-9F7F-560F6929BDC3}"/>
              </a:ext>
            </a:extLst>
          </p:cNvPr>
          <p:cNvSpPr>
            <a:spLocks noGrp="1"/>
          </p:cNvSpPr>
          <p:nvPr>
            <p:ph type="pic" sz="quarter" idx="11" hasCustomPrompt="1"/>
          </p:nvPr>
        </p:nvSpPr>
        <p:spPr>
          <a:xfrm>
            <a:off x="457201" y="270000"/>
            <a:ext cx="1259999" cy="1260000"/>
          </a:xfrm>
        </p:spPr>
        <p:txBody>
          <a:bodyPr anchor="ctr"/>
          <a:lstStyle>
            <a:lvl1pPr algn="ctr">
              <a:defRPr/>
            </a:lvl1pPr>
          </a:lstStyle>
          <a:p>
            <a:r>
              <a:rPr lang="fr-FR"/>
              <a:t>Insérer logo ici</a:t>
            </a:r>
          </a:p>
        </p:txBody>
      </p:sp>
    </p:spTree>
    <p:extLst>
      <p:ext uri="{BB962C8B-B14F-4D97-AF65-F5344CB8AC3E}">
        <p14:creationId xmlns:p14="http://schemas.microsoft.com/office/powerpoint/2010/main" val="135658822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Vert - vide">
    <p:spTree>
      <p:nvGrpSpPr>
        <p:cNvPr id="1" name=""/>
        <p:cNvGrpSpPr/>
        <p:nvPr/>
      </p:nvGrpSpPr>
      <p:grpSpPr>
        <a:xfrm>
          <a:off x="0" y="0"/>
          <a:ext cx="0" cy="0"/>
          <a:chOff x="0" y="0"/>
          <a:chExt cx="0" cy="0"/>
        </a:xfrm>
      </p:grpSpPr>
      <p:sp>
        <p:nvSpPr>
          <p:cNvPr id="3" name="Forme libre 2">
            <a:extLst>
              <a:ext uri="{FF2B5EF4-FFF2-40B4-BE49-F238E27FC236}">
                <a16:creationId xmlns:a16="http://schemas.microsoft.com/office/drawing/2014/main" id="{A53F0E48-45FD-8E43-BD26-B1197DA00646}"/>
              </a:ext>
            </a:extLst>
          </p:cNvPr>
          <p:cNvSpPr/>
          <p:nvPr userDrawn="1"/>
        </p:nvSpPr>
        <p:spPr>
          <a:xfrm>
            <a:off x="1" y="1"/>
            <a:ext cx="10691813" cy="7559675"/>
          </a:xfrm>
          <a:custGeom>
            <a:avLst/>
            <a:gdLst>
              <a:gd name="connsiteX0" fmla="*/ 0 w 10691813"/>
              <a:gd name="connsiteY0" fmla="*/ 0 h 7559675"/>
              <a:gd name="connsiteX1" fmla="*/ 10691813 w 10691813"/>
              <a:gd name="connsiteY1" fmla="*/ 0 h 7559675"/>
              <a:gd name="connsiteX2" fmla="*/ 10691813 w 10691813"/>
              <a:gd name="connsiteY2" fmla="*/ 7559675 h 7559675"/>
              <a:gd name="connsiteX3" fmla="*/ 0 w 10691813"/>
              <a:gd name="connsiteY3" fmla="*/ 7559675 h 7559675"/>
              <a:gd name="connsiteX4" fmla="*/ 0 w 10691813"/>
              <a:gd name="connsiteY4" fmla="*/ 0 h 7559675"/>
              <a:gd name="connsiteX5" fmla="*/ 204121 w 10691813"/>
              <a:gd name="connsiteY5" fmla="*/ 180948 h 7559675"/>
              <a:gd name="connsiteX6" fmla="*/ 204121 w 10691813"/>
              <a:gd name="connsiteY6" fmla="*/ 7381187 h 7559675"/>
              <a:gd name="connsiteX7" fmla="*/ 10480072 w 10691813"/>
              <a:gd name="connsiteY7" fmla="*/ 7381187 h 7559675"/>
              <a:gd name="connsiteX8" fmla="*/ 10480072 w 10691813"/>
              <a:gd name="connsiteY8" fmla="*/ 180948 h 7559675"/>
              <a:gd name="connsiteX9" fmla="*/ 204121 w 10691813"/>
              <a:gd name="connsiteY9" fmla="*/ 180948 h 7559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91813" h="7559675">
                <a:moveTo>
                  <a:pt x="0" y="0"/>
                </a:moveTo>
                <a:lnTo>
                  <a:pt x="10691813" y="0"/>
                </a:lnTo>
                <a:lnTo>
                  <a:pt x="10691813" y="7559675"/>
                </a:lnTo>
                <a:lnTo>
                  <a:pt x="0" y="7559675"/>
                </a:lnTo>
                <a:lnTo>
                  <a:pt x="0" y="0"/>
                </a:lnTo>
                <a:close/>
                <a:moveTo>
                  <a:pt x="204121" y="180948"/>
                </a:moveTo>
                <a:lnTo>
                  <a:pt x="204121" y="7381187"/>
                </a:lnTo>
                <a:lnTo>
                  <a:pt x="10480072" y="7381187"/>
                </a:lnTo>
                <a:lnTo>
                  <a:pt x="10480072" y="180948"/>
                </a:lnTo>
                <a:lnTo>
                  <a:pt x="204121" y="180948"/>
                </a:lnTo>
                <a:close/>
              </a:path>
            </a:pathLst>
          </a:cu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sz="1800"/>
          </a:p>
        </p:txBody>
      </p:sp>
      <p:sp>
        <p:nvSpPr>
          <p:cNvPr id="4" name="Espace réservé du texte 5">
            <a:extLst>
              <a:ext uri="{FF2B5EF4-FFF2-40B4-BE49-F238E27FC236}">
                <a16:creationId xmlns:a16="http://schemas.microsoft.com/office/drawing/2014/main" id="{7979C27C-AA48-A347-A92A-58646BEAF85D}"/>
              </a:ext>
            </a:extLst>
          </p:cNvPr>
          <p:cNvSpPr>
            <a:spLocks noGrp="1"/>
          </p:cNvSpPr>
          <p:nvPr>
            <p:ph type="body" sz="quarter" idx="10"/>
          </p:nvPr>
        </p:nvSpPr>
        <p:spPr>
          <a:xfrm>
            <a:off x="1" y="-2"/>
            <a:ext cx="10691812" cy="1800000"/>
          </a:xfrm>
          <a:solidFill>
            <a:schemeClr val="accent5">
              <a:lumMod val="20000"/>
              <a:lumOff val="80000"/>
            </a:schemeClr>
          </a:solidFill>
        </p:spPr>
        <p:txBody>
          <a:bodyPr lIns="2160000" tIns="360000" rIns="720000" bIns="360000" anchor="ctr">
            <a:noAutofit/>
          </a:bodyPr>
          <a:lstStyle>
            <a:lvl1pPr>
              <a:lnSpc>
                <a:spcPts val="4000"/>
              </a:lnSpc>
              <a:defRPr sz="3601" b="1">
                <a:solidFill>
                  <a:schemeClr val="accent5"/>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fr-FR"/>
              <a:t>Cliquez pour modifier les styles du texte du masque</a:t>
            </a:r>
          </a:p>
        </p:txBody>
      </p:sp>
      <p:pic>
        <p:nvPicPr>
          <p:cNvPr id="6" name="Graphique 5">
            <a:extLst>
              <a:ext uri="{FF2B5EF4-FFF2-40B4-BE49-F238E27FC236}">
                <a16:creationId xmlns:a16="http://schemas.microsoft.com/office/drawing/2014/main" id="{8D1ED526-9B81-4C4B-B459-2F76FFA31CB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210709" y="6964326"/>
            <a:ext cx="1156424" cy="321229"/>
          </a:xfrm>
          <a:prstGeom prst="rect">
            <a:avLst/>
          </a:prstGeom>
        </p:spPr>
      </p:pic>
      <p:sp>
        <p:nvSpPr>
          <p:cNvPr id="8" name="Espace réservé du numéro de diapositive 5">
            <a:extLst>
              <a:ext uri="{FF2B5EF4-FFF2-40B4-BE49-F238E27FC236}">
                <a16:creationId xmlns:a16="http://schemas.microsoft.com/office/drawing/2014/main" id="{562E1B36-2355-0145-B436-4241647024F0}"/>
              </a:ext>
            </a:extLst>
          </p:cNvPr>
          <p:cNvSpPr>
            <a:spLocks noGrp="1"/>
          </p:cNvSpPr>
          <p:nvPr>
            <p:ph type="sldNum" sz="quarter" idx="4"/>
          </p:nvPr>
        </p:nvSpPr>
        <p:spPr>
          <a:xfrm>
            <a:off x="8792544" y="6937992"/>
            <a:ext cx="418164" cy="401638"/>
          </a:xfrm>
          <a:prstGeom prst="rect">
            <a:avLst/>
          </a:prstGeom>
        </p:spPr>
        <p:txBody>
          <a:bodyPr vert="horz" lIns="91440" tIns="45720" rIns="91440" bIns="45720" rtlCol="0" anchor="ctr"/>
          <a:lstStyle>
            <a:lvl1pPr algn="r">
              <a:defRPr sz="899">
                <a:solidFill>
                  <a:schemeClr val="tx1">
                    <a:lumMod val="75000"/>
                    <a:lumOff val="25000"/>
                  </a:schemeClr>
                </a:solidFill>
                <a:latin typeface="Corbel" panose="020B0503020204020204" pitchFamily="34" charset="0"/>
              </a:defRPr>
            </a:lvl1pPr>
          </a:lstStyle>
          <a:p>
            <a:fld id="{FFE9600D-D970-3D40-B4FB-C6249E901464}" type="slidenum">
              <a:rPr lang="fr-FR" smtClean="0"/>
              <a:pPr/>
              <a:t>‹N°›</a:t>
            </a:fld>
            <a:endParaRPr lang="fr-FR"/>
          </a:p>
        </p:txBody>
      </p:sp>
      <p:sp>
        <p:nvSpPr>
          <p:cNvPr id="11" name="Espace réservé du pied de page 4">
            <a:extLst>
              <a:ext uri="{FF2B5EF4-FFF2-40B4-BE49-F238E27FC236}">
                <a16:creationId xmlns:a16="http://schemas.microsoft.com/office/drawing/2014/main" id="{B391AD85-443F-7D42-9A6B-E6CAF209D2FD}"/>
              </a:ext>
            </a:extLst>
          </p:cNvPr>
          <p:cNvSpPr>
            <a:spLocks noGrp="1"/>
          </p:cNvSpPr>
          <p:nvPr>
            <p:ph type="ftr" sz="quarter" idx="3"/>
          </p:nvPr>
        </p:nvSpPr>
        <p:spPr>
          <a:xfrm>
            <a:off x="5173062" y="6937992"/>
            <a:ext cx="3730838" cy="401638"/>
          </a:xfrm>
          <a:prstGeom prst="rect">
            <a:avLst/>
          </a:prstGeom>
        </p:spPr>
        <p:txBody>
          <a:bodyPr vert="horz" lIns="91440" tIns="45720" rIns="91440" bIns="45720" rtlCol="0" anchor="ctr"/>
          <a:lstStyle>
            <a:lvl1pPr algn="r">
              <a:defRPr sz="899">
                <a:solidFill>
                  <a:schemeClr val="tx1">
                    <a:tint val="75000"/>
                  </a:schemeClr>
                </a:solidFill>
                <a:latin typeface="Corbel" panose="020B0503020204020204" pitchFamily="34" charset="0"/>
              </a:defRPr>
            </a:lvl1pPr>
          </a:lstStyle>
          <a:p>
            <a:r>
              <a:rPr lang="fr-FR"/>
              <a:t>Pied de page</a:t>
            </a:r>
          </a:p>
        </p:txBody>
      </p:sp>
      <p:grpSp>
        <p:nvGrpSpPr>
          <p:cNvPr id="16" name="Groupe 15">
            <a:extLst>
              <a:ext uri="{FF2B5EF4-FFF2-40B4-BE49-F238E27FC236}">
                <a16:creationId xmlns:a16="http://schemas.microsoft.com/office/drawing/2014/main" id="{603DC4A5-333A-0A4F-9CFE-D8766A730C2B}"/>
              </a:ext>
            </a:extLst>
          </p:cNvPr>
          <p:cNvGrpSpPr/>
          <p:nvPr userDrawn="1"/>
        </p:nvGrpSpPr>
        <p:grpSpPr>
          <a:xfrm>
            <a:off x="8904088" y="7057217"/>
            <a:ext cx="306619" cy="194372"/>
            <a:chOff x="8904088" y="7009579"/>
            <a:chExt cx="306620" cy="275975"/>
          </a:xfrm>
        </p:grpSpPr>
        <p:cxnSp>
          <p:nvCxnSpPr>
            <p:cNvPr id="17" name="Connecteur droit 16">
              <a:extLst>
                <a:ext uri="{FF2B5EF4-FFF2-40B4-BE49-F238E27FC236}">
                  <a16:creationId xmlns:a16="http://schemas.microsoft.com/office/drawing/2014/main" id="{938E8E82-18A7-514A-A03C-8B89BE00223A}"/>
                </a:ext>
              </a:extLst>
            </p:cNvPr>
            <p:cNvCxnSpPr>
              <a:cxnSpLocks/>
            </p:cNvCxnSpPr>
            <p:nvPr userDrawn="1"/>
          </p:nvCxnSpPr>
          <p:spPr>
            <a:xfrm>
              <a:off x="9210708" y="7009579"/>
              <a:ext cx="0" cy="275975"/>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8" name="Connecteur droit 17">
              <a:extLst>
                <a:ext uri="{FF2B5EF4-FFF2-40B4-BE49-F238E27FC236}">
                  <a16:creationId xmlns:a16="http://schemas.microsoft.com/office/drawing/2014/main" id="{A3A2206E-955C-2C45-AF34-83BA60188AB9}"/>
                </a:ext>
              </a:extLst>
            </p:cNvPr>
            <p:cNvCxnSpPr>
              <a:cxnSpLocks/>
            </p:cNvCxnSpPr>
            <p:nvPr userDrawn="1"/>
          </p:nvCxnSpPr>
          <p:spPr>
            <a:xfrm>
              <a:off x="8904088" y="7009579"/>
              <a:ext cx="0" cy="275975"/>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sp>
        <p:nvSpPr>
          <p:cNvPr id="10" name="Espace réservé pour une image  3">
            <a:extLst>
              <a:ext uri="{FF2B5EF4-FFF2-40B4-BE49-F238E27FC236}">
                <a16:creationId xmlns:a16="http://schemas.microsoft.com/office/drawing/2014/main" id="{8BAC62F1-C9D8-454C-B6EA-8618E7D3AA3F}"/>
              </a:ext>
            </a:extLst>
          </p:cNvPr>
          <p:cNvSpPr>
            <a:spLocks noGrp="1"/>
          </p:cNvSpPr>
          <p:nvPr>
            <p:ph type="pic" sz="quarter" idx="11" hasCustomPrompt="1"/>
          </p:nvPr>
        </p:nvSpPr>
        <p:spPr>
          <a:xfrm>
            <a:off x="457201" y="270000"/>
            <a:ext cx="1259999" cy="1260000"/>
          </a:xfrm>
        </p:spPr>
        <p:txBody>
          <a:bodyPr anchor="ctr"/>
          <a:lstStyle>
            <a:lvl1pPr algn="ctr">
              <a:defRPr/>
            </a:lvl1pPr>
          </a:lstStyle>
          <a:p>
            <a:r>
              <a:rPr lang="fr-FR"/>
              <a:t>Insérer logo ici</a:t>
            </a:r>
          </a:p>
        </p:txBody>
      </p:sp>
    </p:spTree>
    <p:extLst>
      <p:ext uri="{BB962C8B-B14F-4D97-AF65-F5344CB8AC3E}">
        <p14:creationId xmlns:p14="http://schemas.microsoft.com/office/powerpoint/2010/main" val="384465506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Vert - 1 col">
    <p:spTree>
      <p:nvGrpSpPr>
        <p:cNvPr id="1" name=""/>
        <p:cNvGrpSpPr/>
        <p:nvPr/>
      </p:nvGrpSpPr>
      <p:grpSpPr>
        <a:xfrm>
          <a:off x="0" y="0"/>
          <a:ext cx="0" cy="0"/>
          <a:chOff x="0" y="0"/>
          <a:chExt cx="0" cy="0"/>
        </a:xfrm>
      </p:grpSpPr>
      <p:sp>
        <p:nvSpPr>
          <p:cNvPr id="3" name="Forme libre 2">
            <a:extLst>
              <a:ext uri="{FF2B5EF4-FFF2-40B4-BE49-F238E27FC236}">
                <a16:creationId xmlns:a16="http://schemas.microsoft.com/office/drawing/2014/main" id="{A53F0E48-45FD-8E43-BD26-B1197DA00646}"/>
              </a:ext>
            </a:extLst>
          </p:cNvPr>
          <p:cNvSpPr/>
          <p:nvPr userDrawn="1"/>
        </p:nvSpPr>
        <p:spPr>
          <a:xfrm>
            <a:off x="1" y="1"/>
            <a:ext cx="10691813" cy="7559675"/>
          </a:xfrm>
          <a:custGeom>
            <a:avLst/>
            <a:gdLst>
              <a:gd name="connsiteX0" fmla="*/ 0 w 10691813"/>
              <a:gd name="connsiteY0" fmla="*/ 0 h 7559675"/>
              <a:gd name="connsiteX1" fmla="*/ 10691813 w 10691813"/>
              <a:gd name="connsiteY1" fmla="*/ 0 h 7559675"/>
              <a:gd name="connsiteX2" fmla="*/ 10691813 w 10691813"/>
              <a:gd name="connsiteY2" fmla="*/ 7559675 h 7559675"/>
              <a:gd name="connsiteX3" fmla="*/ 0 w 10691813"/>
              <a:gd name="connsiteY3" fmla="*/ 7559675 h 7559675"/>
              <a:gd name="connsiteX4" fmla="*/ 0 w 10691813"/>
              <a:gd name="connsiteY4" fmla="*/ 0 h 7559675"/>
              <a:gd name="connsiteX5" fmla="*/ 204121 w 10691813"/>
              <a:gd name="connsiteY5" fmla="*/ 180948 h 7559675"/>
              <a:gd name="connsiteX6" fmla="*/ 204121 w 10691813"/>
              <a:gd name="connsiteY6" fmla="*/ 7381187 h 7559675"/>
              <a:gd name="connsiteX7" fmla="*/ 10480072 w 10691813"/>
              <a:gd name="connsiteY7" fmla="*/ 7381187 h 7559675"/>
              <a:gd name="connsiteX8" fmla="*/ 10480072 w 10691813"/>
              <a:gd name="connsiteY8" fmla="*/ 180948 h 7559675"/>
              <a:gd name="connsiteX9" fmla="*/ 204121 w 10691813"/>
              <a:gd name="connsiteY9" fmla="*/ 180948 h 7559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91813" h="7559675">
                <a:moveTo>
                  <a:pt x="0" y="0"/>
                </a:moveTo>
                <a:lnTo>
                  <a:pt x="10691813" y="0"/>
                </a:lnTo>
                <a:lnTo>
                  <a:pt x="10691813" y="7559675"/>
                </a:lnTo>
                <a:lnTo>
                  <a:pt x="0" y="7559675"/>
                </a:lnTo>
                <a:lnTo>
                  <a:pt x="0" y="0"/>
                </a:lnTo>
                <a:close/>
                <a:moveTo>
                  <a:pt x="204121" y="180948"/>
                </a:moveTo>
                <a:lnTo>
                  <a:pt x="204121" y="7381187"/>
                </a:lnTo>
                <a:lnTo>
                  <a:pt x="10480072" y="7381187"/>
                </a:lnTo>
                <a:lnTo>
                  <a:pt x="10480072" y="180948"/>
                </a:lnTo>
                <a:lnTo>
                  <a:pt x="204121" y="180948"/>
                </a:lnTo>
                <a:close/>
              </a:path>
            </a:pathLst>
          </a:cu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sz="1800"/>
          </a:p>
        </p:txBody>
      </p:sp>
      <p:sp>
        <p:nvSpPr>
          <p:cNvPr id="4" name="Espace réservé du texte 5">
            <a:extLst>
              <a:ext uri="{FF2B5EF4-FFF2-40B4-BE49-F238E27FC236}">
                <a16:creationId xmlns:a16="http://schemas.microsoft.com/office/drawing/2014/main" id="{7979C27C-AA48-A347-A92A-58646BEAF85D}"/>
              </a:ext>
            </a:extLst>
          </p:cNvPr>
          <p:cNvSpPr>
            <a:spLocks noGrp="1"/>
          </p:cNvSpPr>
          <p:nvPr>
            <p:ph type="body" sz="quarter" idx="10"/>
          </p:nvPr>
        </p:nvSpPr>
        <p:spPr>
          <a:xfrm>
            <a:off x="1" y="-2"/>
            <a:ext cx="10691812" cy="1800000"/>
          </a:xfrm>
          <a:solidFill>
            <a:schemeClr val="accent5">
              <a:lumMod val="20000"/>
              <a:lumOff val="80000"/>
            </a:schemeClr>
          </a:solidFill>
        </p:spPr>
        <p:txBody>
          <a:bodyPr lIns="2160000" tIns="360000" rIns="720000" bIns="360000" anchor="ctr">
            <a:noAutofit/>
          </a:bodyPr>
          <a:lstStyle>
            <a:lvl1pPr>
              <a:lnSpc>
                <a:spcPts val="4000"/>
              </a:lnSpc>
              <a:defRPr sz="3601" b="1">
                <a:solidFill>
                  <a:schemeClr val="accent5"/>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fr-FR"/>
              <a:t>Cliquez pour modifier les styles du texte du masque</a:t>
            </a:r>
          </a:p>
        </p:txBody>
      </p:sp>
      <p:pic>
        <p:nvPicPr>
          <p:cNvPr id="6" name="Graphique 5">
            <a:extLst>
              <a:ext uri="{FF2B5EF4-FFF2-40B4-BE49-F238E27FC236}">
                <a16:creationId xmlns:a16="http://schemas.microsoft.com/office/drawing/2014/main" id="{8D1ED526-9B81-4C4B-B459-2F76FFA31CB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210709" y="6964326"/>
            <a:ext cx="1156424" cy="321229"/>
          </a:xfrm>
          <a:prstGeom prst="rect">
            <a:avLst/>
          </a:prstGeom>
        </p:spPr>
      </p:pic>
      <p:sp>
        <p:nvSpPr>
          <p:cNvPr id="8" name="Espace réservé du numéro de diapositive 5">
            <a:extLst>
              <a:ext uri="{FF2B5EF4-FFF2-40B4-BE49-F238E27FC236}">
                <a16:creationId xmlns:a16="http://schemas.microsoft.com/office/drawing/2014/main" id="{562E1B36-2355-0145-B436-4241647024F0}"/>
              </a:ext>
            </a:extLst>
          </p:cNvPr>
          <p:cNvSpPr>
            <a:spLocks noGrp="1"/>
          </p:cNvSpPr>
          <p:nvPr>
            <p:ph type="sldNum" sz="quarter" idx="4"/>
          </p:nvPr>
        </p:nvSpPr>
        <p:spPr>
          <a:xfrm>
            <a:off x="8792544" y="6937992"/>
            <a:ext cx="418164" cy="401638"/>
          </a:xfrm>
          <a:prstGeom prst="rect">
            <a:avLst/>
          </a:prstGeom>
        </p:spPr>
        <p:txBody>
          <a:bodyPr vert="horz" lIns="91440" tIns="45720" rIns="91440" bIns="45720" rtlCol="0" anchor="ctr"/>
          <a:lstStyle>
            <a:lvl1pPr algn="r">
              <a:defRPr sz="899">
                <a:solidFill>
                  <a:schemeClr val="tx1">
                    <a:lumMod val="75000"/>
                    <a:lumOff val="25000"/>
                  </a:schemeClr>
                </a:solidFill>
                <a:latin typeface="Corbel" panose="020B0503020204020204" pitchFamily="34" charset="0"/>
              </a:defRPr>
            </a:lvl1pPr>
          </a:lstStyle>
          <a:p>
            <a:fld id="{FFE9600D-D970-3D40-B4FB-C6249E901464}" type="slidenum">
              <a:rPr lang="fr-FR" smtClean="0"/>
              <a:pPr/>
              <a:t>‹N°›</a:t>
            </a:fld>
            <a:endParaRPr lang="fr-FR"/>
          </a:p>
        </p:txBody>
      </p:sp>
      <p:sp>
        <p:nvSpPr>
          <p:cNvPr id="15" name="Espace réservé du contenu 3">
            <a:extLst>
              <a:ext uri="{FF2B5EF4-FFF2-40B4-BE49-F238E27FC236}">
                <a16:creationId xmlns:a16="http://schemas.microsoft.com/office/drawing/2014/main" id="{C3ACB917-FA26-D841-A88B-D1FE9B15C9A4}"/>
              </a:ext>
            </a:extLst>
          </p:cNvPr>
          <p:cNvSpPr>
            <a:spLocks noGrp="1"/>
          </p:cNvSpPr>
          <p:nvPr>
            <p:ph sz="quarter" idx="12"/>
          </p:nvPr>
        </p:nvSpPr>
        <p:spPr>
          <a:xfrm>
            <a:off x="461963" y="2317899"/>
            <a:ext cx="9747250" cy="4558858"/>
          </a:xfrm>
        </p:spPr>
        <p:txBody>
          <a:bodyPr numCol="1"/>
          <a:lstStyle>
            <a:lvl3pPr>
              <a:buClr>
                <a:schemeClr val="accent5"/>
              </a:buClr>
              <a:defRPr/>
            </a:lvl3pPr>
            <a:lvl4pPr>
              <a:buClr>
                <a:schemeClr val="accent5"/>
              </a:buClr>
              <a:defRPr/>
            </a:lvl4pPr>
            <a:lvl5pPr>
              <a:buClr>
                <a:schemeClr val="accent5"/>
              </a:buCl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1" name="Espace réservé du pied de page 4">
            <a:extLst>
              <a:ext uri="{FF2B5EF4-FFF2-40B4-BE49-F238E27FC236}">
                <a16:creationId xmlns:a16="http://schemas.microsoft.com/office/drawing/2014/main" id="{B391AD85-443F-7D42-9A6B-E6CAF209D2FD}"/>
              </a:ext>
            </a:extLst>
          </p:cNvPr>
          <p:cNvSpPr>
            <a:spLocks noGrp="1"/>
          </p:cNvSpPr>
          <p:nvPr>
            <p:ph type="ftr" sz="quarter" idx="3"/>
          </p:nvPr>
        </p:nvSpPr>
        <p:spPr>
          <a:xfrm>
            <a:off x="5173062" y="6937992"/>
            <a:ext cx="3730838" cy="401638"/>
          </a:xfrm>
          <a:prstGeom prst="rect">
            <a:avLst/>
          </a:prstGeom>
        </p:spPr>
        <p:txBody>
          <a:bodyPr vert="horz" lIns="91440" tIns="45720" rIns="91440" bIns="45720" rtlCol="0" anchor="ctr"/>
          <a:lstStyle>
            <a:lvl1pPr algn="r">
              <a:defRPr sz="899">
                <a:solidFill>
                  <a:schemeClr val="tx1">
                    <a:tint val="75000"/>
                  </a:schemeClr>
                </a:solidFill>
                <a:latin typeface="Corbel" panose="020B0503020204020204" pitchFamily="34" charset="0"/>
              </a:defRPr>
            </a:lvl1pPr>
          </a:lstStyle>
          <a:p>
            <a:r>
              <a:rPr lang="fr-FR"/>
              <a:t>Pied de page</a:t>
            </a:r>
          </a:p>
        </p:txBody>
      </p:sp>
      <p:grpSp>
        <p:nvGrpSpPr>
          <p:cNvPr id="16" name="Groupe 15">
            <a:extLst>
              <a:ext uri="{FF2B5EF4-FFF2-40B4-BE49-F238E27FC236}">
                <a16:creationId xmlns:a16="http://schemas.microsoft.com/office/drawing/2014/main" id="{603DC4A5-333A-0A4F-9CFE-D8766A730C2B}"/>
              </a:ext>
            </a:extLst>
          </p:cNvPr>
          <p:cNvGrpSpPr/>
          <p:nvPr userDrawn="1"/>
        </p:nvGrpSpPr>
        <p:grpSpPr>
          <a:xfrm>
            <a:off x="8904088" y="7057217"/>
            <a:ext cx="306619" cy="194372"/>
            <a:chOff x="8904088" y="7009579"/>
            <a:chExt cx="306620" cy="275975"/>
          </a:xfrm>
        </p:grpSpPr>
        <p:cxnSp>
          <p:nvCxnSpPr>
            <p:cNvPr id="17" name="Connecteur droit 16">
              <a:extLst>
                <a:ext uri="{FF2B5EF4-FFF2-40B4-BE49-F238E27FC236}">
                  <a16:creationId xmlns:a16="http://schemas.microsoft.com/office/drawing/2014/main" id="{938E8E82-18A7-514A-A03C-8B89BE00223A}"/>
                </a:ext>
              </a:extLst>
            </p:cNvPr>
            <p:cNvCxnSpPr>
              <a:cxnSpLocks/>
            </p:cNvCxnSpPr>
            <p:nvPr userDrawn="1"/>
          </p:nvCxnSpPr>
          <p:spPr>
            <a:xfrm>
              <a:off x="9210708" y="7009579"/>
              <a:ext cx="0" cy="275975"/>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8" name="Connecteur droit 17">
              <a:extLst>
                <a:ext uri="{FF2B5EF4-FFF2-40B4-BE49-F238E27FC236}">
                  <a16:creationId xmlns:a16="http://schemas.microsoft.com/office/drawing/2014/main" id="{A3A2206E-955C-2C45-AF34-83BA60188AB9}"/>
                </a:ext>
              </a:extLst>
            </p:cNvPr>
            <p:cNvCxnSpPr>
              <a:cxnSpLocks/>
            </p:cNvCxnSpPr>
            <p:nvPr userDrawn="1"/>
          </p:nvCxnSpPr>
          <p:spPr>
            <a:xfrm>
              <a:off x="8904088" y="7009579"/>
              <a:ext cx="0" cy="275975"/>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sp>
        <p:nvSpPr>
          <p:cNvPr id="12" name="Espace réservé pour une image  3">
            <a:extLst>
              <a:ext uri="{FF2B5EF4-FFF2-40B4-BE49-F238E27FC236}">
                <a16:creationId xmlns:a16="http://schemas.microsoft.com/office/drawing/2014/main" id="{E9C15E94-107C-4C3E-A674-0962CC21D09D}"/>
              </a:ext>
            </a:extLst>
          </p:cNvPr>
          <p:cNvSpPr>
            <a:spLocks noGrp="1"/>
          </p:cNvSpPr>
          <p:nvPr>
            <p:ph type="pic" sz="quarter" idx="11" hasCustomPrompt="1"/>
          </p:nvPr>
        </p:nvSpPr>
        <p:spPr>
          <a:xfrm>
            <a:off x="457201" y="270000"/>
            <a:ext cx="1259999" cy="1260000"/>
          </a:xfrm>
        </p:spPr>
        <p:txBody>
          <a:bodyPr anchor="ctr"/>
          <a:lstStyle>
            <a:lvl1pPr algn="ctr">
              <a:defRPr/>
            </a:lvl1pPr>
          </a:lstStyle>
          <a:p>
            <a:r>
              <a:rPr lang="fr-FR"/>
              <a:t>Insérer logo ici</a:t>
            </a:r>
          </a:p>
        </p:txBody>
      </p:sp>
    </p:spTree>
    <p:extLst>
      <p:ext uri="{BB962C8B-B14F-4D97-AF65-F5344CB8AC3E}">
        <p14:creationId xmlns:p14="http://schemas.microsoft.com/office/powerpoint/2010/main" val="224966897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Vert - 3 col">
    <p:spTree>
      <p:nvGrpSpPr>
        <p:cNvPr id="1" name=""/>
        <p:cNvGrpSpPr/>
        <p:nvPr/>
      </p:nvGrpSpPr>
      <p:grpSpPr>
        <a:xfrm>
          <a:off x="0" y="0"/>
          <a:ext cx="0" cy="0"/>
          <a:chOff x="0" y="0"/>
          <a:chExt cx="0" cy="0"/>
        </a:xfrm>
      </p:grpSpPr>
      <p:sp>
        <p:nvSpPr>
          <p:cNvPr id="3" name="Forme libre 2">
            <a:extLst>
              <a:ext uri="{FF2B5EF4-FFF2-40B4-BE49-F238E27FC236}">
                <a16:creationId xmlns:a16="http://schemas.microsoft.com/office/drawing/2014/main" id="{A53F0E48-45FD-8E43-BD26-B1197DA00646}"/>
              </a:ext>
            </a:extLst>
          </p:cNvPr>
          <p:cNvSpPr/>
          <p:nvPr userDrawn="1"/>
        </p:nvSpPr>
        <p:spPr>
          <a:xfrm>
            <a:off x="1" y="1"/>
            <a:ext cx="10691813" cy="7559675"/>
          </a:xfrm>
          <a:custGeom>
            <a:avLst/>
            <a:gdLst>
              <a:gd name="connsiteX0" fmla="*/ 0 w 10691813"/>
              <a:gd name="connsiteY0" fmla="*/ 0 h 7559675"/>
              <a:gd name="connsiteX1" fmla="*/ 10691813 w 10691813"/>
              <a:gd name="connsiteY1" fmla="*/ 0 h 7559675"/>
              <a:gd name="connsiteX2" fmla="*/ 10691813 w 10691813"/>
              <a:gd name="connsiteY2" fmla="*/ 7559675 h 7559675"/>
              <a:gd name="connsiteX3" fmla="*/ 0 w 10691813"/>
              <a:gd name="connsiteY3" fmla="*/ 7559675 h 7559675"/>
              <a:gd name="connsiteX4" fmla="*/ 0 w 10691813"/>
              <a:gd name="connsiteY4" fmla="*/ 0 h 7559675"/>
              <a:gd name="connsiteX5" fmla="*/ 204121 w 10691813"/>
              <a:gd name="connsiteY5" fmla="*/ 180948 h 7559675"/>
              <a:gd name="connsiteX6" fmla="*/ 204121 w 10691813"/>
              <a:gd name="connsiteY6" fmla="*/ 7381187 h 7559675"/>
              <a:gd name="connsiteX7" fmla="*/ 10480072 w 10691813"/>
              <a:gd name="connsiteY7" fmla="*/ 7381187 h 7559675"/>
              <a:gd name="connsiteX8" fmla="*/ 10480072 w 10691813"/>
              <a:gd name="connsiteY8" fmla="*/ 180948 h 7559675"/>
              <a:gd name="connsiteX9" fmla="*/ 204121 w 10691813"/>
              <a:gd name="connsiteY9" fmla="*/ 180948 h 7559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91813" h="7559675">
                <a:moveTo>
                  <a:pt x="0" y="0"/>
                </a:moveTo>
                <a:lnTo>
                  <a:pt x="10691813" y="0"/>
                </a:lnTo>
                <a:lnTo>
                  <a:pt x="10691813" y="7559675"/>
                </a:lnTo>
                <a:lnTo>
                  <a:pt x="0" y="7559675"/>
                </a:lnTo>
                <a:lnTo>
                  <a:pt x="0" y="0"/>
                </a:lnTo>
                <a:close/>
                <a:moveTo>
                  <a:pt x="204121" y="180948"/>
                </a:moveTo>
                <a:lnTo>
                  <a:pt x="204121" y="7381187"/>
                </a:lnTo>
                <a:lnTo>
                  <a:pt x="10480072" y="7381187"/>
                </a:lnTo>
                <a:lnTo>
                  <a:pt x="10480072" y="180948"/>
                </a:lnTo>
                <a:lnTo>
                  <a:pt x="204121" y="180948"/>
                </a:lnTo>
                <a:close/>
              </a:path>
            </a:pathLst>
          </a:cu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sz="1800"/>
          </a:p>
        </p:txBody>
      </p:sp>
      <p:sp>
        <p:nvSpPr>
          <p:cNvPr id="4" name="Espace réservé du texte 5">
            <a:extLst>
              <a:ext uri="{FF2B5EF4-FFF2-40B4-BE49-F238E27FC236}">
                <a16:creationId xmlns:a16="http://schemas.microsoft.com/office/drawing/2014/main" id="{7979C27C-AA48-A347-A92A-58646BEAF85D}"/>
              </a:ext>
            </a:extLst>
          </p:cNvPr>
          <p:cNvSpPr>
            <a:spLocks noGrp="1"/>
          </p:cNvSpPr>
          <p:nvPr>
            <p:ph type="body" sz="quarter" idx="10"/>
          </p:nvPr>
        </p:nvSpPr>
        <p:spPr>
          <a:xfrm>
            <a:off x="1" y="0"/>
            <a:ext cx="10691812" cy="1800000"/>
          </a:xfrm>
          <a:solidFill>
            <a:schemeClr val="accent5">
              <a:lumMod val="20000"/>
              <a:lumOff val="80000"/>
            </a:schemeClr>
          </a:solidFill>
        </p:spPr>
        <p:txBody>
          <a:bodyPr lIns="2160000" tIns="360000" rIns="720000" bIns="360000" anchor="ctr">
            <a:noAutofit/>
          </a:bodyPr>
          <a:lstStyle>
            <a:lvl1pPr>
              <a:lnSpc>
                <a:spcPts val="4000"/>
              </a:lnSpc>
              <a:defRPr sz="3601" b="1">
                <a:solidFill>
                  <a:schemeClr val="accent5"/>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fr-FR"/>
              <a:t>Cliquez pour modifier les styles du texte du masque</a:t>
            </a:r>
          </a:p>
        </p:txBody>
      </p:sp>
      <p:pic>
        <p:nvPicPr>
          <p:cNvPr id="6" name="Graphique 5">
            <a:extLst>
              <a:ext uri="{FF2B5EF4-FFF2-40B4-BE49-F238E27FC236}">
                <a16:creationId xmlns:a16="http://schemas.microsoft.com/office/drawing/2014/main" id="{8D1ED526-9B81-4C4B-B459-2F76FFA31CB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210709" y="6964326"/>
            <a:ext cx="1156424" cy="321229"/>
          </a:xfrm>
          <a:prstGeom prst="rect">
            <a:avLst/>
          </a:prstGeom>
        </p:spPr>
      </p:pic>
      <p:sp>
        <p:nvSpPr>
          <p:cNvPr id="8" name="Espace réservé du numéro de diapositive 5">
            <a:extLst>
              <a:ext uri="{FF2B5EF4-FFF2-40B4-BE49-F238E27FC236}">
                <a16:creationId xmlns:a16="http://schemas.microsoft.com/office/drawing/2014/main" id="{562E1B36-2355-0145-B436-4241647024F0}"/>
              </a:ext>
            </a:extLst>
          </p:cNvPr>
          <p:cNvSpPr>
            <a:spLocks noGrp="1"/>
          </p:cNvSpPr>
          <p:nvPr>
            <p:ph type="sldNum" sz="quarter" idx="4"/>
          </p:nvPr>
        </p:nvSpPr>
        <p:spPr>
          <a:xfrm>
            <a:off x="8792544" y="6937992"/>
            <a:ext cx="418164" cy="401638"/>
          </a:xfrm>
          <a:prstGeom prst="rect">
            <a:avLst/>
          </a:prstGeom>
        </p:spPr>
        <p:txBody>
          <a:bodyPr vert="horz" lIns="91440" tIns="45720" rIns="91440" bIns="45720" rtlCol="0" anchor="ctr"/>
          <a:lstStyle>
            <a:lvl1pPr algn="r">
              <a:defRPr sz="899">
                <a:solidFill>
                  <a:schemeClr val="tx1">
                    <a:lumMod val="75000"/>
                    <a:lumOff val="25000"/>
                  </a:schemeClr>
                </a:solidFill>
                <a:latin typeface="Corbel" panose="020B0503020204020204" pitchFamily="34" charset="0"/>
              </a:defRPr>
            </a:lvl1pPr>
          </a:lstStyle>
          <a:p>
            <a:fld id="{FFE9600D-D970-3D40-B4FB-C6249E901464}" type="slidenum">
              <a:rPr lang="fr-FR" smtClean="0"/>
              <a:pPr/>
              <a:t>‹N°›</a:t>
            </a:fld>
            <a:endParaRPr lang="fr-FR"/>
          </a:p>
        </p:txBody>
      </p:sp>
      <p:sp>
        <p:nvSpPr>
          <p:cNvPr id="15" name="Espace réservé du contenu 3">
            <a:extLst>
              <a:ext uri="{FF2B5EF4-FFF2-40B4-BE49-F238E27FC236}">
                <a16:creationId xmlns:a16="http://schemas.microsoft.com/office/drawing/2014/main" id="{C3ACB917-FA26-D841-A88B-D1FE9B15C9A4}"/>
              </a:ext>
            </a:extLst>
          </p:cNvPr>
          <p:cNvSpPr>
            <a:spLocks noGrp="1"/>
          </p:cNvSpPr>
          <p:nvPr>
            <p:ph sz="quarter" idx="12"/>
          </p:nvPr>
        </p:nvSpPr>
        <p:spPr>
          <a:xfrm>
            <a:off x="461963" y="2317899"/>
            <a:ext cx="9747250" cy="4558858"/>
          </a:xfrm>
        </p:spPr>
        <p:txBody>
          <a:bodyPr numCol="3"/>
          <a:lstStyle>
            <a:lvl3pPr>
              <a:buClr>
                <a:schemeClr val="accent5"/>
              </a:buClr>
              <a:defRPr/>
            </a:lvl3pPr>
            <a:lvl4pPr>
              <a:buClr>
                <a:schemeClr val="accent5"/>
              </a:buClr>
              <a:defRPr/>
            </a:lvl4pPr>
            <a:lvl5pPr>
              <a:buClr>
                <a:schemeClr val="accent5"/>
              </a:buCl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1" name="Espace réservé du pied de page 4">
            <a:extLst>
              <a:ext uri="{FF2B5EF4-FFF2-40B4-BE49-F238E27FC236}">
                <a16:creationId xmlns:a16="http://schemas.microsoft.com/office/drawing/2014/main" id="{B391AD85-443F-7D42-9A6B-E6CAF209D2FD}"/>
              </a:ext>
            </a:extLst>
          </p:cNvPr>
          <p:cNvSpPr>
            <a:spLocks noGrp="1"/>
          </p:cNvSpPr>
          <p:nvPr>
            <p:ph type="ftr" sz="quarter" idx="3"/>
          </p:nvPr>
        </p:nvSpPr>
        <p:spPr>
          <a:xfrm>
            <a:off x="5173062" y="6937992"/>
            <a:ext cx="3730838" cy="401638"/>
          </a:xfrm>
          <a:prstGeom prst="rect">
            <a:avLst/>
          </a:prstGeom>
        </p:spPr>
        <p:txBody>
          <a:bodyPr vert="horz" lIns="91440" tIns="45720" rIns="91440" bIns="45720" rtlCol="0" anchor="ctr"/>
          <a:lstStyle>
            <a:lvl1pPr algn="r">
              <a:defRPr sz="899">
                <a:solidFill>
                  <a:schemeClr val="tx1">
                    <a:tint val="75000"/>
                  </a:schemeClr>
                </a:solidFill>
                <a:latin typeface="Corbel" panose="020B0503020204020204" pitchFamily="34" charset="0"/>
              </a:defRPr>
            </a:lvl1pPr>
          </a:lstStyle>
          <a:p>
            <a:r>
              <a:rPr lang="fr-FR"/>
              <a:t>Pied de page</a:t>
            </a:r>
          </a:p>
        </p:txBody>
      </p:sp>
      <p:grpSp>
        <p:nvGrpSpPr>
          <p:cNvPr id="16" name="Groupe 15">
            <a:extLst>
              <a:ext uri="{FF2B5EF4-FFF2-40B4-BE49-F238E27FC236}">
                <a16:creationId xmlns:a16="http://schemas.microsoft.com/office/drawing/2014/main" id="{603DC4A5-333A-0A4F-9CFE-D8766A730C2B}"/>
              </a:ext>
            </a:extLst>
          </p:cNvPr>
          <p:cNvGrpSpPr/>
          <p:nvPr userDrawn="1"/>
        </p:nvGrpSpPr>
        <p:grpSpPr>
          <a:xfrm>
            <a:off x="8904088" y="7057217"/>
            <a:ext cx="306619" cy="194372"/>
            <a:chOff x="8904088" y="7009579"/>
            <a:chExt cx="306620" cy="275975"/>
          </a:xfrm>
        </p:grpSpPr>
        <p:cxnSp>
          <p:nvCxnSpPr>
            <p:cNvPr id="17" name="Connecteur droit 16">
              <a:extLst>
                <a:ext uri="{FF2B5EF4-FFF2-40B4-BE49-F238E27FC236}">
                  <a16:creationId xmlns:a16="http://schemas.microsoft.com/office/drawing/2014/main" id="{938E8E82-18A7-514A-A03C-8B89BE00223A}"/>
                </a:ext>
              </a:extLst>
            </p:cNvPr>
            <p:cNvCxnSpPr>
              <a:cxnSpLocks/>
            </p:cNvCxnSpPr>
            <p:nvPr userDrawn="1"/>
          </p:nvCxnSpPr>
          <p:spPr>
            <a:xfrm>
              <a:off x="9210708" y="7009579"/>
              <a:ext cx="0" cy="275975"/>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8" name="Connecteur droit 17">
              <a:extLst>
                <a:ext uri="{FF2B5EF4-FFF2-40B4-BE49-F238E27FC236}">
                  <a16:creationId xmlns:a16="http://schemas.microsoft.com/office/drawing/2014/main" id="{A3A2206E-955C-2C45-AF34-83BA60188AB9}"/>
                </a:ext>
              </a:extLst>
            </p:cNvPr>
            <p:cNvCxnSpPr>
              <a:cxnSpLocks/>
            </p:cNvCxnSpPr>
            <p:nvPr userDrawn="1"/>
          </p:nvCxnSpPr>
          <p:spPr>
            <a:xfrm>
              <a:off x="8904088" y="7009579"/>
              <a:ext cx="0" cy="275975"/>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sp>
        <p:nvSpPr>
          <p:cNvPr id="12" name="Espace réservé pour une image  3">
            <a:extLst>
              <a:ext uri="{FF2B5EF4-FFF2-40B4-BE49-F238E27FC236}">
                <a16:creationId xmlns:a16="http://schemas.microsoft.com/office/drawing/2014/main" id="{48D92C72-49F3-4E27-9310-4FC67BE0DDC7}"/>
              </a:ext>
            </a:extLst>
          </p:cNvPr>
          <p:cNvSpPr>
            <a:spLocks noGrp="1"/>
          </p:cNvSpPr>
          <p:nvPr>
            <p:ph type="pic" sz="quarter" idx="11" hasCustomPrompt="1"/>
          </p:nvPr>
        </p:nvSpPr>
        <p:spPr>
          <a:xfrm>
            <a:off x="457201" y="270000"/>
            <a:ext cx="1259999" cy="1260000"/>
          </a:xfrm>
        </p:spPr>
        <p:txBody>
          <a:bodyPr anchor="ctr"/>
          <a:lstStyle>
            <a:lvl1pPr algn="ctr">
              <a:defRPr/>
            </a:lvl1pPr>
          </a:lstStyle>
          <a:p>
            <a:r>
              <a:rPr lang="fr-FR"/>
              <a:t>Insérer logo ici</a:t>
            </a:r>
          </a:p>
        </p:txBody>
      </p:sp>
    </p:spTree>
    <p:extLst>
      <p:ext uri="{BB962C8B-B14F-4D97-AF65-F5344CB8AC3E}">
        <p14:creationId xmlns:p14="http://schemas.microsoft.com/office/powerpoint/2010/main" val="19345367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Vert - 2 colonnes">
    <p:spTree>
      <p:nvGrpSpPr>
        <p:cNvPr id="1" name=""/>
        <p:cNvGrpSpPr/>
        <p:nvPr/>
      </p:nvGrpSpPr>
      <p:grpSpPr>
        <a:xfrm>
          <a:off x="0" y="0"/>
          <a:ext cx="0" cy="0"/>
          <a:chOff x="0" y="0"/>
          <a:chExt cx="0" cy="0"/>
        </a:xfrm>
      </p:grpSpPr>
      <p:sp>
        <p:nvSpPr>
          <p:cNvPr id="3" name="Forme libre 2">
            <a:extLst>
              <a:ext uri="{FF2B5EF4-FFF2-40B4-BE49-F238E27FC236}">
                <a16:creationId xmlns:a16="http://schemas.microsoft.com/office/drawing/2014/main" id="{A53F0E48-45FD-8E43-BD26-B1197DA00646}"/>
              </a:ext>
            </a:extLst>
          </p:cNvPr>
          <p:cNvSpPr/>
          <p:nvPr userDrawn="1"/>
        </p:nvSpPr>
        <p:spPr>
          <a:xfrm>
            <a:off x="1" y="1"/>
            <a:ext cx="10691813" cy="7559675"/>
          </a:xfrm>
          <a:custGeom>
            <a:avLst/>
            <a:gdLst>
              <a:gd name="connsiteX0" fmla="*/ 0 w 10691813"/>
              <a:gd name="connsiteY0" fmla="*/ 0 h 7559675"/>
              <a:gd name="connsiteX1" fmla="*/ 10691813 w 10691813"/>
              <a:gd name="connsiteY1" fmla="*/ 0 h 7559675"/>
              <a:gd name="connsiteX2" fmla="*/ 10691813 w 10691813"/>
              <a:gd name="connsiteY2" fmla="*/ 7559675 h 7559675"/>
              <a:gd name="connsiteX3" fmla="*/ 0 w 10691813"/>
              <a:gd name="connsiteY3" fmla="*/ 7559675 h 7559675"/>
              <a:gd name="connsiteX4" fmla="*/ 0 w 10691813"/>
              <a:gd name="connsiteY4" fmla="*/ 0 h 7559675"/>
              <a:gd name="connsiteX5" fmla="*/ 204121 w 10691813"/>
              <a:gd name="connsiteY5" fmla="*/ 180948 h 7559675"/>
              <a:gd name="connsiteX6" fmla="*/ 204121 w 10691813"/>
              <a:gd name="connsiteY6" fmla="*/ 7381187 h 7559675"/>
              <a:gd name="connsiteX7" fmla="*/ 10480072 w 10691813"/>
              <a:gd name="connsiteY7" fmla="*/ 7381187 h 7559675"/>
              <a:gd name="connsiteX8" fmla="*/ 10480072 w 10691813"/>
              <a:gd name="connsiteY8" fmla="*/ 180948 h 7559675"/>
              <a:gd name="connsiteX9" fmla="*/ 204121 w 10691813"/>
              <a:gd name="connsiteY9" fmla="*/ 180948 h 7559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91813" h="7559675">
                <a:moveTo>
                  <a:pt x="0" y="0"/>
                </a:moveTo>
                <a:lnTo>
                  <a:pt x="10691813" y="0"/>
                </a:lnTo>
                <a:lnTo>
                  <a:pt x="10691813" y="7559675"/>
                </a:lnTo>
                <a:lnTo>
                  <a:pt x="0" y="7559675"/>
                </a:lnTo>
                <a:lnTo>
                  <a:pt x="0" y="0"/>
                </a:lnTo>
                <a:close/>
                <a:moveTo>
                  <a:pt x="204121" y="180948"/>
                </a:moveTo>
                <a:lnTo>
                  <a:pt x="204121" y="7381187"/>
                </a:lnTo>
                <a:lnTo>
                  <a:pt x="10480072" y="7381187"/>
                </a:lnTo>
                <a:lnTo>
                  <a:pt x="10480072" y="180948"/>
                </a:lnTo>
                <a:lnTo>
                  <a:pt x="204121" y="180948"/>
                </a:lnTo>
                <a:close/>
              </a:path>
            </a:pathLst>
          </a:cu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sz="1800"/>
          </a:p>
        </p:txBody>
      </p:sp>
      <p:sp>
        <p:nvSpPr>
          <p:cNvPr id="6" name="Espace réservé du texte 5">
            <a:extLst>
              <a:ext uri="{FF2B5EF4-FFF2-40B4-BE49-F238E27FC236}">
                <a16:creationId xmlns:a16="http://schemas.microsoft.com/office/drawing/2014/main" id="{B55F16E6-50E1-7E4B-858B-3762D2FC509D}"/>
              </a:ext>
            </a:extLst>
          </p:cNvPr>
          <p:cNvSpPr>
            <a:spLocks noGrp="1"/>
          </p:cNvSpPr>
          <p:nvPr>
            <p:ph type="body" sz="quarter" idx="10"/>
          </p:nvPr>
        </p:nvSpPr>
        <p:spPr>
          <a:xfrm>
            <a:off x="1" y="0"/>
            <a:ext cx="10691812" cy="1800000"/>
          </a:xfrm>
          <a:solidFill>
            <a:schemeClr val="accent5">
              <a:lumMod val="20000"/>
              <a:lumOff val="80000"/>
            </a:schemeClr>
          </a:solidFill>
        </p:spPr>
        <p:txBody>
          <a:bodyPr lIns="2160000" tIns="360000" rIns="720000" bIns="360000" anchor="ctr">
            <a:noAutofit/>
          </a:bodyPr>
          <a:lstStyle>
            <a:lvl1pPr>
              <a:lnSpc>
                <a:spcPts val="4000"/>
              </a:lnSpc>
              <a:defRPr sz="3601" b="1">
                <a:solidFill>
                  <a:schemeClr val="accent5"/>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fr-FR"/>
              <a:t>Cliquez pour modifier les styles du texte du masque</a:t>
            </a:r>
          </a:p>
        </p:txBody>
      </p:sp>
      <p:sp>
        <p:nvSpPr>
          <p:cNvPr id="8" name="Espace réservé du texte 3">
            <a:extLst>
              <a:ext uri="{FF2B5EF4-FFF2-40B4-BE49-F238E27FC236}">
                <a16:creationId xmlns:a16="http://schemas.microsoft.com/office/drawing/2014/main" id="{FBE4C82F-CE9C-DF4B-881C-FB23F0EE9A63}"/>
              </a:ext>
            </a:extLst>
          </p:cNvPr>
          <p:cNvSpPr>
            <a:spLocks noGrp="1"/>
          </p:cNvSpPr>
          <p:nvPr>
            <p:ph type="body" sz="quarter" idx="11"/>
          </p:nvPr>
        </p:nvSpPr>
        <p:spPr>
          <a:xfrm>
            <a:off x="3533421" y="2969444"/>
            <a:ext cx="6675791" cy="4034607"/>
          </a:xfrm>
        </p:spPr>
        <p:txBody>
          <a:bodyPr numCol="2" spcCol="288000">
            <a:noAutofit/>
          </a:bodyPr>
          <a:lstStyle>
            <a:lvl1pPr>
              <a:defRPr sz="1100" b="1">
                <a:solidFill>
                  <a:schemeClr val="tx1">
                    <a:lumMod val="65000"/>
                    <a:lumOff val="35000"/>
                  </a:schemeClr>
                </a:solidFill>
              </a:defRPr>
            </a:lvl1pPr>
            <a:lvl2pPr>
              <a:defRPr sz="1100">
                <a:solidFill>
                  <a:schemeClr val="tx1">
                    <a:lumMod val="65000"/>
                    <a:lumOff val="35000"/>
                  </a:schemeClr>
                </a:solidFill>
              </a:defRPr>
            </a:lvl2pPr>
            <a:lvl3pPr marL="171458" indent="-171458">
              <a:buClr>
                <a:schemeClr val="accent5">
                  <a:lumMod val="60000"/>
                  <a:lumOff val="40000"/>
                </a:schemeClr>
              </a:buClr>
              <a:buFont typeface="Police système"/>
              <a:buChar char="→"/>
              <a:defRPr sz="1049">
                <a:solidFill>
                  <a:schemeClr val="tx1">
                    <a:lumMod val="65000"/>
                    <a:lumOff val="35000"/>
                  </a:schemeClr>
                </a:solidFill>
              </a:defRPr>
            </a:lvl3pPr>
          </a:lstStyle>
          <a:p>
            <a:pPr lvl="0"/>
            <a:r>
              <a:rPr lang="fr-FR"/>
              <a:t>Cliquez pour modifier les styles du texte du masque</a:t>
            </a:r>
          </a:p>
          <a:p>
            <a:pPr lvl="1"/>
            <a:r>
              <a:rPr lang="fr-FR"/>
              <a:t>Deuxième niveau</a:t>
            </a:r>
          </a:p>
          <a:p>
            <a:pPr lvl="2"/>
            <a:r>
              <a:rPr lang="fr-FR"/>
              <a:t>Troisième niveau</a:t>
            </a:r>
          </a:p>
        </p:txBody>
      </p:sp>
      <p:pic>
        <p:nvPicPr>
          <p:cNvPr id="9" name="Graphique 8">
            <a:extLst>
              <a:ext uri="{FF2B5EF4-FFF2-40B4-BE49-F238E27FC236}">
                <a16:creationId xmlns:a16="http://schemas.microsoft.com/office/drawing/2014/main" id="{5FA0DB18-0199-9B4E-B0B1-0DFE3BD7E43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210709" y="6964326"/>
            <a:ext cx="1156424" cy="321229"/>
          </a:xfrm>
          <a:prstGeom prst="rect">
            <a:avLst/>
          </a:prstGeom>
        </p:spPr>
      </p:pic>
      <p:sp>
        <p:nvSpPr>
          <p:cNvPr id="10" name="Espace réservé du numéro de diapositive 5">
            <a:extLst>
              <a:ext uri="{FF2B5EF4-FFF2-40B4-BE49-F238E27FC236}">
                <a16:creationId xmlns:a16="http://schemas.microsoft.com/office/drawing/2014/main" id="{DFB249CF-F4C4-D842-B246-47B4D1F61720}"/>
              </a:ext>
            </a:extLst>
          </p:cNvPr>
          <p:cNvSpPr>
            <a:spLocks noGrp="1"/>
          </p:cNvSpPr>
          <p:nvPr>
            <p:ph type="sldNum" sz="quarter" idx="4"/>
          </p:nvPr>
        </p:nvSpPr>
        <p:spPr>
          <a:xfrm>
            <a:off x="8792544" y="6937992"/>
            <a:ext cx="418164" cy="401638"/>
          </a:xfrm>
          <a:prstGeom prst="rect">
            <a:avLst/>
          </a:prstGeom>
        </p:spPr>
        <p:txBody>
          <a:bodyPr vert="horz" lIns="91440" tIns="45720" rIns="91440" bIns="45720" rtlCol="0" anchor="ctr"/>
          <a:lstStyle>
            <a:lvl1pPr algn="r">
              <a:defRPr sz="899">
                <a:solidFill>
                  <a:schemeClr val="tx1">
                    <a:lumMod val="75000"/>
                    <a:lumOff val="25000"/>
                  </a:schemeClr>
                </a:solidFill>
                <a:latin typeface="Corbel" panose="020B0503020204020204" pitchFamily="34" charset="0"/>
              </a:defRPr>
            </a:lvl1pPr>
          </a:lstStyle>
          <a:p>
            <a:fld id="{FFE9600D-D970-3D40-B4FB-C6249E901464}" type="slidenum">
              <a:rPr lang="fr-FR" smtClean="0"/>
              <a:pPr/>
              <a:t>‹N°›</a:t>
            </a:fld>
            <a:endParaRPr lang="fr-FR"/>
          </a:p>
        </p:txBody>
      </p:sp>
      <p:sp>
        <p:nvSpPr>
          <p:cNvPr id="11" name="Espace réservé du pied de page 4">
            <a:extLst>
              <a:ext uri="{FF2B5EF4-FFF2-40B4-BE49-F238E27FC236}">
                <a16:creationId xmlns:a16="http://schemas.microsoft.com/office/drawing/2014/main" id="{87327F3C-F559-B74C-94CB-1DE773D90D49}"/>
              </a:ext>
            </a:extLst>
          </p:cNvPr>
          <p:cNvSpPr>
            <a:spLocks noGrp="1"/>
          </p:cNvSpPr>
          <p:nvPr>
            <p:ph type="ftr" sz="quarter" idx="3"/>
          </p:nvPr>
        </p:nvSpPr>
        <p:spPr>
          <a:xfrm>
            <a:off x="5173062" y="6937992"/>
            <a:ext cx="3730838" cy="401638"/>
          </a:xfrm>
          <a:prstGeom prst="rect">
            <a:avLst/>
          </a:prstGeom>
        </p:spPr>
        <p:txBody>
          <a:bodyPr vert="horz" lIns="91440" tIns="45720" rIns="91440" bIns="45720" rtlCol="0" anchor="ctr"/>
          <a:lstStyle>
            <a:lvl1pPr algn="r">
              <a:defRPr sz="899">
                <a:solidFill>
                  <a:schemeClr val="tx1">
                    <a:tint val="75000"/>
                  </a:schemeClr>
                </a:solidFill>
                <a:latin typeface="Corbel" panose="020B0503020204020204" pitchFamily="34" charset="0"/>
              </a:defRPr>
            </a:lvl1pPr>
          </a:lstStyle>
          <a:p>
            <a:r>
              <a:rPr lang="fr-FR"/>
              <a:t>Pied de page</a:t>
            </a:r>
          </a:p>
        </p:txBody>
      </p:sp>
      <p:grpSp>
        <p:nvGrpSpPr>
          <p:cNvPr id="12" name="Groupe 11">
            <a:extLst>
              <a:ext uri="{FF2B5EF4-FFF2-40B4-BE49-F238E27FC236}">
                <a16:creationId xmlns:a16="http://schemas.microsoft.com/office/drawing/2014/main" id="{31A1F904-0DBE-6745-B000-3C1A7B82DD91}"/>
              </a:ext>
            </a:extLst>
          </p:cNvPr>
          <p:cNvGrpSpPr/>
          <p:nvPr userDrawn="1"/>
        </p:nvGrpSpPr>
        <p:grpSpPr>
          <a:xfrm>
            <a:off x="8904088" y="7057217"/>
            <a:ext cx="306619" cy="194372"/>
            <a:chOff x="8904088" y="7009579"/>
            <a:chExt cx="306620" cy="275975"/>
          </a:xfrm>
        </p:grpSpPr>
        <p:cxnSp>
          <p:nvCxnSpPr>
            <p:cNvPr id="13" name="Connecteur droit 12">
              <a:extLst>
                <a:ext uri="{FF2B5EF4-FFF2-40B4-BE49-F238E27FC236}">
                  <a16:creationId xmlns:a16="http://schemas.microsoft.com/office/drawing/2014/main" id="{8E112624-A99F-DC4A-BF02-A0226CF1678B}"/>
                </a:ext>
              </a:extLst>
            </p:cNvPr>
            <p:cNvCxnSpPr>
              <a:cxnSpLocks/>
            </p:cNvCxnSpPr>
            <p:nvPr userDrawn="1"/>
          </p:nvCxnSpPr>
          <p:spPr>
            <a:xfrm>
              <a:off x="9210708" y="7009579"/>
              <a:ext cx="0" cy="275975"/>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7" name="Connecteur droit 16">
              <a:extLst>
                <a:ext uri="{FF2B5EF4-FFF2-40B4-BE49-F238E27FC236}">
                  <a16:creationId xmlns:a16="http://schemas.microsoft.com/office/drawing/2014/main" id="{723E8338-CA0E-BC45-BBBF-390FE27F2E99}"/>
                </a:ext>
              </a:extLst>
            </p:cNvPr>
            <p:cNvCxnSpPr>
              <a:cxnSpLocks/>
            </p:cNvCxnSpPr>
            <p:nvPr userDrawn="1"/>
          </p:nvCxnSpPr>
          <p:spPr>
            <a:xfrm>
              <a:off x="8904088" y="7009579"/>
              <a:ext cx="0" cy="275975"/>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sp>
        <p:nvSpPr>
          <p:cNvPr id="14" name="Espace réservé pour une image  3">
            <a:extLst>
              <a:ext uri="{FF2B5EF4-FFF2-40B4-BE49-F238E27FC236}">
                <a16:creationId xmlns:a16="http://schemas.microsoft.com/office/drawing/2014/main" id="{B3AC7867-56AE-48DB-B2BE-91160F4DB726}"/>
              </a:ext>
            </a:extLst>
          </p:cNvPr>
          <p:cNvSpPr>
            <a:spLocks noGrp="1"/>
          </p:cNvSpPr>
          <p:nvPr>
            <p:ph type="pic" sz="quarter" idx="12" hasCustomPrompt="1"/>
          </p:nvPr>
        </p:nvSpPr>
        <p:spPr>
          <a:xfrm>
            <a:off x="457201" y="270000"/>
            <a:ext cx="1259999" cy="1260000"/>
          </a:xfrm>
        </p:spPr>
        <p:txBody>
          <a:bodyPr anchor="ctr"/>
          <a:lstStyle>
            <a:lvl1pPr algn="ctr">
              <a:defRPr/>
            </a:lvl1pPr>
          </a:lstStyle>
          <a:p>
            <a:r>
              <a:rPr lang="fr-FR"/>
              <a:t>Insérer logo ici</a:t>
            </a:r>
          </a:p>
        </p:txBody>
      </p:sp>
    </p:spTree>
    <p:extLst>
      <p:ext uri="{BB962C8B-B14F-4D97-AF65-F5344CB8AC3E}">
        <p14:creationId xmlns:p14="http://schemas.microsoft.com/office/powerpoint/2010/main" val="1890063850"/>
      </p:ext>
    </p:extLst>
  </p:cSld>
  <p:clrMapOvr>
    <a:masterClrMapping/>
  </p:clrMapOvr>
  <p:extLst>
    <p:ext uri="{DCECCB84-F9BA-43D5-87BE-67443E8EF086}">
      <p15:sldGuideLst xmlns:p15="http://schemas.microsoft.com/office/powerpoint/2012/main">
        <p15:guide id="1" orient="horz" pos="2381" userDrawn="1">
          <p15:clr>
            <a:srgbClr val="FBAE40"/>
          </p15:clr>
        </p15:guide>
        <p15:guide id="2" pos="3368" userDrawn="1">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Vert evolution">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6D01D7B-1764-2841-BD2B-048E83E5D644}"/>
              </a:ext>
            </a:extLst>
          </p:cNvPr>
          <p:cNvSpPr/>
          <p:nvPr userDrawn="1"/>
        </p:nvSpPr>
        <p:spPr>
          <a:xfrm>
            <a:off x="5345906" y="2160000"/>
            <a:ext cx="5345907" cy="5410706"/>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5" name="Rectangle 4">
            <a:extLst>
              <a:ext uri="{FF2B5EF4-FFF2-40B4-BE49-F238E27FC236}">
                <a16:creationId xmlns:a16="http://schemas.microsoft.com/office/drawing/2014/main" id="{DCE0D955-0571-B84B-B4B6-82F2F9BE611A}"/>
              </a:ext>
            </a:extLst>
          </p:cNvPr>
          <p:cNvSpPr/>
          <p:nvPr userDrawn="1"/>
        </p:nvSpPr>
        <p:spPr>
          <a:xfrm rot="2700000">
            <a:off x="4687888" y="4501134"/>
            <a:ext cx="697584" cy="6975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8" name="Espace réservé du texte 5">
            <a:extLst>
              <a:ext uri="{FF2B5EF4-FFF2-40B4-BE49-F238E27FC236}">
                <a16:creationId xmlns:a16="http://schemas.microsoft.com/office/drawing/2014/main" id="{9D7E10FF-1FB4-7C40-8EA5-0BC70ABDAF49}"/>
              </a:ext>
            </a:extLst>
          </p:cNvPr>
          <p:cNvSpPr>
            <a:spLocks noGrp="1"/>
          </p:cNvSpPr>
          <p:nvPr>
            <p:ph type="body" sz="quarter" idx="10"/>
          </p:nvPr>
        </p:nvSpPr>
        <p:spPr>
          <a:xfrm>
            <a:off x="1" y="0"/>
            <a:ext cx="10691812" cy="2160000"/>
          </a:xfrm>
          <a:solidFill>
            <a:schemeClr val="accent5">
              <a:lumMod val="20000"/>
              <a:lumOff val="80000"/>
            </a:schemeClr>
          </a:solidFill>
        </p:spPr>
        <p:txBody>
          <a:bodyPr lIns="2160000" tIns="360000" rIns="720000" bIns="360000" anchor="ctr">
            <a:noAutofit/>
          </a:bodyPr>
          <a:lstStyle>
            <a:lvl1pPr>
              <a:lnSpc>
                <a:spcPts val="4000"/>
              </a:lnSpc>
              <a:defRPr sz="3601" b="1">
                <a:solidFill>
                  <a:schemeClr val="tx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fr-FR"/>
              <a:t>Cliquez pour modifier les styles du texte du masque</a:t>
            </a:r>
          </a:p>
        </p:txBody>
      </p:sp>
      <p:sp>
        <p:nvSpPr>
          <p:cNvPr id="11" name="Espace réservé du numéro de diapositive 5">
            <a:extLst>
              <a:ext uri="{FF2B5EF4-FFF2-40B4-BE49-F238E27FC236}">
                <a16:creationId xmlns:a16="http://schemas.microsoft.com/office/drawing/2014/main" id="{67CE559D-0051-704B-9CAC-AEB5475B1143}"/>
              </a:ext>
            </a:extLst>
          </p:cNvPr>
          <p:cNvSpPr>
            <a:spLocks noGrp="1"/>
          </p:cNvSpPr>
          <p:nvPr>
            <p:ph type="sldNum" sz="quarter" idx="4"/>
          </p:nvPr>
        </p:nvSpPr>
        <p:spPr>
          <a:xfrm>
            <a:off x="8792544" y="6937992"/>
            <a:ext cx="418164" cy="401638"/>
          </a:xfrm>
          <a:prstGeom prst="rect">
            <a:avLst/>
          </a:prstGeom>
        </p:spPr>
        <p:txBody>
          <a:bodyPr vert="horz" lIns="91440" tIns="45720" rIns="91440" bIns="45720" rtlCol="0" anchor="ctr"/>
          <a:lstStyle>
            <a:lvl1pPr algn="r">
              <a:defRPr sz="899">
                <a:solidFill>
                  <a:schemeClr val="bg1"/>
                </a:solidFill>
                <a:latin typeface="Corbel" panose="020B0503020204020204" pitchFamily="34" charset="0"/>
              </a:defRPr>
            </a:lvl1pPr>
          </a:lstStyle>
          <a:p>
            <a:fld id="{FFE9600D-D970-3D40-B4FB-C6249E901464}" type="slidenum">
              <a:rPr lang="fr-FR" smtClean="0"/>
              <a:pPr/>
              <a:t>‹N°›</a:t>
            </a:fld>
            <a:endParaRPr lang="fr-FR"/>
          </a:p>
        </p:txBody>
      </p:sp>
      <p:pic>
        <p:nvPicPr>
          <p:cNvPr id="15" name="Graphique 14">
            <a:extLst>
              <a:ext uri="{FF2B5EF4-FFF2-40B4-BE49-F238E27FC236}">
                <a16:creationId xmlns:a16="http://schemas.microsoft.com/office/drawing/2014/main" id="{269F2D73-24A4-CF45-96C5-F9D83B60D57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210709" y="6964326"/>
            <a:ext cx="1156424" cy="321229"/>
          </a:xfrm>
          <a:prstGeom prst="rect">
            <a:avLst/>
          </a:prstGeom>
        </p:spPr>
      </p:pic>
      <p:sp>
        <p:nvSpPr>
          <p:cNvPr id="16" name="Espace réservé du contenu 3">
            <a:extLst>
              <a:ext uri="{FF2B5EF4-FFF2-40B4-BE49-F238E27FC236}">
                <a16:creationId xmlns:a16="http://schemas.microsoft.com/office/drawing/2014/main" id="{3B9E2732-938B-2E46-AC92-CB3ED5D74679}"/>
              </a:ext>
            </a:extLst>
          </p:cNvPr>
          <p:cNvSpPr>
            <a:spLocks noGrp="1"/>
          </p:cNvSpPr>
          <p:nvPr>
            <p:ph sz="quarter" idx="13"/>
          </p:nvPr>
        </p:nvSpPr>
        <p:spPr>
          <a:xfrm>
            <a:off x="543102" y="3269699"/>
            <a:ext cx="4596362" cy="3529013"/>
          </a:xfrm>
        </p:spPr>
        <p:txBody>
          <a:bodyPr numCol="1"/>
          <a:lstStyle>
            <a:lvl3pPr>
              <a:buClr>
                <a:schemeClr val="accent5"/>
              </a:buClr>
              <a:defRPr/>
            </a:lvl3pPr>
            <a:lvl4pPr>
              <a:buClr>
                <a:schemeClr val="accent5"/>
              </a:buClr>
              <a:defRPr/>
            </a:lvl4pPr>
            <a:lvl5pPr>
              <a:buClr>
                <a:schemeClr val="accent5"/>
              </a:buCl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7" name="Espace réservé du contenu 3">
            <a:extLst>
              <a:ext uri="{FF2B5EF4-FFF2-40B4-BE49-F238E27FC236}">
                <a16:creationId xmlns:a16="http://schemas.microsoft.com/office/drawing/2014/main" id="{12F1CD97-B2F0-A148-9F05-C46617E00346}"/>
              </a:ext>
            </a:extLst>
          </p:cNvPr>
          <p:cNvSpPr>
            <a:spLocks noGrp="1"/>
          </p:cNvSpPr>
          <p:nvPr>
            <p:ph sz="quarter" idx="14"/>
          </p:nvPr>
        </p:nvSpPr>
        <p:spPr>
          <a:xfrm>
            <a:off x="5538614" y="3269699"/>
            <a:ext cx="4596362" cy="3529013"/>
          </a:xfrm>
        </p:spPr>
        <p:txBody>
          <a:bodyPr numCol="1"/>
          <a:lstStyle>
            <a:lvl3pPr>
              <a:buClr>
                <a:schemeClr val="bg1"/>
              </a:buClr>
              <a:defRPr/>
            </a:lvl3pPr>
            <a:lvl4pPr>
              <a:buClr>
                <a:schemeClr val="bg1"/>
              </a:buClr>
              <a:defRPr/>
            </a:lvl4pPr>
            <a:lvl5pPr>
              <a:buClr>
                <a:schemeClr val="bg1"/>
              </a:buCl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8" name="Espace réservé du texte 3">
            <a:extLst>
              <a:ext uri="{FF2B5EF4-FFF2-40B4-BE49-F238E27FC236}">
                <a16:creationId xmlns:a16="http://schemas.microsoft.com/office/drawing/2014/main" id="{92C0F67C-F4C3-B246-A586-6C42EAC8D86B}"/>
              </a:ext>
            </a:extLst>
          </p:cNvPr>
          <p:cNvSpPr>
            <a:spLocks noGrp="1"/>
          </p:cNvSpPr>
          <p:nvPr>
            <p:ph type="body" sz="quarter" idx="15" hasCustomPrompt="1"/>
          </p:nvPr>
        </p:nvSpPr>
        <p:spPr>
          <a:xfrm>
            <a:off x="542926" y="2657475"/>
            <a:ext cx="4595813" cy="425450"/>
          </a:xfrm>
        </p:spPr>
        <p:txBody>
          <a:bodyPr/>
          <a:lstStyle>
            <a:lvl1pPr>
              <a:defRPr sz="1400"/>
            </a:lvl1pPr>
          </a:lstStyle>
          <a:p>
            <a:pPr lvl="0"/>
            <a:r>
              <a:rPr lang="fr-FR"/>
              <a:t>Sous-titre</a:t>
            </a:r>
          </a:p>
        </p:txBody>
      </p:sp>
      <p:sp>
        <p:nvSpPr>
          <p:cNvPr id="19" name="Espace réservé du texte 3">
            <a:extLst>
              <a:ext uri="{FF2B5EF4-FFF2-40B4-BE49-F238E27FC236}">
                <a16:creationId xmlns:a16="http://schemas.microsoft.com/office/drawing/2014/main" id="{34052778-683D-9940-9FCC-5944D57B90A8}"/>
              </a:ext>
            </a:extLst>
          </p:cNvPr>
          <p:cNvSpPr>
            <a:spLocks noGrp="1"/>
          </p:cNvSpPr>
          <p:nvPr>
            <p:ph type="body" sz="quarter" idx="16" hasCustomPrompt="1"/>
          </p:nvPr>
        </p:nvSpPr>
        <p:spPr>
          <a:xfrm>
            <a:off x="5518964" y="2657475"/>
            <a:ext cx="4595813" cy="425450"/>
          </a:xfrm>
        </p:spPr>
        <p:txBody>
          <a:bodyPr/>
          <a:lstStyle>
            <a:lvl1pPr>
              <a:defRPr sz="1400"/>
            </a:lvl1pPr>
          </a:lstStyle>
          <a:p>
            <a:pPr lvl="0"/>
            <a:r>
              <a:rPr lang="fr-FR"/>
              <a:t>Sous-titre</a:t>
            </a:r>
          </a:p>
        </p:txBody>
      </p:sp>
      <p:sp>
        <p:nvSpPr>
          <p:cNvPr id="20" name="Espace réservé du pied de page 4">
            <a:extLst>
              <a:ext uri="{FF2B5EF4-FFF2-40B4-BE49-F238E27FC236}">
                <a16:creationId xmlns:a16="http://schemas.microsoft.com/office/drawing/2014/main" id="{9E7C7B0E-036F-264B-9825-A5204D8BD690}"/>
              </a:ext>
            </a:extLst>
          </p:cNvPr>
          <p:cNvSpPr>
            <a:spLocks noGrp="1"/>
          </p:cNvSpPr>
          <p:nvPr>
            <p:ph type="ftr" sz="quarter" idx="3"/>
          </p:nvPr>
        </p:nvSpPr>
        <p:spPr>
          <a:xfrm>
            <a:off x="5173062" y="6937992"/>
            <a:ext cx="3730838" cy="401638"/>
          </a:xfrm>
          <a:prstGeom prst="rect">
            <a:avLst/>
          </a:prstGeom>
        </p:spPr>
        <p:txBody>
          <a:bodyPr vert="horz" lIns="91440" tIns="45720" rIns="91440" bIns="45720" rtlCol="0" anchor="ctr"/>
          <a:lstStyle>
            <a:lvl1pPr algn="r">
              <a:defRPr sz="899">
                <a:solidFill>
                  <a:schemeClr val="bg1"/>
                </a:solidFill>
                <a:latin typeface="Corbel" panose="020B0503020204020204" pitchFamily="34" charset="0"/>
              </a:defRPr>
            </a:lvl1pPr>
          </a:lstStyle>
          <a:p>
            <a:r>
              <a:rPr lang="fr-FR"/>
              <a:t>Pied de page</a:t>
            </a:r>
          </a:p>
        </p:txBody>
      </p:sp>
      <p:grpSp>
        <p:nvGrpSpPr>
          <p:cNvPr id="21" name="Groupe 20">
            <a:extLst>
              <a:ext uri="{FF2B5EF4-FFF2-40B4-BE49-F238E27FC236}">
                <a16:creationId xmlns:a16="http://schemas.microsoft.com/office/drawing/2014/main" id="{7F21BDEC-6E68-A846-BD6B-420CEE9B7C41}"/>
              </a:ext>
            </a:extLst>
          </p:cNvPr>
          <p:cNvGrpSpPr/>
          <p:nvPr userDrawn="1"/>
        </p:nvGrpSpPr>
        <p:grpSpPr>
          <a:xfrm>
            <a:off x="8904088" y="7057217"/>
            <a:ext cx="306619" cy="194372"/>
            <a:chOff x="8904088" y="7009579"/>
            <a:chExt cx="306620" cy="275975"/>
          </a:xfrm>
        </p:grpSpPr>
        <p:cxnSp>
          <p:nvCxnSpPr>
            <p:cNvPr id="22" name="Connecteur droit 21">
              <a:extLst>
                <a:ext uri="{FF2B5EF4-FFF2-40B4-BE49-F238E27FC236}">
                  <a16:creationId xmlns:a16="http://schemas.microsoft.com/office/drawing/2014/main" id="{C1EE1B8B-9E0F-7448-9411-2F172630A161}"/>
                </a:ext>
              </a:extLst>
            </p:cNvPr>
            <p:cNvCxnSpPr>
              <a:cxnSpLocks/>
            </p:cNvCxnSpPr>
            <p:nvPr userDrawn="1"/>
          </p:nvCxnSpPr>
          <p:spPr>
            <a:xfrm>
              <a:off x="9210708" y="7009579"/>
              <a:ext cx="0" cy="275975"/>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3" name="Connecteur droit 22">
              <a:extLst>
                <a:ext uri="{FF2B5EF4-FFF2-40B4-BE49-F238E27FC236}">
                  <a16:creationId xmlns:a16="http://schemas.microsoft.com/office/drawing/2014/main" id="{B1DBE8B8-9C69-074B-AFF3-1E13ED2DB8AA}"/>
                </a:ext>
              </a:extLst>
            </p:cNvPr>
            <p:cNvCxnSpPr>
              <a:cxnSpLocks/>
            </p:cNvCxnSpPr>
            <p:nvPr userDrawn="1"/>
          </p:nvCxnSpPr>
          <p:spPr>
            <a:xfrm>
              <a:off x="8904088" y="7009579"/>
              <a:ext cx="0" cy="275975"/>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sp>
        <p:nvSpPr>
          <p:cNvPr id="24" name="Espace réservé pour une image  3">
            <a:extLst>
              <a:ext uri="{FF2B5EF4-FFF2-40B4-BE49-F238E27FC236}">
                <a16:creationId xmlns:a16="http://schemas.microsoft.com/office/drawing/2014/main" id="{5FF2DC4B-CF43-464B-AB6D-416C097BF62F}"/>
              </a:ext>
            </a:extLst>
          </p:cNvPr>
          <p:cNvSpPr>
            <a:spLocks noGrp="1"/>
          </p:cNvSpPr>
          <p:nvPr>
            <p:ph type="pic" sz="quarter" idx="11" hasCustomPrompt="1"/>
          </p:nvPr>
        </p:nvSpPr>
        <p:spPr>
          <a:xfrm>
            <a:off x="457201" y="450000"/>
            <a:ext cx="1259999" cy="1260000"/>
          </a:xfrm>
        </p:spPr>
        <p:txBody>
          <a:bodyPr anchor="ctr"/>
          <a:lstStyle>
            <a:lvl1pPr algn="ctr">
              <a:defRPr/>
            </a:lvl1pPr>
          </a:lstStyle>
          <a:p>
            <a:r>
              <a:rPr lang="fr-FR"/>
              <a:t>Insérer logo ici</a:t>
            </a:r>
          </a:p>
        </p:txBody>
      </p:sp>
    </p:spTree>
    <p:extLst>
      <p:ext uri="{BB962C8B-B14F-4D97-AF65-F5344CB8AC3E}">
        <p14:creationId xmlns:p14="http://schemas.microsoft.com/office/powerpoint/2010/main" val="2492549374"/>
      </p:ext>
    </p:extLst>
  </p:cSld>
  <p:clrMapOvr>
    <a:masterClrMapping/>
  </p:clrMapOvr>
  <p:extLst>
    <p:ext uri="{DCECCB84-F9BA-43D5-87BE-67443E8EF086}">
      <p15:sldGuideLst xmlns:p15="http://schemas.microsoft.com/office/powerpoint/2012/main">
        <p15:guide id="1" orient="horz" pos="2381" userDrawn="1">
          <p15:clr>
            <a:srgbClr val="FBAE40"/>
          </p15:clr>
        </p15:guide>
        <p15:guide id="2" pos="3368" userDrawn="1">
          <p15:clr>
            <a:srgbClr val="FBAE40"/>
          </p15:clr>
        </p15:guide>
        <p15:guide id="3" pos="170" userDrawn="1">
          <p15:clr>
            <a:srgbClr val="FBAE40"/>
          </p15:clr>
        </p15:guide>
        <p15:guide id="4" pos="328" userDrawn="1">
          <p15:clr>
            <a:srgbClr val="FBAE40"/>
          </p15:clr>
        </p15:guide>
        <p15:guide id="5" orient="horz" pos="158" userDrawn="1">
          <p15:clr>
            <a:srgbClr val="FBAE40"/>
          </p15:clr>
        </p15:guide>
        <p15:guide id="6" orient="horz" pos="4604" userDrawn="1">
          <p15:clr>
            <a:srgbClr val="FBAE40"/>
          </p15:clr>
        </p15:guide>
        <p15:guide id="7" pos="6384" userDrawn="1">
          <p15:clr>
            <a:srgbClr val="FBAE40"/>
          </p15:clr>
        </p15:guide>
        <p15:guide id="8" pos="6565" userDrawn="1">
          <p15:clr>
            <a:srgbClr val="FBAE40"/>
          </p15:clr>
        </p15:guide>
        <p15:guide id="9" orient="horz" pos="4422" userDrawn="1">
          <p15:clr>
            <a:srgbClr val="FBAE40"/>
          </p15:clr>
        </p15:guide>
        <p15:guide id="10" orient="horz" pos="317" userDrawn="1">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Brique - chiffre">
    <p:spTree>
      <p:nvGrpSpPr>
        <p:cNvPr id="1" name=""/>
        <p:cNvGrpSpPr/>
        <p:nvPr/>
      </p:nvGrpSpPr>
      <p:grpSpPr>
        <a:xfrm>
          <a:off x="0" y="0"/>
          <a:ext cx="0" cy="0"/>
          <a:chOff x="0" y="0"/>
          <a:chExt cx="0" cy="0"/>
        </a:xfrm>
      </p:grpSpPr>
      <p:sp>
        <p:nvSpPr>
          <p:cNvPr id="3" name="Forme libre 2">
            <a:extLst>
              <a:ext uri="{FF2B5EF4-FFF2-40B4-BE49-F238E27FC236}">
                <a16:creationId xmlns:a16="http://schemas.microsoft.com/office/drawing/2014/main" id="{A53F0E48-45FD-8E43-BD26-B1197DA00646}"/>
              </a:ext>
            </a:extLst>
          </p:cNvPr>
          <p:cNvSpPr/>
          <p:nvPr userDrawn="1"/>
        </p:nvSpPr>
        <p:spPr>
          <a:xfrm>
            <a:off x="1" y="1"/>
            <a:ext cx="10691813" cy="7559675"/>
          </a:xfrm>
          <a:custGeom>
            <a:avLst/>
            <a:gdLst>
              <a:gd name="connsiteX0" fmla="*/ 0 w 10691813"/>
              <a:gd name="connsiteY0" fmla="*/ 0 h 7559675"/>
              <a:gd name="connsiteX1" fmla="*/ 10691813 w 10691813"/>
              <a:gd name="connsiteY1" fmla="*/ 0 h 7559675"/>
              <a:gd name="connsiteX2" fmla="*/ 10691813 w 10691813"/>
              <a:gd name="connsiteY2" fmla="*/ 7559675 h 7559675"/>
              <a:gd name="connsiteX3" fmla="*/ 0 w 10691813"/>
              <a:gd name="connsiteY3" fmla="*/ 7559675 h 7559675"/>
              <a:gd name="connsiteX4" fmla="*/ 0 w 10691813"/>
              <a:gd name="connsiteY4" fmla="*/ 0 h 7559675"/>
              <a:gd name="connsiteX5" fmla="*/ 204121 w 10691813"/>
              <a:gd name="connsiteY5" fmla="*/ 180948 h 7559675"/>
              <a:gd name="connsiteX6" fmla="*/ 204121 w 10691813"/>
              <a:gd name="connsiteY6" fmla="*/ 7381187 h 7559675"/>
              <a:gd name="connsiteX7" fmla="*/ 10480072 w 10691813"/>
              <a:gd name="connsiteY7" fmla="*/ 7381187 h 7559675"/>
              <a:gd name="connsiteX8" fmla="*/ 10480072 w 10691813"/>
              <a:gd name="connsiteY8" fmla="*/ 180948 h 7559675"/>
              <a:gd name="connsiteX9" fmla="*/ 204121 w 10691813"/>
              <a:gd name="connsiteY9" fmla="*/ 180948 h 7559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91813" h="7559675">
                <a:moveTo>
                  <a:pt x="0" y="0"/>
                </a:moveTo>
                <a:lnTo>
                  <a:pt x="10691813" y="0"/>
                </a:lnTo>
                <a:lnTo>
                  <a:pt x="10691813" y="7559675"/>
                </a:lnTo>
                <a:lnTo>
                  <a:pt x="0" y="7559675"/>
                </a:lnTo>
                <a:lnTo>
                  <a:pt x="0" y="0"/>
                </a:lnTo>
                <a:close/>
                <a:moveTo>
                  <a:pt x="204121" y="180948"/>
                </a:moveTo>
                <a:lnTo>
                  <a:pt x="204121" y="7381187"/>
                </a:lnTo>
                <a:lnTo>
                  <a:pt x="10480072" y="7381187"/>
                </a:lnTo>
                <a:lnTo>
                  <a:pt x="10480072" y="180948"/>
                </a:lnTo>
                <a:lnTo>
                  <a:pt x="204121" y="180948"/>
                </a:lnTo>
                <a:close/>
              </a:path>
            </a:pathLst>
          </a:cu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sz="1800"/>
          </a:p>
        </p:txBody>
      </p:sp>
      <p:sp>
        <p:nvSpPr>
          <p:cNvPr id="4" name="Espace réservé du texte 5">
            <a:extLst>
              <a:ext uri="{FF2B5EF4-FFF2-40B4-BE49-F238E27FC236}">
                <a16:creationId xmlns:a16="http://schemas.microsoft.com/office/drawing/2014/main" id="{455B8C54-E1D6-7149-A4CD-9764F64BD22F}"/>
              </a:ext>
            </a:extLst>
          </p:cNvPr>
          <p:cNvSpPr>
            <a:spLocks noGrp="1"/>
          </p:cNvSpPr>
          <p:nvPr>
            <p:ph type="body" sz="quarter" idx="10"/>
          </p:nvPr>
        </p:nvSpPr>
        <p:spPr>
          <a:xfrm>
            <a:off x="1" y="0"/>
            <a:ext cx="10691812" cy="1800000"/>
          </a:xfrm>
          <a:solidFill>
            <a:schemeClr val="accent2">
              <a:lumMod val="20000"/>
              <a:lumOff val="80000"/>
            </a:schemeClr>
          </a:solidFill>
        </p:spPr>
        <p:txBody>
          <a:bodyPr lIns="2160000" tIns="360000" rIns="720000" bIns="360000" anchor="ctr">
            <a:noAutofit/>
          </a:bodyPr>
          <a:lstStyle>
            <a:lvl1pPr>
              <a:lnSpc>
                <a:spcPts val="4000"/>
              </a:lnSpc>
              <a:defRPr sz="3601" b="1">
                <a:solidFill>
                  <a:schemeClr val="accent2">
                    <a:lumMod val="60000"/>
                    <a:lumOff val="40000"/>
                  </a:schemeClr>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fr-FR"/>
              <a:t>Cliquez pour modifier les styles du texte du masque</a:t>
            </a:r>
          </a:p>
        </p:txBody>
      </p:sp>
      <p:pic>
        <p:nvPicPr>
          <p:cNvPr id="6" name="Graphique 5">
            <a:extLst>
              <a:ext uri="{FF2B5EF4-FFF2-40B4-BE49-F238E27FC236}">
                <a16:creationId xmlns:a16="http://schemas.microsoft.com/office/drawing/2014/main" id="{815F8EF2-1B95-064A-9421-7318F815570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210709" y="6964326"/>
            <a:ext cx="1156424" cy="321229"/>
          </a:xfrm>
          <a:prstGeom prst="rect">
            <a:avLst/>
          </a:prstGeom>
        </p:spPr>
      </p:pic>
      <p:sp>
        <p:nvSpPr>
          <p:cNvPr id="8" name="Espace réservé du numéro de diapositive 5">
            <a:extLst>
              <a:ext uri="{FF2B5EF4-FFF2-40B4-BE49-F238E27FC236}">
                <a16:creationId xmlns:a16="http://schemas.microsoft.com/office/drawing/2014/main" id="{897FCCEC-6667-FE48-BE92-2BEBA213133D}"/>
              </a:ext>
            </a:extLst>
          </p:cNvPr>
          <p:cNvSpPr>
            <a:spLocks noGrp="1"/>
          </p:cNvSpPr>
          <p:nvPr>
            <p:ph type="sldNum" sz="quarter" idx="4"/>
          </p:nvPr>
        </p:nvSpPr>
        <p:spPr>
          <a:xfrm>
            <a:off x="8792544" y="6937992"/>
            <a:ext cx="418164" cy="401638"/>
          </a:xfrm>
          <a:prstGeom prst="rect">
            <a:avLst/>
          </a:prstGeom>
        </p:spPr>
        <p:txBody>
          <a:bodyPr vert="horz" lIns="91440" tIns="45720" rIns="91440" bIns="45720" rtlCol="0" anchor="ctr"/>
          <a:lstStyle>
            <a:lvl1pPr algn="r">
              <a:defRPr sz="899">
                <a:solidFill>
                  <a:schemeClr val="tx1">
                    <a:lumMod val="75000"/>
                    <a:lumOff val="25000"/>
                  </a:schemeClr>
                </a:solidFill>
                <a:latin typeface="Corbel" panose="020B0503020204020204" pitchFamily="34" charset="0"/>
              </a:defRPr>
            </a:lvl1pPr>
          </a:lstStyle>
          <a:p>
            <a:fld id="{FFE9600D-D970-3D40-B4FB-C6249E901464}" type="slidenum">
              <a:rPr lang="fr-FR" smtClean="0"/>
              <a:pPr/>
              <a:t>‹N°›</a:t>
            </a:fld>
            <a:endParaRPr lang="fr-FR"/>
          </a:p>
        </p:txBody>
      </p:sp>
      <p:sp>
        <p:nvSpPr>
          <p:cNvPr id="11" name="Espace réservé du pied de page 4">
            <a:extLst>
              <a:ext uri="{FF2B5EF4-FFF2-40B4-BE49-F238E27FC236}">
                <a16:creationId xmlns:a16="http://schemas.microsoft.com/office/drawing/2014/main" id="{E9541A11-BE11-B843-824A-C4305EB5EB26}"/>
              </a:ext>
            </a:extLst>
          </p:cNvPr>
          <p:cNvSpPr>
            <a:spLocks noGrp="1"/>
          </p:cNvSpPr>
          <p:nvPr>
            <p:ph type="ftr" sz="quarter" idx="3"/>
          </p:nvPr>
        </p:nvSpPr>
        <p:spPr>
          <a:xfrm>
            <a:off x="5173062" y="6937992"/>
            <a:ext cx="3730838" cy="401638"/>
          </a:xfrm>
          <a:prstGeom prst="rect">
            <a:avLst/>
          </a:prstGeom>
        </p:spPr>
        <p:txBody>
          <a:bodyPr vert="horz" lIns="91440" tIns="45720" rIns="91440" bIns="45720" rtlCol="0" anchor="ctr"/>
          <a:lstStyle>
            <a:lvl1pPr algn="r">
              <a:defRPr sz="899">
                <a:solidFill>
                  <a:schemeClr val="tx1">
                    <a:tint val="75000"/>
                  </a:schemeClr>
                </a:solidFill>
                <a:latin typeface="Corbel" panose="020B0503020204020204" pitchFamily="34" charset="0"/>
              </a:defRPr>
            </a:lvl1pPr>
          </a:lstStyle>
          <a:p>
            <a:r>
              <a:rPr lang="fr-FR"/>
              <a:t>Pied de page</a:t>
            </a:r>
          </a:p>
        </p:txBody>
      </p:sp>
      <p:grpSp>
        <p:nvGrpSpPr>
          <p:cNvPr id="12" name="Groupe 11">
            <a:extLst>
              <a:ext uri="{FF2B5EF4-FFF2-40B4-BE49-F238E27FC236}">
                <a16:creationId xmlns:a16="http://schemas.microsoft.com/office/drawing/2014/main" id="{B7B85D6E-6151-9244-8BCB-370D8D3EB10C}"/>
              </a:ext>
            </a:extLst>
          </p:cNvPr>
          <p:cNvGrpSpPr/>
          <p:nvPr userDrawn="1"/>
        </p:nvGrpSpPr>
        <p:grpSpPr>
          <a:xfrm>
            <a:off x="8904088" y="7057217"/>
            <a:ext cx="306619" cy="194372"/>
            <a:chOff x="8904088" y="7009579"/>
            <a:chExt cx="306620" cy="275975"/>
          </a:xfrm>
        </p:grpSpPr>
        <p:cxnSp>
          <p:nvCxnSpPr>
            <p:cNvPr id="13" name="Connecteur droit 12">
              <a:extLst>
                <a:ext uri="{FF2B5EF4-FFF2-40B4-BE49-F238E27FC236}">
                  <a16:creationId xmlns:a16="http://schemas.microsoft.com/office/drawing/2014/main" id="{CC8E0844-A2F2-DA48-8680-91D886E27286}"/>
                </a:ext>
              </a:extLst>
            </p:cNvPr>
            <p:cNvCxnSpPr>
              <a:cxnSpLocks/>
            </p:cNvCxnSpPr>
            <p:nvPr userDrawn="1"/>
          </p:nvCxnSpPr>
          <p:spPr>
            <a:xfrm>
              <a:off x="9210708" y="7009579"/>
              <a:ext cx="0" cy="275975"/>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4" name="Connecteur droit 13">
              <a:extLst>
                <a:ext uri="{FF2B5EF4-FFF2-40B4-BE49-F238E27FC236}">
                  <a16:creationId xmlns:a16="http://schemas.microsoft.com/office/drawing/2014/main" id="{013087FF-52F1-D94A-95BD-FB5467683F29}"/>
                </a:ext>
              </a:extLst>
            </p:cNvPr>
            <p:cNvCxnSpPr>
              <a:cxnSpLocks/>
            </p:cNvCxnSpPr>
            <p:nvPr userDrawn="1"/>
          </p:nvCxnSpPr>
          <p:spPr>
            <a:xfrm>
              <a:off x="8904088" y="7009579"/>
              <a:ext cx="0" cy="275975"/>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sp>
        <p:nvSpPr>
          <p:cNvPr id="10" name="Espace réservé du texte 4">
            <a:extLst>
              <a:ext uri="{FF2B5EF4-FFF2-40B4-BE49-F238E27FC236}">
                <a16:creationId xmlns:a16="http://schemas.microsoft.com/office/drawing/2014/main" id="{65FD128F-7E77-4948-A645-D2F4B0E38280}"/>
              </a:ext>
            </a:extLst>
          </p:cNvPr>
          <p:cNvSpPr>
            <a:spLocks noGrp="1"/>
          </p:cNvSpPr>
          <p:nvPr>
            <p:ph type="body" sz="quarter" idx="11" hasCustomPrompt="1"/>
          </p:nvPr>
        </p:nvSpPr>
        <p:spPr>
          <a:xfrm>
            <a:off x="558834" y="1993606"/>
            <a:ext cx="2290244" cy="2290243"/>
          </a:xfrm>
          <a:solidFill>
            <a:schemeClr val="accent2">
              <a:lumMod val="40000"/>
              <a:lumOff val="60000"/>
              <a:alpha val="21000"/>
            </a:schemeClr>
          </a:solidFill>
        </p:spPr>
        <p:txBody>
          <a:bodyPr/>
          <a:lstStyle>
            <a:lvl1pPr>
              <a:lnSpc>
                <a:spcPts val="8200"/>
              </a:lnSpc>
              <a:spcBef>
                <a:spcPts val="0"/>
              </a:spcBef>
              <a:buClr>
                <a:schemeClr val="accent2">
                  <a:lumMod val="60000"/>
                  <a:lumOff val="40000"/>
                </a:schemeClr>
              </a:buClr>
              <a:defRPr sz="6001"/>
            </a:lvl1pPr>
            <a:lvl2pPr>
              <a:lnSpc>
                <a:spcPts val="1201"/>
              </a:lnSpc>
              <a:spcBef>
                <a:spcPts val="0"/>
              </a:spcBef>
              <a:buClr>
                <a:schemeClr val="accent2">
                  <a:lumMod val="60000"/>
                  <a:lumOff val="40000"/>
                </a:schemeClr>
              </a:buClr>
              <a:defRPr sz="1100"/>
            </a:lvl2pPr>
            <a:lvl3pPr>
              <a:buClr>
                <a:schemeClr val="accent2">
                  <a:lumMod val="60000"/>
                  <a:lumOff val="40000"/>
                </a:schemeClr>
              </a:buClr>
              <a:defRPr/>
            </a:lvl3pPr>
            <a:lvl4pPr>
              <a:buClr>
                <a:schemeClr val="accent2">
                  <a:lumMod val="60000"/>
                  <a:lumOff val="40000"/>
                </a:schemeClr>
              </a:buClr>
              <a:defRPr/>
            </a:lvl4pPr>
            <a:lvl5pPr>
              <a:buClr>
                <a:schemeClr val="accent2">
                  <a:lumMod val="60000"/>
                  <a:lumOff val="40000"/>
                </a:schemeClr>
              </a:buClr>
              <a:defRPr/>
            </a:lvl5pPr>
          </a:lstStyle>
          <a:p>
            <a:pPr lvl="0"/>
            <a:r>
              <a:rPr lang="fr-FR"/>
              <a:t>00</a:t>
            </a:r>
          </a:p>
          <a:p>
            <a:pPr lvl="1"/>
            <a:r>
              <a:rPr lang="fr-FR"/>
              <a:t>Deuxième niveau</a:t>
            </a:r>
          </a:p>
          <a:p>
            <a:pPr lvl="2"/>
            <a:r>
              <a:rPr lang="fr-FR"/>
              <a:t>Troisième niveau</a:t>
            </a:r>
          </a:p>
          <a:p>
            <a:pPr lvl="3"/>
            <a:r>
              <a:rPr lang="fr-FR"/>
              <a:t>Quatrième niveau</a:t>
            </a:r>
          </a:p>
          <a:p>
            <a:pPr lvl="4"/>
            <a:r>
              <a:rPr lang="fr-FR"/>
              <a:t>Cinquième niveau</a:t>
            </a:r>
          </a:p>
        </p:txBody>
      </p:sp>
      <p:sp>
        <p:nvSpPr>
          <p:cNvPr id="15" name="Espace réservé du texte 4">
            <a:extLst>
              <a:ext uri="{FF2B5EF4-FFF2-40B4-BE49-F238E27FC236}">
                <a16:creationId xmlns:a16="http://schemas.microsoft.com/office/drawing/2014/main" id="{DA8751AF-D1BF-C842-89CD-C3446D14A5AA}"/>
              </a:ext>
            </a:extLst>
          </p:cNvPr>
          <p:cNvSpPr>
            <a:spLocks noGrp="1"/>
          </p:cNvSpPr>
          <p:nvPr>
            <p:ph type="body" sz="quarter" idx="12" hasCustomPrompt="1"/>
          </p:nvPr>
        </p:nvSpPr>
        <p:spPr>
          <a:xfrm>
            <a:off x="558834" y="4409547"/>
            <a:ext cx="2290244" cy="2290243"/>
          </a:xfrm>
          <a:solidFill>
            <a:schemeClr val="accent2">
              <a:lumMod val="20000"/>
              <a:lumOff val="80000"/>
            </a:schemeClr>
          </a:solidFill>
        </p:spPr>
        <p:txBody>
          <a:bodyPr/>
          <a:lstStyle>
            <a:lvl1pPr>
              <a:lnSpc>
                <a:spcPts val="8200"/>
              </a:lnSpc>
              <a:spcBef>
                <a:spcPts val="0"/>
              </a:spcBef>
              <a:buClr>
                <a:schemeClr val="accent2">
                  <a:lumMod val="60000"/>
                  <a:lumOff val="40000"/>
                </a:schemeClr>
              </a:buClr>
              <a:defRPr sz="6001"/>
            </a:lvl1pPr>
            <a:lvl2pPr>
              <a:lnSpc>
                <a:spcPts val="1201"/>
              </a:lnSpc>
              <a:spcBef>
                <a:spcPts val="0"/>
              </a:spcBef>
              <a:buClr>
                <a:schemeClr val="accent2">
                  <a:lumMod val="60000"/>
                  <a:lumOff val="40000"/>
                </a:schemeClr>
              </a:buClr>
              <a:defRPr sz="1100"/>
            </a:lvl2pPr>
            <a:lvl3pPr>
              <a:buClr>
                <a:schemeClr val="accent2">
                  <a:lumMod val="60000"/>
                  <a:lumOff val="40000"/>
                </a:schemeClr>
              </a:buClr>
              <a:defRPr/>
            </a:lvl3pPr>
            <a:lvl4pPr>
              <a:buClr>
                <a:schemeClr val="accent2">
                  <a:lumMod val="60000"/>
                  <a:lumOff val="40000"/>
                </a:schemeClr>
              </a:buClr>
              <a:defRPr/>
            </a:lvl4pPr>
            <a:lvl5pPr>
              <a:buClr>
                <a:schemeClr val="accent2">
                  <a:lumMod val="60000"/>
                  <a:lumOff val="40000"/>
                </a:schemeClr>
              </a:buClr>
              <a:defRPr/>
            </a:lvl5pPr>
          </a:lstStyle>
          <a:p>
            <a:pPr lvl="0"/>
            <a:r>
              <a:rPr lang="fr-FR"/>
              <a:t>00</a:t>
            </a:r>
          </a:p>
          <a:p>
            <a:pPr lvl="1"/>
            <a:r>
              <a:rPr lang="fr-FR"/>
              <a:t>Deuxième niveau</a:t>
            </a:r>
          </a:p>
          <a:p>
            <a:pPr lvl="2"/>
            <a:r>
              <a:rPr lang="fr-FR"/>
              <a:t>Troisième niveau</a:t>
            </a:r>
          </a:p>
          <a:p>
            <a:pPr lvl="3"/>
            <a:r>
              <a:rPr lang="fr-FR"/>
              <a:t>Quatrième niveau</a:t>
            </a:r>
          </a:p>
          <a:p>
            <a:pPr lvl="4"/>
            <a:r>
              <a:rPr lang="fr-FR"/>
              <a:t>Cinquième niveau</a:t>
            </a:r>
          </a:p>
        </p:txBody>
      </p:sp>
      <p:sp>
        <p:nvSpPr>
          <p:cNvPr id="16" name="Espace réservé du texte 4">
            <a:extLst>
              <a:ext uri="{FF2B5EF4-FFF2-40B4-BE49-F238E27FC236}">
                <a16:creationId xmlns:a16="http://schemas.microsoft.com/office/drawing/2014/main" id="{1715A754-6D61-3E4E-B6D8-F45AE63056BB}"/>
              </a:ext>
            </a:extLst>
          </p:cNvPr>
          <p:cNvSpPr>
            <a:spLocks noGrp="1"/>
          </p:cNvSpPr>
          <p:nvPr>
            <p:ph type="body" sz="quarter" idx="13" hasCustomPrompt="1"/>
          </p:nvPr>
        </p:nvSpPr>
        <p:spPr>
          <a:xfrm>
            <a:off x="3003652" y="2003231"/>
            <a:ext cx="2290244" cy="2290243"/>
          </a:xfrm>
          <a:solidFill>
            <a:schemeClr val="accent2">
              <a:lumMod val="20000"/>
              <a:lumOff val="80000"/>
            </a:schemeClr>
          </a:solidFill>
        </p:spPr>
        <p:txBody>
          <a:bodyPr/>
          <a:lstStyle>
            <a:lvl1pPr>
              <a:lnSpc>
                <a:spcPts val="8200"/>
              </a:lnSpc>
              <a:spcBef>
                <a:spcPts val="0"/>
              </a:spcBef>
              <a:buClr>
                <a:schemeClr val="accent2">
                  <a:lumMod val="60000"/>
                  <a:lumOff val="40000"/>
                </a:schemeClr>
              </a:buClr>
              <a:defRPr sz="6001"/>
            </a:lvl1pPr>
            <a:lvl2pPr>
              <a:lnSpc>
                <a:spcPts val="1201"/>
              </a:lnSpc>
              <a:spcBef>
                <a:spcPts val="0"/>
              </a:spcBef>
              <a:buClr>
                <a:schemeClr val="accent2">
                  <a:lumMod val="60000"/>
                  <a:lumOff val="40000"/>
                </a:schemeClr>
              </a:buClr>
              <a:defRPr sz="1100"/>
            </a:lvl2pPr>
            <a:lvl3pPr>
              <a:buClr>
                <a:schemeClr val="accent2">
                  <a:lumMod val="60000"/>
                  <a:lumOff val="40000"/>
                </a:schemeClr>
              </a:buClr>
              <a:defRPr/>
            </a:lvl3pPr>
            <a:lvl4pPr>
              <a:buClr>
                <a:schemeClr val="accent2">
                  <a:lumMod val="60000"/>
                  <a:lumOff val="40000"/>
                </a:schemeClr>
              </a:buClr>
              <a:defRPr/>
            </a:lvl4pPr>
            <a:lvl5pPr>
              <a:buClr>
                <a:schemeClr val="accent2">
                  <a:lumMod val="60000"/>
                  <a:lumOff val="40000"/>
                </a:schemeClr>
              </a:buClr>
              <a:defRPr/>
            </a:lvl5pPr>
          </a:lstStyle>
          <a:p>
            <a:pPr lvl="0"/>
            <a:r>
              <a:rPr lang="fr-FR"/>
              <a:t>00</a:t>
            </a:r>
          </a:p>
          <a:p>
            <a:pPr lvl="1"/>
            <a:r>
              <a:rPr lang="fr-FR"/>
              <a:t>Deuxième niveau</a:t>
            </a:r>
          </a:p>
          <a:p>
            <a:pPr lvl="2"/>
            <a:r>
              <a:rPr lang="fr-FR"/>
              <a:t>Troisième niveau</a:t>
            </a:r>
          </a:p>
          <a:p>
            <a:pPr lvl="3"/>
            <a:r>
              <a:rPr lang="fr-FR"/>
              <a:t>Quatrième niveau</a:t>
            </a:r>
          </a:p>
          <a:p>
            <a:pPr lvl="4"/>
            <a:r>
              <a:rPr lang="fr-FR"/>
              <a:t>Cinquième niveau</a:t>
            </a:r>
          </a:p>
        </p:txBody>
      </p:sp>
      <p:sp>
        <p:nvSpPr>
          <p:cNvPr id="17" name="Espace réservé du texte 4">
            <a:extLst>
              <a:ext uri="{FF2B5EF4-FFF2-40B4-BE49-F238E27FC236}">
                <a16:creationId xmlns:a16="http://schemas.microsoft.com/office/drawing/2014/main" id="{122239B7-2080-254A-8E27-B067CFF32A7F}"/>
              </a:ext>
            </a:extLst>
          </p:cNvPr>
          <p:cNvSpPr>
            <a:spLocks noGrp="1"/>
          </p:cNvSpPr>
          <p:nvPr>
            <p:ph type="body" sz="quarter" idx="14" hasCustomPrompt="1"/>
          </p:nvPr>
        </p:nvSpPr>
        <p:spPr>
          <a:xfrm>
            <a:off x="2994026" y="4409547"/>
            <a:ext cx="2290244" cy="2290243"/>
          </a:xfrm>
          <a:solidFill>
            <a:schemeClr val="accent2">
              <a:lumMod val="40000"/>
              <a:lumOff val="60000"/>
              <a:alpha val="21000"/>
            </a:schemeClr>
          </a:solidFill>
        </p:spPr>
        <p:txBody>
          <a:bodyPr/>
          <a:lstStyle>
            <a:lvl1pPr>
              <a:lnSpc>
                <a:spcPts val="8200"/>
              </a:lnSpc>
              <a:spcBef>
                <a:spcPts val="0"/>
              </a:spcBef>
              <a:buClr>
                <a:schemeClr val="accent2">
                  <a:lumMod val="60000"/>
                  <a:lumOff val="40000"/>
                </a:schemeClr>
              </a:buClr>
              <a:defRPr sz="6001"/>
            </a:lvl1pPr>
            <a:lvl2pPr>
              <a:lnSpc>
                <a:spcPts val="1201"/>
              </a:lnSpc>
              <a:spcBef>
                <a:spcPts val="0"/>
              </a:spcBef>
              <a:buClr>
                <a:schemeClr val="accent2">
                  <a:lumMod val="60000"/>
                  <a:lumOff val="40000"/>
                </a:schemeClr>
              </a:buClr>
              <a:defRPr sz="1100"/>
            </a:lvl2pPr>
            <a:lvl3pPr>
              <a:buClr>
                <a:schemeClr val="accent2">
                  <a:lumMod val="60000"/>
                  <a:lumOff val="40000"/>
                </a:schemeClr>
              </a:buClr>
              <a:defRPr/>
            </a:lvl3pPr>
            <a:lvl4pPr>
              <a:buClr>
                <a:schemeClr val="accent2">
                  <a:lumMod val="60000"/>
                  <a:lumOff val="40000"/>
                </a:schemeClr>
              </a:buClr>
              <a:defRPr/>
            </a:lvl4pPr>
            <a:lvl5pPr>
              <a:buClr>
                <a:schemeClr val="accent2">
                  <a:lumMod val="60000"/>
                  <a:lumOff val="40000"/>
                </a:schemeClr>
              </a:buClr>
              <a:defRPr/>
            </a:lvl5pPr>
          </a:lstStyle>
          <a:p>
            <a:pPr lvl="0"/>
            <a:r>
              <a:rPr lang="fr-FR"/>
              <a:t>00</a:t>
            </a:r>
          </a:p>
          <a:p>
            <a:pPr lvl="1"/>
            <a:r>
              <a:rPr lang="fr-FR"/>
              <a:t>Deuxième niveau</a:t>
            </a:r>
          </a:p>
          <a:p>
            <a:pPr lvl="2"/>
            <a:r>
              <a:rPr lang="fr-FR"/>
              <a:t>Troisième niveau</a:t>
            </a:r>
          </a:p>
          <a:p>
            <a:pPr lvl="3"/>
            <a:r>
              <a:rPr lang="fr-FR"/>
              <a:t>Quatrième niveau</a:t>
            </a:r>
          </a:p>
          <a:p>
            <a:pPr lvl="4"/>
            <a:r>
              <a:rPr lang="fr-FR"/>
              <a:t>Cinquième niveau</a:t>
            </a:r>
          </a:p>
        </p:txBody>
      </p:sp>
      <p:sp>
        <p:nvSpPr>
          <p:cNvPr id="18" name="Espace réservé du texte 4">
            <a:extLst>
              <a:ext uri="{FF2B5EF4-FFF2-40B4-BE49-F238E27FC236}">
                <a16:creationId xmlns:a16="http://schemas.microsoft.com/office/drawing/2014/main" id="{E7BCA73C-BB1E-894E-B66A-92795AF3E533}"/>
              </a:ext>
            </a:extLst>
          </p:cNvPr>
          <p:cNvSpPr>
            <a:spLocks noGrp="1"/>
          </p:cNvSpPr>
          <p:nvPr>
            <p:ph type="body" sz="quarter" idx="15" hasCustomPrompt="1"/>
          </p:nvPr>
        </p:nvSpPr>
        <p:spPr>
          <a:xfrm>
            <a:off x="5438843" y="1993606"/>
            <a:ext cx="2290244" cy="2290243"/>
          </a:xfrm>
          <a:solidFill>
            <a:schemeClr val="accent2">
              <a:lumMod val="40000"/>
              <a:lumOff val="60000"/>
              <a:alpha val="21000"/>
            </a:schemeClr>
          </a:solidFill>
        </p:spPr>
        <p:txBody>
          <a:bodyPr/>
          <a:lstStyle>
            <a:lvl1pPr>
              <a:lnSpc>
                <a:spcPts val="8200"/>
              </a:lnSpc>
              <a:spcBef>
                <a:spcPts val="0"/>
              </a:spcBef>
              <a:buClr>
                <a:schemeClr val="accent2">
                  <a:lumMod val="60000"/>
                  <a:lumOff val="40000"/>
                </a:schemeClr>
              </a:buClr>
              <a:defRPr sz="6001"/>
            </a:lvl1pPr>
            <a:lvl2pPr>
              <a:lnSpc>
                <a:spcPts val="1201"/>
              </a:lnSpc>
              <a:spcBef>
                <a:spcPts val="0"/>
              </a:spcBef>
              <a:buClr>
                <a:schemeClr val="accent2">
                  <a:lumMod val="60000"/>
                  <a:lumOff val="40000"/>
                </a:schemeClr>
              </a:buClr>
              <a:defRPr sz="1100"/>
            </a:lvl2pPr>
            <a:lvl3pPr>
              <a:buClr>
                <a:schemeClr val="accent2">
                  <a:lumMod val="60000"/>
                  <a:lumOff val="40000"/>
                </a:schemeClr>
              </a:buClr>
              <a:defRPr/>
            </a:lvl3pPr>
            <a:lvl4pPr>
              <a:buClr>
                <a:schemeClr val="accent2">
                  <a:lumMod val="60000"/>
                  <a:lumOff val="40000"/>
                </a:schemeClr>
              </a:buClr>
              <a:defRPr/>
            </a:lvl4pPr>
            <a:lvl5pPr>
              <a:buClr>
                <a:schemeClr val="accent2">
                  <a:lumMod val="60000"/>
                  <a:lumOff val="40000"/>
                </a:schemeClr>
              </a:buClr>
              <a:defRPr/>
            </a:lvl5pPr>
          </a:lstStyle>
          <a:p>
            <a:pPr lvl="0"/>
            <a:r>
              <a:rPr lang="fr-FR"/>
              <a:t>00</a:t>
            </a:r>
          </a:p>
          <a:p>
            <a:pPr lvl="1"/>
            <a:r>
              <a:rPr lang="fr-FR"/>
              <a:t>Deuxième niveau</a:t>
            </a:r>
          </a:p>
          <a:p>
            <a:pPr lvl="2"/>
            <a:r>
              <a:rPr lang="fr-FR"/>
              <a:t>Troisième niveau</a:t>
            </a:r>
          </a:p>
          <a:p>
            <a:pPr lvl="3"/>
            <a:r>
              <a:rPr lang="fr-FR"/>
              <a:t>Quatrième niveau</a:t>
            </a:r>
          </a:p>
          <a:p>
            <a:pPr lvl="4"/>
            <a:r>
              <a:rPr lang="fr-FR"/>
              <a:t>Cinquième niveau</a:t>
            </a:r>
          </a:p>
        </p:txBody>
      </p:sp>
      <p:sp>
        <p:nvSpPr>
          <p:cNvPr id="19" name="Espace réservé du texte 4">
            <a:extLst>
              <a:ext uri="{FF2B5EF4-FFF2-40B4-BE49-F238E27FC236}">
                <a16:creationId xmlns:a16="http://schemas.microsoft.com/office/drawing/2014/main" id="{11C2B9AE-FC05-5044-A429-C815FA56AB79}"/>
              </a:ext>
            </a:extLst>
          </p:cNvPr>
          <p:cNvSpPr>
            <a:spLocks noGrp="1"/>
          </p:cNvSpPr>
          <p:nvPr>
            <p:ph type="body" sz="quarter" idx="16" hasCustomPrompt="1"/>
          </p:nvPr>
        </p:nvSpPr>
        <p:spPr>
          <a:xfrm>
            <a:off x="5438843" y="4409547"/>
            <a:ext cx="2290244" cy="2290243"/>
          </a:xfrm>
          <a:solidFill>
            <a:schemeClr val="accent2">
              <a:lumMod val="20000"/>
              <a:lumOff val="80000"/>
            </a:schemeClr>
          </a:solidFill>
        </p:spPr>
        <p:txBody>
          <a:bodyPr/>
          <a:lstStyle>
            <a:lvl1pPr>
              <a:lnSpc>
                <a:spcPts val="8200"/>
              </a:lnSpc>
              <a:spcBef>
                <a:spcPts val="0"/>
              </a:spcBef>
              <a:buClr>
                <a:schemeClr val="accent2">
                  <a:lumMod val="60000"/>
                  <a:lumOff val="40000"/>
                </a:schemeClr>
              </a:buClr>
              <a:defRPr sz="6001"/>
            </a:lvl1pPr>
            <a:lvl2pPr>
              <a:lnSpc>
                <a:spcPts val="1201"/>
              </a:lnSpc>
              <a:spcBef>
                <a:spcPts val="0"/>
              </a:spcBef>
              <a:buClr>
                <a:schemeClr val="accent2">
                  <a:lumMod val="60000"/>
                  <a:lumOff val="40000"/>
                </a:schemeClr>
              </a:buClr>
              <a:defRPr sz="1100"/>
            </a:lvl2pPr>
            <a:lvl3pPr>
              <a:buClr>
                <a:schemeClr val="accent2">
                  <a:lumMod val="60000"/>
                  <a:lumOff val="40000"/>
                </a:schemeClr>
              </a:buClr>
              <a:defRPr/>
            </a:lvl3pPr>
            <a:lvl4pPr>
              <a:buClr>
                <a:schemeClr val="accent2">
                  <a:lumMod val="60000"/>
                  <a:lumOff val="40000"/>
                </a:schemeClr>
              </a:buClr>
              <a:defRPr/>
            </a:lvl4pPr>
            <a:lvl5pPr>
              <a:buClr>
                <a:schemeClr val="accent2">
                  <a:lumMod val="60000"/>
                  <a:lumOff val="40000"/>
                </a:schemeClr>
              </a:buClr>
              <a:defRPr/>
            </a:lvl5pPr>
          </a:lstStyle>
          <a:p>
            <a:pPr lvl="0"/>
            <a:r>
              <a:rPr lang="fr-FR"/>
              <a:t>00</a:t>
            </a:r>
          </a:p>
          <a:p>
            <a:pPr lvl="1"/>
            <a:r>
              <a:rPr lang="fr-FR"/>
              <a:t>Deuxième niveau</a:t>
            </a:r>
          </a:p>
          <a:p>
            <a:pPr lvl="2"/>
            <a:r>
              <a:rPr lang="fr-FR"/>
              <a:t>Troisième niveau</a:t>
            </a:r>
          </a:p>
          <a:p>
            <a:pPr lvl="3"/>
            <a:r>
              <a:rPr lang="fr-FR"/>
              <a:t>Quatrième niveau</a:t>
            </a:r>
          </a:p>
          <a:p>
            <a:pPr lvl="4"/>
            <a:r>
              <a:rPr lang="fr-FR"/>
              <a:t>Cinquième niveau</a:t>
            </a:r>
          </a:p>
        </p:txBody>
      </p:sp>
      <p:sp>
        <p:nvSpPr>
          <p:cNvPr id="20" name="Espace réservé du texte 4">
            <a:extLst>
              <a:ext uri="{FF2B5EF4-FFF2-40B4-BE49-F238E27FC236}">
                <a16:creationId xmlns:a16="http://schemas.microsoft.com/office/drawing/2014/main" id="{6C55B4DA-BE72-454E-A16E-76776974F4EF}"/>
              </a:ext>
            </a:extLst>
          </p:cNvPr>
          <p:cNvSpPr>
            <a:spLocks noGrp="1"/>
          </p:cNvSpPr>
          <p:nvPr>
            <p:ph type="body" sz="quarter" idx="17" hasCustomPrompt="1"/>
          </p:nvPr>
        </p:nvSpPr>
        <p:spPr>
          <a:xfrm>
            <a:off x="7883659" y="2003231"/>
            <a:ext cx="2290244" cy="2290243"/>
          </a:xfrm>
          <a:solidFill>
            <a:schemeClr val="accent2">
              <a:lumMod val="20000"/>
              <a:lumOff val="80000"/>
            </a:schemeClr>
          </a:solidFill>
        </p:spPr>
        <p:txBody>
          <a:bodyPr/>
          <a:lstStyle>
            <a:lvl1pPr>
              <a:lnSpc>
                <a:spcPts val="8200"/>
              </a:lnSpc>
              <a:spcBef>
                <a:spcPts val="0"/>
              </a:spcBef>
              <a:buClr>
                <a:schemeClr val="accent2">
                  <a:lumMod val="60000"/>
                  <a:lumOff val="40000"/>
                </a:schemeClr>
              </a:buClr>
              <a:defRPr sz="6001"/>
            </a:lvl1pPr>
            <a:lvl2pPr>
              <a:lnSpc>
                <a:spcPts val="1201"/>
              </a:lnSpc>
              <a:spcBef>
                <a:spcPts val="0"/>
              </a:spcBef>
              <a:buClr>
                <a:schemeClr val="accent2">
                  <a:lumMod val="60000"/>
                  <a:lumOff val="40000"/>
                </a:schemeClr>
              </a:buClr>
              <a:defRPr sz="1100"/>
            </a:lvl2pPr>
            <a:lvl3pPr>
              <a:buClr>
                <a:schemeClr val="accent2">
                  <a:lumMod val="60000"/>
                  <a:lumOff val="40000"/>
                </a:schemeClr>
              </a:buClr>
              <a:defRPr/>
            </a:lvl3pPr>
            <a:lvl4pPr>
              <a:buClr>
                <a:schemeClr val="accent2">
                  <a:lumMod val="60000"/>
                  <a:lumOff val="40000"/>
                </a:schemeClr>
              </a:buClr>
              <a:defRPr/>
            </a:lvl4pPr>
            <a:lvl5pPr>
              <a:buClr>
                <a:schemeClr val="accent2">
                  <a:lumMod val="60000"/>
                  <a:lumOff val="40000"/>
                </a:schemeClr>
              </a:buClr>
              <a:defRPr/>
            </a:lvl5pPr>
          </a:lstStyle>
          <a:p>
            <a:pPr lvl="0"/>
            <a:r>
              <a:rPr lang="fr-FR"/>
              <a:t>00</a:t>
            </a:r>
          </a:p>
          <a:p>
            <a:pPr lvl="1"/>
            <a:r>
              <a:rPr lang="fr-FR"/>
              <a:t>Deuxième niveau</a:t>
            </a:r>
          </a:p>
          <a:p>
            <a:pPr lvl="2"/>
            <a:r>
              <a:rPr lang="fr-FR"/>
              <a:t>Troisième niveau</a:t>
            </a:r>
          </a:p>
          <a:p>
            <a:pPr lvl="3"/>
            <a:r>
              <a:rPr lang="fr-FR"/>
              <a:t>Quatrième niveau</a:t>
            </a:r>
          </a:p>
          <a:p>
            <a:pPr lvl="4"/>
            <a:r>
              <a:rPr lang="fr-FR"/>
              <a:t>Cinquième niveau</a:t>
            </a:r>
          </a:p>
        </p:txBody>
      </p:sp>
      <p:sp>
        <p:nvSpPr>
          <p:cNvPr id="21" name="Espace réservé du texte 4">
            <a:extLst>
              <a:ext uri="{FF2B5EF4-FFF2-40B4-BE49-F238E27FC236}">
                <a16:creationId xmlns:a16="http://schemas.microsoft.com/office/drawing/2014/main" id="{46C7D180-410F-2C4F-960B-A38993AB33E7}"/>
              </a:ext>
            </a:extLst>
          </p:cNvPr>
          <p:cNvSpPr>
            <a:spLocks noGrp="1"/>
          </p:cNvSpPr>
          <p:nvPr>
            <p:ph type="body" sz="quarter" idx="18" hasCustomPrompt="1"/>
          </p:nvPr>
        </p:nvSpPr>
        <p:spPr>
          <a:xfrm>
            <a:off x="7874035" y="4409547"/>
            <a:ext cx="2290244" cy="2290243"/>
          </a:xfrm>
          <a:solidFill>
            <a:schemeClr val="accent2">
              <a:lumMod val="40000"/>
              <a:lumOff val="60000"/>
              <a:alpha val="21000"/>
            </a:schemeClr>
          </a:solidFill>
        </p:spPr>
        <p:txBody>
          <a:bodyPr/>
          <a:lstStyle>
            <a:lvl1pPr>
              <a:lnSpc>
                <a:spcPts val="8200"/>
              </a:lnSpc>
              <a:spcBef>
                <a:spcPts val="0"/>
              </a:spcBef>
              <a:buClr>
                <a:schemeClr val="accent2">
                  <a:lumMod val="60000"/>
                  <a:lumOff val="40000"/>
                </a:schemeClr>
              </a:buClr>
              <a:defRPr sz="6001"/>
            </a:lvl1pPr>
            <a:lvl2pPr>
              <a:lnSpc>
                <a:spcPts val="1201"/>
              </a:lnSpc>
              <a:spcBef>
                <a:spcPts val="0"/>
              </a:spcBef>
              <a:buClr>
                <a:schemeClr val="accent2">
                  <a:lumMod val="60000"/>
                  <a:lumOff val="40000"/>
                </a:schemeClr>
              </a:buClr>
              <a:defRPr sz="1100"/>
            </a:lvl2pPr>
            <a:lvl3pPr>
              <a:buClr>
                <a:schemeClr val="accent2">
                  <a:lumMod val="60000"/>
                  <a:lumOff val="40000"/>
                </a:schemeClr>
              </a:buClr>
              <a:defRPr/>
            </a:lvl3pPr>
            <a:lvl4pPr>
              <a:buClr>
                <a:schemeClr val="accent2">
                  <a:lumMod val="60000"/>
                  <a:lumOff val="40000"/>
                </a:schemeClr>
              </a:buClr>
              <a:defRPr/>
            </a:lvl4pPr>
            <a:lvl5pPr>
              <a:buClr>
                <a:schemeClr val="accent2">
                  <a:lumMod val="60000"/>
                  <a:lumOff val="40000"/>
                </a:schemeClr>
              </a:buClr>
              <a:defRPr/>
            </a:lvl5pPr>
          </a:lstStyle>
          <a:p>
            <a:pPr lvl="0"/>
            <a:r>
              <a:rPr lang="fr-FR"/>
              <a:t>00</a:t>
            </a:r>
          </a:p>
          <a:p>
            <a:pPr lvl="1"/>
            <a:r>
              <a:rPr lang="fr-FR"/>
              <a:t>Deuxième niveau</a:t>
            </a:r>
          </a:p>
          <a:p>
            <a:pPr lvl="2"/>
            <a:r>
              <a:rPr lang="fr-FR"/>
              <a:t>Troisième niveau</a:t>
            </a:r>
          </a:p>
          <a:p>
            <a:pPr lvl="3"/>
            <a:r>
              <a:rPr lang="fr-FR"/>
              <a:t>Quatrième niveau</a:t>
            </a:r>
          </a:p>
          <a:p>
            <a:pPr lvl="4"/>
            <a:r>
              <a:rPr lang="fr-FR"/>
              <a:t>Cinquième niveau</a:t>
            </a:r>
          </a:p>
        </p:txBody>
      </p:sp>
      <p:sp>
        <p:nvSpPr>
          <p:cNvPr id="22" name="Espace réservé pour une image  3">
            <a:extLst>
              <a:ext uri="{FF2B5EF4-FFF2-40B4-BE49-F238E27FC236}">
                <a16:creationId xmlns:a16="http://schemas.microsoft.com/office/drawing/2014/main" id="{AF0B0469-BEFC-4B4F-B3A1-E630532E4050}"/>
              </a:ext>
            </a:extLst>
          </p:cNvPr>
          <p:cNvSpPr>
            <a:spLocks noGrp="1"/>
          </p:cNvSpPr>
          <p:nvPr>
            <p:ph type="pic" sz="quarter" idx="19" hasCustomPrompt="1"/>
          </p:nvPr>
        </p:nvSpPr>
        <p:spPr>
          <a:xfrm>
            <a:off x="457201" y="270000"/>
            <a:ext cx="1259999" cy="1260000"/>
          </a:xfrm>
        </p:spPr>
        <p:txBody>
          <a:bodyPr anchor="ctr"/>
          <a:lstStyle>
            <a:lvl1pPr algn="ctr">
              <a:defRPr/>
            </a:lvl1pPr>
          </a:lstStyle>
          <a:p>
            <a:r>
              <a:rPr lang="fr-FR"/>
              <a:t>Insérer logo ici</a:t>
            </a:r>
          </a:p>
        </p:txBody>
      </p:sp>
    </p:spTree>
    <p:extLst>
      <p:ext uri="{BB962C8B-B14F-4D97-AF65-F5344CB8AC3E}">
        <p14:creationId xmlns:p14="http://schemas.microsoft.com/office/powerpoint/2010/main" val="98149937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_brique - timeline">
    <p:spTree>
      <p:nvGrpSpPr>
        <p:cNvPr id="1" name=""/>
        <p:cNvGrpSpPr/>
        <p:nvPr/>
      </p:nvGrpSpPr>
      <p:grpSpPr>
        <a:xfrm>
          <a:off x="0" y="0"/>
          <a:ext cx="0" cy="0"/>
          <a:chOff x="0" y="0"/>
          <a:chExt cx="0" cy="0"/>
        </a:xfrm>
      </p:grpSpPr>
      <p:sp>
        <p:nvSpPr>
          <p:cNvPr id="3" name="Forme libre 2">
            <a:extLst>
              <a:ext uri="{FF2B5EF4-FFF2-40B4-BE49-F238E27FC236}">
                <a16:creationId xmlns:a16="http://schemas.microsoft.com/office/drawing/2014/main" id="{A53F0E48-45FD-8E43-BD26-B1197DA00646}"/>
              </a:ext>
            </a:extLst>
          </p:cNvPr>
          <p:cNvSpPr/>
          <p:nvPr userDrawn="1"/>
        </p:nvSpPr>
        <p:spPr>
          <a:xfrm>
            <a:off x="1" y="1"/>
            <a:ext cx="10691813" cy="7559675"/>
          </a:xfrm>
          <a:custGeom>
            <a:avLst/>
            <a:gdLst>
              <a:gd name="connsiteX0" fmla="*/ 0 w 10691813"/>
              <a:gd name="connsiteY0" fmla="*/ 0 h 7559675"/>
              <a:gd name="connsiteX1" fmla="*/ 10691813 w 10691813"/>
              <a:gd name="connsiteY1" fmla="*/ 0 h 7559675"/>
              <a:gd name="connsiteX2" fmla="*/ 10691813 w 10691813"/>
              <a:gd name="connsiteY2" fmla="*/ 7559675 h 7559675"/>
              <a:gd name="connsiteX3" fmla="*/ 0 w 10691813"/>
              <a:gd name="connsiteY3" fmla="*/ 7559675 h 7559675"/>
              <a:gd name="connsiteX4" fmla="*/ 0 w 10691813"/>
              <a:gd name="connsiteY4" fmla="*/ 0 h 7559675"/>
              <a:gd name="connsiteX5" fmla="*/ 204121 w 10691813"/>
              <a:gd name="connsiteY5" fmla="*/ 180948 h 7559675"/>
              <a:gd name="connsiteX6" fmla="*/ 204121 w 10691813"/>
              <a:gd name="connsiteY6" fmla="*/ 7381187 h 7559675"/>
              <a:gd name="connsiteX7" fmla="*/ 10480072 w 10691813"/>
              <a:gd name="connsiteY7" fmla="*/ 7381187 h 7559675"/>
              <a:gd name="connsiteX8" fmla="*/ 10480072 w 10691813"/>
              <a:gd name="connsiteY8" fmla="*/ 180948 h 7559675"/>
              <a:gd name="connsiteX9" fmla="*/ 204121 w 10691813"/>
              <a:gd name="connsiteY9" fmla="*/ 180948 h 7559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91813" h="7559675">
                <a:moveTo>
                  <a:pt x="0" y="0"/>
                </a:moveTo>
                <a:lnTo>
                  <a:pt x="10691813" y="0"/>
                </a:lnTo>
                <a:lnTo>
                  <a:pt x="10691813" y="7559675"/>
                </a:lnTo>
                <a:lnTo>
                  <a:pt x="0" y="7559675"/>
                </a:lnTo>
                <a:lnTo>
                  <a:pt x="0" y="0"/>
                </a:lnTo>
                <a:close/>
                <a:moveTo>
                  <a:pt x="204121" y="180948"/>
                </a:moveTo>
                <a:lnTo>
                  <a:pt x="204121" y="7381187"/>
                </a:lnTo>
                <a:lnTo>
                  <a:pt x="10480072" y="7381187"/>
                </a:lnTo>
                <a:lnTo>
                  <a:pt x="10480072" y="180948"/>
                </a:lnTo>
                <a:lnTo>
                  <a:pt x="204121" y="180948"/>
                </a:lnTo>
                <a:close/>
              </a:path>
            </a:pathLst>
          </a:cu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sz="1800"/>
          </a:p>
        </p:txBody>
      </p:sp>
      <p:sp>
        <p:nvSpPr>
          <p:cNvPr id="4" name="Espace réservé du texte 5">
            <a:extLst>
              <a:ext uri="{FF2B5EF4-FFF2-40B4-BE49-F238E27FC236}">
                <a16:creationId xmlns:a16="http://schemas.microsoft.com/office/drawing/2014/main" id="{455B8C54-E1D6-7149-A4CD-9764F64BD22F}"/>
              </a:ext>
            </a:extLst>
          </p:cNvPr>
          <p:cNvSpPr>
            <a:spLocks noGrp="1"/>
          </p:cNvSpPr>
          <p:nvPr>
            <p:ph type="body" sz="quarter" idx="10"/>
          </p:nvPr>
        </p:nvSpPr>
        <p:spPr>
          <a:xfrm>
            <a:off x="1" y="0"/>
            <a:ext cx="10691812" cy="1800000"/>
          </a:xfrm>
          <a:solidFill>
            <a:schemeClr val="accent2">
              <a:lumMod val="20000"/>
              <a:lumOff val="80000"/>
            </a:schemeClr>
          </a:solidFill>
        </p:spPr>
        <p:txBody>
          <a:bodyPr lIns="2160000" tIns="360000" rIns="720000" bIns="360000" anchor="ctr">
            <a:noAutofit/>
          </a:bodyPr>
          <a:lstStyle>
            <a:lvl1pPr>
              <a:lnSpc>
                <a:spcPts val="4000"/>
              </a:lnSpc>
              <a:defRPr sz="3601" b="1">
                <a:solidFill>
                  <a:schemeClr val="accent2">
                    <a:lumMod val="60000"/>
                    <a:lumOff val="40000"/>
                  </a:schemeClr>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fr-FR"/>
              <a:t>Cliquez pour modifier les styles du texte du masque</a:t>
            </a:r>
          </a:p>
        </p:txBody>
      </p:sp>
      <p:pic>
        <p:nvPicPr>
          <p:cNvPr id="6" name="Graphique 5">
            <a:extLst>
              <a:ext uri="{FF2B5EF4-FFF2-40B4-BE49-F238E27FC236}">
                <a16:creationId xmlns:a16="http://schemas.microsoft.com/office/drawing/2014/main" id="{815F8EF2-1B95-064A-9421-7318F815570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210709" y="6964326"/>
            <a:ext cx="1156424" cy="321229"/>
          </a:xfrm>
          <a:prstGeom prst="rect">
            <a:avLst/>
          </a:prstGeom>
        </p:spPr>
      </p:pic>
      <p:sp>
        <p:nvSpPr>
          <p:cNvPr id="8" name="Espace réservé du numéro de diapositive 5">
            <a:extLst>
              <a:ext uri="{FF2B5EF4-FFF2-40B4-BE49-F238E27FC236}">
                <a16:creationId xmlns:a16="http://schemas.microsoft.com/office/drawing/2014/main" id="{897FCCEC-6667-FE48-BE92-2BEBA213133D}"/>
              </a:ext>
            </a:extLst>
          </p:cNvPr>
          <p:cNvSpPr>
            <a:spLocks noGrp="1"/>
          </p:cNvSpPr>
          <p:nvPr>
            <p:ph type="sldNum" sz="quarter" idx="4"/>
          </p:nvPr>
        </p:nvSpPr>
        <p:spPr>
          <a:xfrm>
            <a:off x="8792544" y="6937992"/>
            <a:ext cx="418164" cy="401638"/>
          </a:xfrm>
          <a:prstGeom prst="rect">
            <a:avLst/>
          </a:prstGeom>
        </p:spPr>
        <p:txBody>
          <a:bodyPr vert="horz" lIns="91440" tIns="45720" rIns="91440" bIns="45720" rtlCol="0" anchor="ctr"/>
          <a:lstStyle>
            <a:lvl1pPr algn="r">
              <a:defRPr sz="899">
                <a:solidFill>
                  <a:schemeClr val="tx1">
                    <a:lumMod val="75000"/>
                    <a:lumOff val="25000"/>
                  </a:schemeClr>
                </a:solidFill>
                <a:latin typeface="Corbel" panose="020B0503020204020204" pitchFamily="34" charset="0"/>
              </a:defRPr>
            </a:lvl1pPr>
          </a:lstStyle>
          <a:p>
            <a:fld id="{FFE9600D-D970-3D40-B4FB-C6249E901464}" type="slidenum">
              <a:rPr lang="fr-FR" smtClean="0"/>
              <a:pPr/>
              <a:t>‹N°›</a:t>
            </a:fld>
            <a:endParaRPr lang="fr-FR"/>
          </a:p>
        </p:txBody>
      </p:sp>
      <p:sp>
        <p:nvSpPr>
          <p:cNvPr id="11" name="Espace réservé du pied de page 4">
            <a:extLst>
              <a:ext uri="{FF2B5EF4-FFF2-40B4-BE49-F238E27FC236}">
                <a16:creationId xmlns:a16="http://schemas.microsoft.com/office/drawing/2014/main" id="{E9541A11-BE11-B843-824A-C4305EB5EB26}"/>
              </a:ext>
            </a:extLst>
          </p:cNvPr>
          <p:cNvSpPr>
            <a:spLocks noGrp="1"/>
          </p:cNvSpPr>
          <p:nvPr>
            <p:ph type="ftr" sz="quarter" idx="3"/>
          </p:nvPr>
        </p:nvSpPr>
        <p:spPr>
          <a:xfrm>
            <a:off x="5173062" y="6937992"/>
            <a:ext cx="3730838" cy="401638"/>
          </a:xfrm>
          <a:prstGeom prst="rect">
            <a:avLst/>
          </a:prstGeom>
        </p:spPr>
        <p:txBody>
          <a:bodyPr vert="horz" lIns="91440" tIns="45720" rIns="91440" bIns="45720" rtlCol="0" anchor="ctr"/>
          <a:lstStyle>
            <a:lvl1pPr algn="r">
              <a:defRPr sz="899">
                <a:solidFill>
                  <a:schemeClr val="tx1">
                    <a:tint val="75000"/>
                  </a:schemeClr>
                </a:solidFill>
                <a:latin typeface="Corbel" panose="020B0503020204020204" pitchFamily="34" charset="0"/>
              </a:defRPr>
            </a:lvl1pPr>
          </a:lstStyle>
          <a:p>
            <a:r>
              <a:rPr lang="fr-FR"/>
              <a:t>Pied de page</a:t>
            </a:r>
          </a:p>
        </p:txBody>
      </p:sp>
      <p:grpSp>
        <p:nvGrpSpPr>
          <p:cNvPr id="12" name="Groupe 11">
            <a:extLst>
              <a:ext uri="{FF2B5EF4-FFF2-40B4-BE49-F238E27FC236}">
                <a16:creationId xmlns:a16="http://schemas.microsoft.com/office/drawing/2014/main" id="{B7B85D6E-6151-9244-8BCB-370D8D3EB10C}"/>
              </a:ext>
            </a:extLst>
          </p:cNvPr>
          <p:cNvGrpSpPr/>
          <p:nvPr userDrawn="1"/>
        </p:nvGrpSpPr>
        <p:grpSpPr>
          <a:xfrm>
            <a:off x="8904088" y="7057217"/>
            <a:ext cx="306619" cy="194372"/>
            <a:chOff x="8904088" y="7009579"/>
            <a:chExt cx="306620" cy="275975"/>
          </a:xfrm>
        </p:grpSpPr>
        <p:cxnSp>
          <p:nvCxnSpPr>
            <p:cNvPr id="13" name="Connecteur droit 12">
              <a:extLst>
                <a:ext uri="{FF2B5EF4-FFF2-40B4-BE49-F238E27FC236}">
                  <a16:creationId xmlns:a16="http://schemas.microsoft.com/office/drawing/2014/main" id="{CC8E0844-A2F2-DA48-8680-91D886E27286}"/>
                </a:ext>
              </a:extLst>
            </p:cNvPr>
            <p:cNvCxnSpPr>
              <a:cxnSpLocks/>
            </p:cNvCxnSpPr>
            <p:nvPr userDrawn="1"/>
          </p:nvCxnSpPr>
          <p:spPr>
            <a:xfrm>
              <a:off x="9210708" y="7009579"/>
              <a:ext cx="0" cy="275975"/>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4" name="Connecteur droit 13">
              <a:extLst>
                <a:ext uri="{FF2B5EF4-FFF2-40B4-BE49-F238E27FC236}">
                  <a16:creationId xmlns:a16="http://schemas.microsoft.com/office/drawing/2014/main" id="{013087FF-52F1-D94A-95BD-FB5467683F29}"/>
                </a:ext>
              </a:extLst>
            </p:cNvPr>
            <p:cNvCxnSpPr>
              <a:cxnSpLocks/>
            </p:cNvCxnSpPr>
            <p:nvPr userDrawn="1"/>
          </p:nvCxnSpPr>
          <p:spPr>
            <a:xfrm>
              <a:off x="8904088" y="7009579"/>
              <a:ext cx="0" cy="275975"/>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cxnSp>
        <p:nvCxnSpPr>
          <p:cNvPr id="10" name="Connecteur droit 9">
            <a:extLst>
              <a:ext uri="{FF2B5EF4-FFF2-40B4-BE49-F238E27FC236}">
                <a16:creationId xmlns:a16="http://schemas.microsoft.com/office/drawing/2014/main" id="{6F723D53-DC76-7C44-BAAB-68EC45709DB0}"/>
              </a:ext>
            </a:extLst>
          </p:cNvPr>
          <p:cNvCxnSpPr/>
          <p:nvPr userDrawn="1"/>
        </p:nvCxnSpPr>
        <p:spPr>
          <a:xfrm>
            <a:off x="668028" y="4494998"/>
            <a:ext cx="9355756" cy="0"/>
          </a:xfrm>
          <a:prstGeom prst="line">
            <a:avLst/>
          </a:prstGeom>
          <a:ln w="15875">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5" name="Espace réservé pour une image  3">
            <a:extLst>
              <a:ext uri="{FF2B5EF4-FFF2-40B4-BE49-F238E27FC236}">
                <a16:creationId xmlns:a16="http://schemas.microsoft.com/office/drawing/2014/main" id="{E1EF26C9-7BD5-4924-8F4E-93E6E697C35B}"/>
              </a:ext>
            </a:extLst>
          </p:cNvPr>
          <p:cNvSpPr>
            <a:spLocks noGrp="1"/>
          </p:cNvSpPr>
          <p:nvPr>
            <p:ph type="pic" sz="quarter" idx="11" hasCustomPrompt="1"/>
          </p:nvPr>
        </p:nvSpPr>
        <p:spPr>
          <a:xfrm>
            <a:off x="457201" y="270000"/>
            <a:ext cx="1259999" cy="1260000"/>
          </a:xfrm>
        </p:spPr>
        <p:txBody>
          <a:bodyPr anchor="ctr"/>
          <a:lstStyle>
            <a:lvl1pPr algn="ctr">
              <a:defRPr/>
            </a:lvl1pPr>
          </a:lstStyle>
          <a:p>
            <a:r>
              <a:rPr lang="fr-FR"/>
              <a:t>Insérer logo ici</a:t>
            </a:r>
          </a:p>
        </p:txBody>
      </p:sp>
    </p:spTree>
    <p:extLst>
      <p:ext uri="{BB962C8B-B14F-4D97-AF65-F5344CB8AC3E}">
        <p14:creationId xmlns:p14="http://schemas.microsoft.com/office/powerpoint/2010/main" val="308743343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brique - vide">
    <p:spTree>
      <p:nvGrpSpPr>
        <p:cNvPr id="1" name=""/>
        <p:cNvGrpSpPr/>
        <p:nvPr/>
      </p:nvGrpSpPr>
      <p:grpSpPr>
        <a:xfrm>
          <a:off x="0" y="0"/>
          <a:ext cx="0" cy="0"/>
          <a:chOff x="0" y="0"/>
          <a:chExt cx="0" cy="0"/>
        </a:xfrm>
      </p:grpSpPr>
      <p:sp>
        <p:nvSpPr>
          <p:cNvPr id="3" name="Forme libre 2">
            <a:extLst>
              <a:ext uri="{FF2B5EF4-FFF2-40B4-BE49-F238E27FC236}">
                <a16:creationId xmlns:a16="http://schemas.microsoft.com/office/drawing/2014/main" id="{A53F0E48-45FD-8E43-BD26-B1197DA00646}"/>
              </a:ext>
            </a:extLst>
          </p:cNvPr>
          <p:cNvSpPr/>
          <p:nvPr userDrawn="1"/>
        </p:nvSpPr>
        <p:spPr>
          <a:xfrm>
            <a:off x="1" y="1"/>
            <a:ext cx="10691813" cy="7559675"/>
          </a:xfrm>
          <a:custGeom>
            <a:avLst/>
            <a:gdLst>
              <a:gd name="connsiteX0" fmla="*/ 0 w 10691813"/>
              <a:gd name="connsiteY0" fmla="*/ 0 h 7559675"/>
              <a:gd name="connsiteX1" fmla="*/ 10691813 w 10691813"/>
              <a:gd name="connsiteY1" fmla="*/ 0 h 7559675"/>
              <a:gd name="connsiteX2" fmla="*/ 10691813 w 10691813"/>
              <a:gd name="connsiteY2" fmla="*/ 7559675 h 7559675"/>
              <a:gd name="connsiteX3" fmla="*/ 0 w 10691813"/>
              <a:gd name="connsiteY3" fmla="*/ 7559675 h 7559675"/>
              <a:gd name="connsiteX4" fmla="*/ 0 w 10691813"/>
              <a:gd name="connsiteY4" fmla="*/ 0 h 7559675"/>
              <a:gd name="connsiteX5" fmla="*/ 204121 w 10691813"/>
              <a:gd name="connsiteY5" fmla="*/ 180948 h 7559675"/>
              <a:gd name="connsiteX6" fmla="*/ 204121 w 10691813"/>
              <a:gd name="connsiteY6" fmla="*/ 7381187 h 7559675"/>
              <a:gd name="connsiteX7" fmla="*/ 10480072 w 10691813"/>
              <a:gd name="connsiteY7" fmla="*/ 7381187 h 7559675"/>
              <a:gd name="connsiteX8" fmla="*/ 10480072 w 10691813"/>
              <a:gd name="connsiteY8" fmla="*/ 180948 h 7559675"/>
              <a:gd name="connsiteX9" fmla="*/ 204121 w 10691813"/>
              <a:gd name="connsiteY9" fmla="*/ 180948 h 7559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91813" h="7559675">
                <a:moveTo>
                  <a:pt x="0" y="0"/>
                </a:moveTo>
                <a:lnTo>
                  <a:pt x="10691813" y="0"/>
                </a:lnTo>
                <a:lnTo>
                  <a:pt x="10691813" y="7559675"/>
                </a:lnTo>
                <a:lnTo>
                  <a:pt x="0" y="7559675"/>
                </a:lnTo>
                <a:lnTo>
                  <a:pt x="0" y="0"/>
                </a:lnTo>
                <a:close/>
                <a:moveTo>
                  <a:pt x="204121" y="180948"/>
                </a:moveTo>
                <a:lnTo>
                  <a:pt x="204121" y="7381187"/>
                </a:lnTo>
                <a:lnTo>
                  <a:pt x="10480072" y="7381187"/>
                </a:lnTo>
                <a:lnTo>
                  <a:pt x="10480072" y="180948"/>
                </a:lnTo>
                <a:lnTo>
                  <a:pt x="204121" y="180948"/>
                </a:lnTo>
                <a:close/>
              </a:path>
            </a:pathLst>
          </a:cu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sz="1800"/>
          </a:p>
        </p:txBody>
      </p:sp>
      <p:sp>
        <p:nvSpPr>
          <p:cNvPr id="4" name="Espace réservé du texte 5">
            <a:extLst>
              <a:ext uri="{FF2B5EF4-FFF2-40B4-BE49-F238E27FC236}">
                <a16:creationId xmlns:a16="http://schemas.microsoft.com/office/drawing/2014/main" id="{455B8C54-E1D6-7149-A4CD-9764F64BD22F}"/>
              </a:ext>
            </a:extLst>
          </p:cNvPr>
          <p:cNvSpPr>
            <a:spLocks noGrp="1"/>
          </p:cNvSpPr>
          <p:nvPr>
            <p:ph type="body" sz="quarter" idx="10"/>
          </p:nvPr>
        </p:nvSpPr>
        <p:spPr>
          <a:xfrm>
            <a:off x="1" y="0"/>
            <a:ext cx="10691812" cy="1800000"/>
          </a:xfrm>
          <a:solidFill>
            <a:schemeClr val="accent2">
              <a:lumMod val="20000"/>
              <a:lumOff val="80000"/>
            </a:schemeClr>
          </a:solidFill>
        </p:spPr>
        <p:txBody>
          <a:bodyPr lIns="2160000" tIns="360000" rIns="720000" bIns="360000" anchor="ctr">
            <a:noAutofit/>
          </a:bodyPr>
          <a:lstStyle>
            <a:lvl1pPr>
              <a:lnSpc>
                <a:spcPts val="4000"/>
              </a:lnSpc>
              <a:defRPr sz="3601" b="1">
                <a:solidFill>
                  <a:schemeClr val="accent2">
                    <a:lumMod val="60000"/>
                    <a:lumOff val="40000"/>
                  </a:schemeClr>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fr-FR"/>
              <a:t>Cliquez pour modifier les styles du texte du masque</a:t>
            </a:r>
          </a:p>
        </p:txBody>
      </p:sp>
      <p:pic>
        <p:nvPicPr>
          <p:cNvPr id="6" name="Graphique 5">
            <a:extLst>
              <a:ext uri="{FF2B5EF4-FFF2-40B4-BE49-F238E27FC236}">
                <a16:creationId xmlns:a16="http://schemas.microsoft.com/office/drawing/2014/main" id="{815F8EF2-1B95-064A-9421-7318F815570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210709" y="6964326"/>
            <a:ext cx="1156424" cy="321229"/>
          </a:xfrm>
          <a:prstGeom prst="rect">
            <a:avLst/>
          </a:prstGeom>
        </p:spPr>
      </p:pic>
      <p:sp>
        <p:nvSpPr>
          <p:cNvPr id="8" name="Espace réservé du numéro de diapositive 5">
            <a:extLst>
              <a:ext uri="{FF2B5EF4-FFF2-40B4-BE49-F238E27FC236}">
                <a16:creationId xmlns:a16="http://schemas.microsoft.com/office/drawing/2014/main" id="{897FCCEC-6667-FE48-BE92-2BEBA213133D}"/>
              </a:ext>
            </a:extLst>
          </p:cNvPr>
          <p:cNvSpPr>
            <a:spLocks noGrp="1"/>
          </p:cNvSpPr>
          <p:nvPr>
            <p:ph type="sldNum" sz="quarter" idx="4"/>
          </p:nvPr>
        </p:nvSpPr>
        <p:spPr>
          <a:xfrm>
            <a:off x="8792544" y="6937992"/>
            <a:ext cx="418164" cy="401638"/>
          </a:xfrm>
          <a:prstGeom prst="rect">
            <a:avLst/>
          </a:prstGeom>
        </p:spPr>
        <p:txBody>
          <a:bodyPr vert="horz" lIns="91440" tIns="45720" rIns="91440" bIns="45720" rtlCol="0" anchor="ctr"/>
          <a:lstStyle>
            <a:lvl1pPr algn="r">
              <a:defRPr sz="899">
                <a:solidFill>
                  <a:schemeClr val="tx1">
                    <a:lumMod val="75000"/>
                    <a:lumOff val="25000"/>
                  </a:schemeClr>
                </a:solidFill>
                <a:latin typeface="Corbel" panose="020B0503020204020204" pitchFamily="34" charset="0"/>
              </a:defRPr>
            </a:lvl1pPr>
          </a:lstStyle>
          <a:p>
            <a:fld id="{FFE9600D-D970-3D40-B4FB-C6249E901464}" type="slidenum">
              <a:rPr lang="fr-FR" smtClean="0"/>
              <a:pPr/>
              <a:t>‹N°›</a:t>
            </a:fld>
            <a:endParaRPr lang="fr-FR"/>
          </a:p>
        </p:txBody>
      </p:sp>
      <p:sp>
        <p:nvSpPr>
          <p:cNvPr id="11" name="Espace réservé du pied de page 4">
            <a:extLst>
              <a:ext uri="{FF2B5EF4-FFF2-40B4-BE49-F238E27FC236}">
                <a16:creationId xmlns:a16="http://schemas.microsoft.com/office/drawing/2014/main" id="{E9541A11-BE11-B843-824A-C4305EB5EB26}"/>
              </a:ext>
            </a:extLst>
          </p:cNvPr>
          <p:cNvSpPr>
            <a:spLocks noGrp="1"/>
          </p:cNvSpPr>
          <p:nvPr>
            <p:ph type="ftr" sz="quarter" idx="3"/>
          </p:nvPr>
        </p:nvSpPr>
        <p:spPr>
          <a:xfrm>
            <a:off x="5173062" y="6937992"/>
            <a:ext cx="3730838" cy="401638"/>
          </a:xfrm>
          <a:prstGeom prst="rect">
            <a:avLst/>
          </a:prstGeom>
        </p:spPr>
        <p:txBody>
          <a:bodyPr vert="horz" lIns="91440" tIns="45720" rIns="91440" bIns="45720" rtlCol="0" anchor="ctr"/>
          <a:lstStyle>
            <a:lvl1pPr algn="r">
              <a:defRPr sz="899">
                <a:solidFill>
                  <a:schemeClr val="tx1">
                    <a:tint val="75000"/>
                  </a:schemeClr>
                </a:solidFill>
                <a:latin typeface="Corbel" panose="020B0503020204020204" pitchFamily="34" charset="0"/>
              </a:defRPr>
            </a:lvl1pPr>
          </a:lstStyle>
          <a:p>
            <a:r>
              <a:rPr lang="fr-FR"/>
              <a:t>Pied de page</a:t>
            </a:r>
          </a:p>
        </p:txBody>
      </p:sp>
      <p:grpSp>
        <p:nvGrpSpPr>
          <p:cNvPr id="12" name="Groupe 11">
            <a:extLst>
              <a:ext uri="{FF2B5EF4-FFF2-40B4-BE49-F238E27FC236}">
                <a16:creationId xmlns:a16="http://schemas.microsoft.com/office/drawing/2014/main" id="{B7B85D6E-6151-9244-8BCB-370D8D3EB10C}"/>
              </a:ext>
            </a:extLst>
          </p:cNvPr>
          <p:cNvGrpSpPr/>
          <p:nvPr userDrawn="1"/>
        </p:nvGrpSpPr>
        <p:grpSpPr>
          <a:xfrm>
            <a:off x="8904088" y="7057217"/>
            <a:ext cx="306619" cy="194372"/>
            <a:chOff x="8904088" y="7009579"/>
            <a:chExt cx="306620" cy="275975"/>
          </a:xfrm>
        </p:grpSpPr>
        <p:cxnSp>
          <p:nvCxnSpPr>
            <p:cNvPr id="13" name="Connecteur droit 12">
              <a:extLst>
                <a:ext uri="{FF2B5EF4-FFF2-40B4-BE49-F238E27FC236}">
                  <a16:creationId xmlns:a16="http://schemas.microsoft.com/office/drawing/2014/main" id="{CC8E0844-A2F2-DA48-8680-91D886E27286}"/>
                </a:ext>
              </a:extLst>
            </p:cNvPr>
            <p:cNvCxnSpPr>
              <a:cxnSpLocks/>
            </p:cNvCxnSpPr>
            <p:nvPr userDrawn="1"/>
          </p:nvCxnSpPr>
          <p:spPr>
            <a:xfrm>
              <a:off x="9210708" y="7009579"/>
              <a:ext cx="0" cy="275975"/>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4" name="Connecteur droit 13">
              <a:extLst>
                <a:ext uri="{FF2B5EF4-FFF2-40B4-BE49-F238E27FC236}">
                  <a16:creationId xmlns:a16="http://schemas.microsoft.com/office/drawing/2014/main" id="{013087FF-52F1-D94A-95BD-FB5467683F29}"/>
                </a:ext>
              </a:extLst>
            </p:cNvPr>
            <p:cNvCxnSpPr>
              <a:cxnSpLocks/>
            </p:cNvCxnSpPr>
            <p:nvPr userDrawn="1"/>
          </p:nvCxnSpPr>
          <p:spPr>
            <a:xfrm>
              <a:off x="8904088" y="7009579"/>
              <a:ext cx="0" cy="275975"/>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sp>
        <p:nvSpPr>
          <p:cNvPr id="10" name="Espace réservé pour une image  3">
            <a:extLst>
              <a:ext uri="{FF2B5EF4-FFF2-40B4-BE49-F238E27FC236}">
                <a16:creationId xmlns:a16="http://schemas.microsoft.com/office/drawing/2014/main" id="{31125FFA-A348-4D21-AD43-7690AFB8396B}"/>
              </a:ext>
            </a:extLst>
          </p:cNvPr>
          <p:cNvSpPr>
            <a:spLocks noGrp="1"/>
          </p:cNvSpPr>
          <p:nvPr>
            <p:ph type="pic" sz="quarter" idx="11" hasCustomPrompt="1"/>
          </p:nvPr>
        </p:nvSpPr>
        <p:spPr>
          <a:xfrm>
            <a:off x="457201" y="270000"/>
            <a:ext cx="1259999" cy="1260000"/>
          </a:xfrm>
        </p:spPr>
        <p:txBody>
          <a:bodyPr anchor="ctr"/>
          <a:lstStyle>
            <a:lvl1pPr algn="ctr">
              <a:defRPr/>
            </a:lvl1pPr>
          </a:lstStyle>
          <a:p>
            <a:r>
              <a:rPr lang="fr-FR"/>
              <a:t>Insérer logo ici</a:t>
            </a:r>
          </a:p>
        </p:txBody>
      </p:sp>
    </p:spTree>
    <p:extLst>
      <p:ext uri="{BB962C8B-B14F-4D97-AF65-F5344CB8AC3E}">
        <p14:creationId xmlns:p14="http://schemas.microsoft.com/office/powerpoint/2010/main" val="419386397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_brique - 1 col">
    <p:spTree>
      <p:nvGrpSpPr>
        <p:cNvPr id="1" name=""/>
        <p:cNvGrpSpPr/>
        <p:nvPr/>
      </p:nvGrpSpPr>
      <p:grpSpPr>
        <a:xfrm>
          <a:off x="0" y="0"/>
          <a:ext cx="0" cy="0"/>
          <a:chOff x="0" y="0"/>
          <a:chExt cx="0" cy="0"/>
        </a:xfrm>
      </p:grpSpPr>
      <p:sp>
        <p:nvSpPr>
          <p:cNvPr id="3" name="Forme libre 2">
            <a:extLst>
              <a:ext uri="{FF2B5EF4-FFF2-40B4-BE49-F238E27FC236}">
                <a16:creationId xmlns:a16="http://schemas.microsoft.com/office/drawing/2014/main" id="{A53F0E48-45FD-8E43-BD26-B1197DA00646}"/>
              </a:ext>
            </a:extLst>
          </p:cNvPr>
          <p:cNvSpPr/>
          <p:nvPr userDrawn="1"/>
        </p:nvSpPr>
        <p:spPr>
          <a:xfrm>
            <a:off x="1" y="1"/>
            <a:ext cx="10691813" cy="7559675"/>
          </a:xfrm>
          <a:custGeom>
            <a:avLst/>
            <a:gdLst>
              <a:gd name="connsiteX0" fmla="*/ 0 w 10691813"/>
              <a:gd name="connsiteY0" fmla="*/ 0 h 7559675"/>
              <a:gd name="connsiteX1" fmla="*/ 10691813 w 10691813"/>
              <a:gd name="connsiteY1" fmla="*/ 0 h 7559675"/>
              <a:gd name="connsiteX2" fmla="*/ 10691813 w 10691813"/>
              <a:gd name="connsiteY2" fmla="*/ 7559675 h 7559675"/>
              <a:gd name="connsiteX3" fmla="*/ 0 w 10691813"/>
              <a:gd name="connsiteY3" fmla="*/ 7559675 h 7559675"/>
              <a:gd name="connsiteX4" fmla="*/ 0 w 10691813"/>
              <a:gd name="connsiteY4" fmla="*/ 0 h 7559675"/>
              <a:gd name="connsiteX5" fmla="*/ 204121 w 10691813"/>
              <a:gd name="connsiteY5" fmla="*/ 180948 h 7559675"/>
              <a:gd name="connsiteX6" fmla="*/ 204121 w 10691813"/>
              <a:gd name="connsiteY6" fmla="*/ 7381187 h 7559675"/>
              <a:gd name="connsiteX7" fmla="*/ 10480072 w 10691813"/>
              <a:gd name="connsiteY7" fmla="*/ 7381187 h 7559675"/>
              <a:gd name="connsiteX8" fmla="*/ 10480072 w 10691813"/>
              <a:gd name="connsiteY8" fmla="*/ 180948 h 7559675"/>
              <a:gd name="connsiteX9" fmla="*/ 204121 w 10691813"/>
              <a:gd name="connsiteY9" fmla="*/ 180948 h 7559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91813" h="7559675">
                <a:moveTo>
                  <a:pt x="0" y="0"/>
                </a:moveTo>
                <a:lnTo>
                  <a:pt x="10691813" y="0"/>
                </a:lnTo>
                <a:lnTo>
                  <a:pt x="10691813" y="7559675"/>
                </a:lnTo>
                <a:lnTo>
                  <a:pt x="0" y="7559675"/>
                </a:lnTo>
                <a:lnTo>
                  <a:pt x="0" y="0"/>
                </a:lnTo>
                <a:close/>
                <a:moveTo>
                  <a:pt x="204121" y="180948"/>
                </a:moveTo>
                <a:lnTo>
                  <a:pt x="204121" y="7381187"/>
                </a:lnTo>
                <a:lnTo>
                  <a:pt x="10480072" y="7381187"/>
                </a:lnTo>
                <a:lnTo>
                  <a:pt x="10480072" y="180948"/>
                </a:lnTo>
                <a:lnTo>
                  <a:pt x="204121" y="180948"/>
                </a:lnTo>
                <a:close/>
              </a:path>
            </a:pathLst>
          </a:cu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sz="1800"/>
          </a:p>
        </p:txBody>
      </p:sp>
      <p:sp>
        <p:nvSpPr>
          <p:cNvPr id="4" name="Espace réservé du texte 5">
            <a:extLst>
              <a:ext uri="{FF2B5EF4-FFF2-40B4-BE49-F238E27FC236}">
                <a16:creationId xmlns:a16="http://schemas.microsoft.com/office/drawing/2014/main" id="{455B8C54-E1D6-7149-A4CD-9764F64BD22F}"/>
              </a:ext>
            </a:extLst>
          </p:cNvPr>
          <p:cNvSpPr>
            <a:spLocks noGrp="1"/>
          </p:cNvSpPr>
          <p:nvPr>
            <p:ph type="body" sz="quarter" idx="10"/>
          </p:nvPr>
        </p:nvSpPr>
        <p:spPr>
          <a:xfrm>
            <a:off x="1" y="0"/>
            <a:ext cx="10691812" cy="1800000"/>
          </a:xfrm>
          <a:solidFill>
            <a:schemeClr val="accent2">
              <a:lumMod val="20000"/>
              <a:lumOff val="80000"/>
            </a:schemeClr>
          </a:solidFill>
        </p:spPr>
        <p:txBody>
          <a:bodyPr lIns="2160000" tIns="360000" rIns="720000" bIns="360000" anchor="ctr">
            <a:noAutofit/>
          </a:bodyPr>
          <a:lstStyle>
            <a:lvl1pPr>
              <a:lnSpc>
                <a:spcPts val="4000"/>
              </a:lnSpc>
              <a:defRPr sz="3601" b="1">
                <a:solidFill>
                  <a:schemeClr val="accent2">
                    <a:lumMod val="60000"/>
                    <a:lumOff val="40000"/>
                  </a:schemeClr>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fr-FR"/>
              <a:t>Cliquez pour modifier les styles du texte du masque</a:t>
            </a:r>
          </a:p>
        </p:txBody>
      </p:sp>
      <p:pic>
        <p:nvPicPr>
          <p:cNvPr id="6" name="Graphique 5">
            <a:extLst>
              <a:ext uri="{FF2B5EF4-FFF2-40B4-BE49-F238E27FC236}">
                <a16:creationId xmlns:a16="http://schemas.microsoft.com/office/drawing/2014/main" id="{815F8EF2-1B95-064A-9421-7318F815570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210709" y="6964326"/>
            <a:ext cx="1156424" cy="321229"/>
          </a:xfrm>
          <a:prstGeom prst="rect">
            <a:avLst/>
          </a:prstGeom>
        </p:spPr>
      </p:pic>
      <p:sp>
        <p:nvSpPr>
          <p:cNvPr id="8" name="Espace réservé du numéro de diapositive 5">
            <a:extLst>
              <a:ext uri="{FF2B5EF4-FFF2-40B4-BE49-F238E27FC236}">
                <a16:creationId xmlns:a16="http://schemas.microsoft.com/office/drawing/2014/main" id="{897FCCEC-6667-FE48-BE92-2BEBA213133D}"/>
              </a:ext>
            </a:extLst>
          </p:cNvPr>
          <p:cNvSpPr>
            <a:spLocks noGrp="1"/>
          </p:cNvSpPr>
          <p:nvPr>
            <p:ph type="sldNum" sz="quarter" idx="4"/>
          </p:nvPr>
        </p:nvSpPr>
        <p:spPr>
          <a:xfrm>
            <a:off x="8792544" y="6937992"/>
            <a:ext cx="418164" cy="401638"/>
          </a:xfrm>
          <a:prstGeom prst="rect">
            <a:avLst/>
          </a:prstGeom>
        </p:spPr>
        <p:txBody>
          <a:bodyPr vert="horz" lIns="91440" tIns="45720" rIns="91440" bIns="45720" rtlCol="0" anchor="ctr"/>
          <a:lstStyle>
            <a:lvl1pPr algn="r">
              <a:defRPr sz="899">
                <a:solidFill>
                  <a:schemeClr val="tx1">
                    <a:lumMod val="75000"/>
                    <a:lumOff val="25000"/>
                  </a:schemeClr>
                </a:solidFill>
                <a:latin typeface="Corbel" panose="020B0503020204020204" pitchFamily="34" charset="0"/>
              </a:defRPr>
            </a:lvl1pPr>
          </a:lstStyle>
          <a:p>
            <a:fld id="{FFE9600D-D970-3D40-B4FB-C6249E901464}" type="slidenum">
              <a:rPr lang="fr-FR" smtClean="0"/>
              <a:pPr/>
              <a:t>‹N°›</a:t>
            </a:fld>
            <a:endParaRPr lang="fr-FR"/>
          </a:p>
        </p:txBody>
      </p:sp>
      <p:sp>
        <p:nvSpPr>
          <p:cNvPr id="18" name="Espace réservé du contenu 3">
            <a:extLst>
              <a:ext uri="{FF2B5EF4-FFF2-40B4-BE49-F238E27FC236}">
                <a16:creationId xmlns:a16="http://schemas.microsoft.com/office/drawing/2014/main" id="{5F2FC5D2-CC30-DE4A-897B-033B606FDEF6}"/>
              </a:ext>
            </a:extLst>
          </p:cNvPr>
          <p:cNvSpPr>
            <a:spLocks noGrp="1"/>
          </p:cNvSpPr>
          <p:nvPr>
            <p:ph sz="quarter" idx="12"/>
          </p:nvPr>
        </p:nvSpPr>
        <p:spPr>
          <a:xfrm>
            <a:off x="461963" y="2498652"/>
            <a:ext cx="9747250" cy="4378105"/>
          </a:xfrm>
        </p:spPr>
        <p:txBody>
          <a:bodyPr numCol="1"/>
          <a:lstStyle>
            <a:lvl3pPr>
              <a:buClr>
                <a:schemeClr val="accent2">
                  <a:lumMod val="60000"/>
                  <a:lumOff val="40000"/>
                </a:schemeClr>
              </a:buClr>
              <a:defRPr/>
            </a:lvl3pPr>
            <a:lvl4pPr>
              <a:buClr>
                <a:schemeClr val="accent2">
                  <a:lumMod val="60000"/>
                  <a:lumOff val="40000"/>
                </a:schemeClr>
              </a:buClr>
              <a:defRPr/>
            </a:lvl4pPr>
            <a:lvl5pPr>
              <a:buClr>
                <a:schemeClr val="accent2">
                  <a:lumMod val="60000"/>
                  <a:lumOff val="40000"/>
                </a:schemeClr>
              </a:buCl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1" name="Espace réservé du pied de page 4">
            <a:extLst>
              <a:ext uri="{FF2B5EF4-FFF2-40B4-BE49-F238E27FC236}">
                <a16:creationId xmlns:a16="http://schemas.microsoft.com/office/drawing/2014/main" id="{E9541A11-BE11-B843-824A-C4305EB5EB26}"/>
              </a:ext>
            </a:extLst>
          </p:cNvPr>
          <p:cNvSpPr>
            <a:spLocks noGrp="1"/>
          </p:cNvSpPr>
          <p:nvPr>
            <p:ph type="ftr" sz="quarter" idx="3"/>
          </p:nvPr>
        </p:nvSpPr>
        <p:spPr>
          <a:xfrm>
            <a:off x="5173062" y="6937992"/>
            <a:ext cx="3730838" cy="401638"/>
          </a:xfrm>
          <a:prstGeom prst="rect">
            <a:avLst/>
          </a:prstGeom>
        </p:spPr>
        <p:txBody>
          <a:bodyPr vert="horz" lIns="91440" tIns="45720" rIns="91440" bIns="45720" rtlCol="0" anchor="ctr"/>
          <a:lstStyle>
            <a:lvl1pPr algn="r">
              <a:defRPr sz="899">
                <a:solidFill>
                  <a:schemeClr val="tx1">
                    <a:tint val="75000"/>
                  </a:schemeClr>
                </a:solidFill>
                <a:latin typeface="Corbel" panose="020B0503020204020204" pitchFamily="34" charset="0"/>
              </a:defRPr>
            </a:lvl1pPr>
          </a:lstStyle>
          <a:p>
            <a:r>
              <a:rPr lang="fr-FR"/>
              <a:t>Pied de page</a:t>
            </a:r>
          </a:p>
        </p:txBody>
      </p:sp>
      <p:grpSp>
        <p:nvGrpSpPr>
          <p:cNvPr id="12" name="Groupe 11">
            <a:extLst>
              <a:ext uri="{FF2B5EF4-FFF2-40B4-BE49-F238E27FC236}">
                <a16:creationId xmlns:a16="http://schemas.microsoft.com/office/drawing/2014/main" id="{B7B85D6E-6151-9244-8BCB-370D8D3EB10C}"/>
              </a:ext>
            </a:extLst>
          </p:cNvPr>
          <p:cNvGrpSpPr/>
          <p:nvPr userDrawn="1"/>
        </p:nvGrpSpPr>
        <p:grpSpPr>
          <a:xfrm>
            <a:off x="8904088" y="7057217"/>
            <a:ext cx="306619" cy="194372"/>
            <a:chOff x="8904088" y="7009579"/>
            <a:chExt cx="306620" cy="275975"/>
          </a:xfrm>
        </p:grpSpPr>
        <p:cxnSp>
          <p:nvCxnSpPr>
            <p:cNvPr id="13" name="Connecteur droit 12">
              <a:extLst>
                <a:ext uri="{FF2B5EF4-FFF2-40B4-BE49-F238E27FC236}">
                  <a16:creationId xmlns:a16="http://schemas.microsoft.com/office/drawing/2014/main" id="{CC8E0844-A2F2-DA48-8680-91D886E27286}"/>
                </a:ext>
              </a:extLst>
            </p:cNvPr>
            <p:cNvCxnSpPr>
              <a:cxnSpLocks/>
            </p:cNvCxnSpPr>
            <p:nvPr userDrawn="1"/>
          </p:nvCxnSpPr>
          <p:spPr>
            <a:xfrm>
              <a:off x="9210708" y="7009579"/>
              <a:ext cx="0" cy="275975"/>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4" name="Connecteur droit 13">
              <a:extLst>
                <a:ext uri="{FF2B5EF4-FFF2-40B4-BE49-F238E27FC236}">
                  <a16:creationId xmlns:a16="http://schemas.microsoft.com/office/drawing/2014/main" id="{013087FF-52F1-D94A-95BD-FB5467683F29}"/>
                </a:ext>
              </a:extLst>
            </p:cNvPr>
            <p:cNvCxnSpPr>
              <a:cxnSpLocks/>
            </p:cNvCxnSpPr>
            <p:nvPr userDrawn="1"/>
          </p:nvCxnSpPr>
          <p:spPr>
            <a:xfrm>
              <a:off x="8904088" y="7009579"/>
              <a:ext cx="0" cy="275975"/>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sp>
        <p:nvSpPr>
          <p:cNvPr id="15" name="Espace réservé pour une image  3">
            <a:extLst>
              <a:ext uri="{FF2B5EF4-FFF2-40B4-BE49-F238E27FC236}">
                <a16:creationId xmlns:a16="http://schemas.microsoft.com/office/drawing/2014/main" id="{4A32CB3E-7C35-4424-98BE-CDEC8D2077AE}"/>
              </a:ext>
            </a:extLst>
          </p:cNvPr>
          <p:cNvSpPr>
            <a:spLocks noGrp="1"/>
          </p:cNvSpPr>
          <p:nvPr>
            <p:ph type="pic" sz="quarter" idx="11" hasCustomPrompt="1"/>
          </p:nvPr>
        </p:nvSpPr>
        <p:spPr>
          <a:xfrm>
            <a:off x="457201" y="270000"/>
            <a:ext cx="1259999" cy="1260000"/>
          </a:xfrm>
        </p:spPr>
        <p:txBody>
          <a:bodyPr anchor="ctr"/>
          <a:lstStyle>
            <a:lvl1pPr algn="ctr">
              <a:defRPr/>
            </a:lvl1pPr>
          </a:lstStyle>
          <a:p>
            <a:r>
              <a:rPr lang="fr-FR"/>
              <a:t>Insérer logo ici</a:t>
            </a:r>
          </a:p>
        </p:txBody>
      </p:sp>
    </p:spTree>
    <p:extLst>
      <p:ext uri="{BB962C8B-B14F-4D97-AF65-F5344CB8AC3E}">
        <p14:creationId xmlns:p14="http://schemas.microsoft.com/office/powerpoint/2010/main" val="199838903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brique - 3 col">
    <p:spTree>
      <p:nvGrpSpPr>
        <p:cNvPr id="1" name=""/>
        <p:cNvGrpSpPr/>
        <p:nvPr/>
      </p:nvGrpSpPr>
      <p:grpSpPr>
        <a:xfrm>
          <a:off x="0" y="0"/>
          <a:ext cx="0" cy="0"/>
          <a:chOff x="0" y="0"/>
          <a:chExt cx="0" cy="0"/>
        </a:xfrm>
      </p:grpSpPr>
      <p:sp>
        <p:nvSpPr>
          <p:cNvPr id="3" name="Forme libre 2">
            <a:extLst>
              <a:ext uri="{FF2B5EF4-FFF2-40B4-BE49-F238E27FC236}">
                <a16:creationId xmlns:a16="http://schemas.microsoft.com/office/drawing/2014/main" id="{A53F0E48-45FD-8E43-BD26-B1197DA00646}"/>
              </a:ext>
            </a:extLst>
          </p:cNvPr>
          <p:cNvSpPr/>
          <p:nvPr userDrawn="1"/>
        </p:nvSpPr>
        <p:spPr>
          <a:xfrm>
            <a:off x="1" y="1"/>
            <a:ext cx="10691813" cy="7559675"/>
          </a:xfrm>
          <a:custGeom>
            <a:avLst/>
            <a:gdLst>
              <a:gd name="connsiteX0" fmla="*/ 0 w 10691813"/>
              <a:gd name="connsiteY0" fmla="*/ 0 h 7559675"/>
              <a:gd name="connsiteX1" fmla="*/ 10691813 w 10691813"/>
              <a:gd name="connsiteY1" fmla="*/ 0 h 7559675"/>
              <a:gd name="connsiteX2" fmla="*/ 10691813 w 10691813"/>
              <a:gd name="connsiteY2" fmla="*/ 7559675 h 7559675"/>
              <a:gd name="connsiteX3" fmla="*/ 0 w 10691813"/>
              <a:gd name="connsiteY3" fmla="*/ 7559675 h 7559675"/>
              <a:gd name="connsiteX4" fmla="*/ 0 w 10691813"/>
              <a:gd name="connsiteY4" fmla="*/ 0 h 7559675"/>
              <a:gd name="connsiteX5" fmla="*/ 204121 w 10691813"/>
              <a:gd name="connsiteY5" fmla="*/ 180948 h 7559675"/>
              <a:gd name="connsiteX6" fmla="*/ 204121 w 10691813"/>
              <a:gd name="connsiteY6" fmla="*/ 7381187 h 7559675"/>
              <a:gd name="connsiteX7" fmla="*/ 10480072 w 10691813"/>
              <a:gd name="connsiteY7" fmla="*/ 7381187 h 7559675"/>
              <a:gd name="connsiteX8" fmla="*/ 10480072 w 10691813"/>
              <a:gd name="connsiteY8" fmla="*/ 180948 h 7559675"/>
              <a:gd name="connsiteX9" fmla="*/ 204121 w 10691813"/>
              <a:gd name="connsiteY9" fmla="*/ 180948 h 7559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91813" h="7559675">
                <a:moveTo>
                  <a:pt x="0" y="0"/>
                </a:moveTo>
                <a:lnTo>
                  <a:pt x="10691813" y="0"/>
                </a:lnTo>
                <a:lnTo>
                  <a:pt x="10691813" y="7559675"/>
                </a:lnTo>
                <a:lnTo>
                  <a:pt x="0" y="7559675"/>
                </a:lnTo>
                <a:lnTo>
                  <a:pt x="0" y="0"/>
                </a:lnTo>
                <a:close/>
                <a:moveTo>
                  <a:pt x="204121" y="180948"/>
                </a:moveTo>
                <a:lnTo>
                  <a:pt x="204121" y="7381187"/>
                </a:lnTo>
                <a:lnTo>
                  <a:pt x="10480072" y="7381187"/>
                </a:lnTo>
                <a:lnTo>
                  <a:pt x="10480072" y="180948"/>
                </a:lnTo>
                <a:lnTo>
                  <a:pt x="204121" y="180948"/>
                </a:lnTo>
                <a:close/>
              </a:path>
            </a:pathLst>
          </a:cu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sz="1800"/>
          </a:p>
        </p:txBody>
      </p:sp>
      <p:sp>
        <p:nvSpPr>
          <p:cNvPr id="4" name="Espace réservé du texte 5">
            <a:extLst>
              <a:ext uri="{FF2B5EF4-FFF2-40B4-BE49-F238E27FC236}">
                <a16:creationId xmlns:a16="http://schemas.microsoft.com/office/drawing/2014/main" id="{455B8C54-E1D6-7149-A4CD-9764F64BD22F}"/>
              </a:ext>
            </a:extLst>
          </p:cNvPr>
          <p:cNvSpPr>
            <a:spLocks noGrp="1"/>
          </p:cNvSpPr>
          <p:nvPr>
            <p:ph type="body" sz="quarter" idx="10"/>
          </p:nvPr>
        </p:nvSpPr>
        <p:spPr>
          <a:xfrm>
            <a:off x="1" y="0"/>
            <a:ext cx="10691812" cy="1800000"/>
          </a:xfrm>
          <a:solidFill>
            <a:schemeClr val="accent2">
              <a:lumMod val="20000"/>
              <a:lumOff val="80000"/>
            </a:schemeClr>
          </a:solidFill>
        </p:spPr>
        <p:txBody>
          <a:bodyPr lIns="2160000" tIns="360000" rIns="720000" bIns="360000" anchor="ctr">
            <a:noAutofit/>
          </a:bodyPr>
          <a:lstStyle>
            <a:lvl1pPr>
              <a:lnSpc>
                <a:spcPts val="4000"/>
              </a:lnSpc>
              <a:defRPr sz="3601" b="1">
                <a:solidFill>
                  <a:schemeClr val="accent2">
                    <a:lumMod val="60000"/>
                    <a:lumOff val="40000"/>
                  </a:schemeClr>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fr-FR"/>
              <a:t>Cliquez pour modifier les styles du texte du masque</a:t>
            </a:r>
          </a:p>
        </p:txBody>
      </p:sp>
      <p:pic>
        <p:nvPicPr>
          <p:cNvPr id="6" name="Graphique 5">
            <a:extLst>
              <a:ext uri="{FF2B5EF4-FFF2-40B4-BE49-F238E27FC236}">
                <a16:creationId xmlns:a16="http://schemas.microsoft.com/office/drawing/2014/main" id="{815F8EF2-1B95-064A-9421-7318F815570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210709" y="6964326"/>
            <a:ext cx="1156424" cy="321229"/>
          </a:xfrm>
          <a:prstGeom prst="rect">
            <a:avLst/>
          </a:prstGeom>
        </p:spPr>
      </p:pic>
      <p:sp>
        <p:nvSpPr>
          <p:cNvPr id="8" name="Espace réservé du numéro de diapositive 5">
            <a:extLst>
              <a:ext uri="{FF2B5EF4-FFF2-40B4-BE49-F238E27FC236}">
                <a16:creationId xmlns:a16="http://schemas.microsoft.com/office/drawing/2014/main" id="{897FCCEC-6667-FE48-BE92-2BEBA213133D}"/>
              </a:ext>
            </a:extLst>
          </p:cNvPr>
          <p:cNvSpPr>
            <a:spLocks noGrp="1"/>
          </p:cNvSpPr>
          <p:nvPr>
            <p:ph type="sldNum" sz="quarter" idx="4"/>
          </p:nvPr>
        </p:nvSpPr>
        <p:spPr>
          <a:xfrm>
            <a:off x="8792544" y="6937992"/>
            <a:ext cx="418164" cy="401638"/>
          </a:xfrm>
          <a:prstGeom prst="rect">
            <a:avLst/>
          </a:prstGeom>
        </p:spPr>
        <p:txBody>
          <a:bodyPr vert="horz" lIns="91440" tIns="45720" rIns="91440" bIns="45720" rtlCol="0" anchor="ctr"/>
          <a:lstStyle>
            <a:lvl1pPr algn="r">
              <a:defRPr sz="899">
                <a:solidFill>
                  <a:schemeClr val="tx1">
                    <a:lumMod val="75000"/>
                    <a:lumOff val="25000"/>
                  </a:schemeClr>
                </a:solidFill>
                <a:latin typeface="Corbel" panose="020B0503020204020204" pitchFamily="34" charset="0"/>
              </a:defRPr>
            </a:lvl1pPr>
          </a:lstStyle>
          <a:p>
            <a:fld id="{FFE9600D-D970-3D40-B4FB-C6249E901464}" type="slidenum">
              <a:rPr lang="fr-FR" smtClean="0"/>
              <a:pPr/>
              <a:t>‹N°›</a:t>
            </a:fld>
            <a:endParaRPr lang="fr-FR"/>
          </a:p>
        </p:txBody>
      </p:sp>
      <p:sp>
        <p:nvSpPr>
          <p:cNvPr id="18" name="Espace réservé du contenu 3">
            <a:extLst>
              <a:ext uri="{FF2B5EF4-FFF2-40B4-BE49-F238E27FC236}">
                <a16:creationId xmlns:a16="http://schemas.microsoft.com/office/drawing/2014/main" id="{5F2FC5D2-CC30-DE4A-897B-033B606FDEF6}"/>
              </a:ext>
            </a:extLst>
          </p:cNvPr>
          <p:cNvSpPr>
            <a:spLocks noGrp="1"/>
          </p:cNvSpPr>
          <p:nvPr>
            <p:ph sz="quarter" idx="12"/>
          </p:nvPr>
        </p:nvSpPr>
        <p:spPr>
          <a:xfrm>
            <a:off x="461963" y="2498652"/>
            <a:ext cx="9747250" cy="4378105"/>
          </a:xfrm>
        </p:spPr>
        <p:txBody>
          <a:bodyPr numCol="3"/>
          <a:lstStyle>
            <a:lvl3pPr>
              <a:buClr>
                <a:schemeClr val="accent2">
                  <a:lumMod val="60000"/>
                  <a:lumOff val="40000"/>
                </a:schemeClr>
              </a:buClr>
              <a:defRPr/>
            </a:lvl3pPr>
            <a:lvl4pPr>
              <a:buClr>
                <a:schemeClr val="accent2">
                  <a:lumMod val="60000"/>
                  <a:lumOff val="40000"/>
                </a:schemeClr>
              </a:buClr>
              <a:defRPr/>
            </a:lvl4pPr>
            <a:lvl5pPr>
              <a:buClr>
                <a:schemeClr val="accent2">
                  <a:lumMod val="60000"/>
                  <a:lumOff val="40000"/>
                </a:schemeClr>
              </a:buCl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1" name="Espace réservé du pied de page 4">
            <a:extLst>
              <a:ext uri="{FF2B5EF4-FFF2-40B4-BE49-F238E27FC236}">
                <a16:creationId xmlns:a16="http://schemas.microsoft.com/office/drawing/2014/main" id="{E9541A11-BE11-B843-824A-C4305EB5EB26}"/>
              </a:ext>
            </a:extLst>
          </p:cNvPr>
          <p:cNvSpPr>
            <a:spLocks noGrp="1"/>
          </p:cNvSpPr>
          <p:nvPr>
            <p:ph type="ftr" sz="quarter" idx="3"/>
          </p:nvPr>
        </p:nvSpPr>
        <p:spPr>
          <a:xfrm>
            <a:off x="5173062" y="6937992"/>
            <a:ext cx="3730838" cy="401638"/>
          </a:xfrm>
          <a:prstGeom prst="rect">
            <a:avLst/>
          </a:prstGeom>
        </p:spPr>
        <p:txBody>
          <a:bodyPr vert="horz" lIns="91440" tIns="45720" rIns="91440" bIns="45720" rtlCol="0" anchor="ctr"/>
          <a:lstStyle>
            <a:lvl1pPr algn="r">
              <a:defRPr sz="899">
                <a:solidFill>
                  <a:schemeClr val="tx1">
                    <a:tint val="75000"/>
                  </a:schemeClr>
                </a:solidFill>
                <a:latin typeface="Corbel" panose="020B0503020204020204" pitchFamily="34" charset="0"/>
              </a:defRPr>
            </a:lvl1pPr>
          </a:lstStyle>
          <a:p>
            <a:r>
              <a:rPr lang="fr-FR"/>
              <a:t>Pied de page</a:t>
            </a:r>
          </a:p>
        </p:txBody>
      </p:sp>
      <p:grpSp>
        <p:nvGrpSpPr>
          <p:cNvPr id="12" name="Groupe 11">
            <a:extLst>
              <a:ext uri="{FF2B5EF4-FFF2-40B4-BE49-F238E27FC236}">
                <a16:creationId xmlns:a16="http://schemas.microsoft.com/office/drawing/2014/main" id="{B7B85D6E-6151-9244-8BCB-370D8D3EB10C}"/>
              </a:ext>
            </a:extLst>
          </p:cNvPr>
          <p:cNvGrpSpPr/>
          <p:nvPr userDrawn="1"/>
        </p:nvGrpSpPr>
        <p:grpSpPr>
          <a:xfrm>
            <a:off x="8904088" y="7057217"/>
            <a:ext cx="306619" cy="194372"/>
            <a:chOff x="8904088" y="7009579"/>
            <a:chExt cx="306620" cy="275975"/>
          </a:xfrm>
        </p:grpSpPr>
        <p:cxnSp>
          <p:nvCxnSpPr>
            <p:cNvPr id="13" name="Connecteur droit 12">
              <a:extLst>
                <a:ext uri="{FF2B5EF4-FFF2-40B4-BE49-F238E27FC236}">
                  <a16:creationId xmlns:a16="http://schemas.microsoft.com/office/drawing/2014/main" id="{CC8E0844-A2F2-DA48-8680-91D886E27286}"/>
                </a:ext>
              </a:extLst>
            </p:cNvPr>
            <p:cNvCxnSpPr>
              <a:cxnSpLocks/>
            </p:cNvCxnSpPr>
            <p:nvPr userDrawn="1"/>
          </p:nvCxnSpPr>
          <p:spPr>
            <a:xfrm>
              <a:off x="9210708" y="7009579"/>
              <a:ext cx="0" cy="275975"/>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4" name="Connecteur droit 13">
              <a:extLst>
                <a:ext uri="{FF2B5EF4-FFF2-40B4-BE49-F238E27FC236}">
                  <a16:creationId xmlns:a16="http://schemas.microsoft.com/office/drawing/2014/main" id="{013087FF-52F1-D94A-95BD-FB5467683F29}"/>
                </a:ext>
              </a:extLst>
            </p:cNvPr>
            <p:cNvCxnSpPr>
              <a:cxnSpLocks/>
            </p:cNvCxnSpPr>
            <p:nvPr userDrawn="1"/>
          </p:nvCxnSpPr>
          <p:spPr>
            <a:xfrm>
              <a:off x="8904088" y="7009579"/>
              <a:ext cx="0" cy="275975"/>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sp>
        <p:nvSpPr>
          <p:cNvPr id="15" name="Espace réservé pour une image  3">
            <a:extLst>
              <a:ext uri="{FF2B5EF4-FFF2-40B4-BE49-F238E27FC236}">
                <a16:creationId xmlns:a16="http://schemas.microsoft.com/office/drawing/2014/main" id="{F7F34D89-3BFF-4E35-8693-76B3D6EC1163}"/>
              </a:ext>
            </a:extLst>
          </p:cNvPr>
          <p:cNvSpPr>
            <a:spLocks noGrp="1"/>
          </p:cNvSpPr>
          <p:nvPr>
            <p:ph type="pic" sz="quarter" idx="11" hasCustomPrompt="1"/>
          </p:nvPr>
        </p:nvSpPr>
        <p:spPr>
          <a:xfrm>
            <a:off x="457201" y="270000"/>
            <a:ext cx="1259999" cy="1260000"/>
          </a:xfrm>
        </p:spPr>
        <p:txBody>
          <a:bodyPr anchor="ctr"/>
          <a:lstStyle>
            <a:lvl1pPr algn="ctr">
              <a:defRPr/>
            </a:lvl1pPr>
          </a:lstStyle>
          <a:p>
            <a:r>
              <a:rPr lang="fr-FR"/>
              <a:t>Insérer logo ici</a:t>
            </a:r>
          </a:p>
        </p:txBody>
      </p:sp>
    </p:spTree>
    <p:extLst>
      <p:ext uri="{BB962C8B-B14F-4D97-AF65-F5344CB8AC3E}">
        <p14:creationId xmlns:p14="http://schemas.microsoft.com/office/powerpoint/2010/main" val="203378456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brique - 2 colonnes">
    <p:spTree>
      <p:nvGrpSpPr>
        <p:cNvPr id="1" name=""/>
        <p:cNvGrpSpPr/>
        <p:nvPr/>
      </p:nvGrpSpPr>
      <p:grpSpPr>
        <a:xfrm>
          <a:off x="0" y="0"/>
          <a:ext cx="0" cy="0"/>
          <a:chOff x="0" y="0"/>
          <a:chExt cx="0" cy="0"/>
        </a:xfrm>
      </p:grpSpPr>
      <p:sp>
        <p:nvSpPr>
          <p:cNvPr id="3" name="Forme libre 2">
            <a:extLst>
              <a:ext uri="{FF2B5EF4-FFF2-40B4-BE49-F238E27FC236}">
                <a16:creationId xmlns:a16="http://schemas.microsoft.com/office/drawing/2014/main" id="{A53F0E48-45FD-8E43-BD26-B1197DA00646}"/>
              </a:ext>
            </a:extLst>
          </p:cNvPr>
          <p:cNvSpPr/>
          <p:nvPr userDrawn="1"/>
        </p:nvSpPr>
        <p:spPr>
          <a:xfrm>
            <a:off x="1" y="1"/>
            <a:ext cx="10691813" cy="7559675"/>
          </a:xfrm>
          <a:custGeom>
            <a:avLst/>
            <a:gdLst>
              <a:gd name="connsiteX0" fmla="*/ 0 w 10691813"/>
              <a:gd name="connsiteY0" fmla="*/ 0 h 7559675"/>
              <a:gd name="connsiteX1" fmla="*/ 10691813 w 10691813"/>
              <a:gd name="connsiteY1" fmla="*/ 0 h 7559675"/>
              <a:gd name="connsiteX2" fmla="*/ 10691813 w 10691813"/>
              <a:gd name="connsiteY2" fmla="*/ 7559675 h 7559675"/>
              <a:gd name="connsiteX3" fmla="*/ 0 w 10691813"/>
              <a:gd name="connsiteY3" fmla="*/ 7559675 h 7559675"/>
              <a:gd name="connsiteX4" fmla="*/ 0 w 10691813"/>
              <a:gd name="connsiteY4" fmla="*/ 0 h 7559675"/>
              <a:gd name="connsiteX5" fmla="*/ 204121 w 10691813"/>
              <a:gd name="connsiteY5" fmla="*/ 180948 h 7559675"/>
              <a:gd name="connsiteX6" fmla="*/ 204121 w 10691813"/>
              <a:gd name="connsiteY6" fmla="*/ 7381187 h 7559675"/>
              <a:gd name="connsiteX7" fmla="*/ 10480072 w 10691813"/>
              <a:gd name="connsiteY7" fmla="*/ 7381187 h 7559675"/>
              <a:gd name="connsiteX8" fmla="*/ 10480072 w 10691813"/>
              <a:gd name="connsiteY8" fmla="*/ 180948 h 7559675"/>
              <a:gd name="connsiteX9" fmla="*/ 204121 w 10691813"/>
              <a:gd name="connsiteY9" fmla="*/ 180948 h 7559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91813" h="7559675">
                <a:moveTo>
                  <a:pt x="0" y="0"/>
                </a:moveTo>
                <a:lnTo>
                  <a:pt x="10691813" y="0"/>
                </a:lnTo>
                <a:lnTo>
                  <a:pt x="10691813" y="7559675"/>
                </a:lnTo>
                <a:lnTo>
                  <a:pt x="0" y="7559675"/>
                </a:lnTo>
                <a:lnTo>
                  <a:pt x="0" y="0"/>
                </a:lnTo>
                <a:close/>
                <a:moveTo>
                  <a:pt x="204121" y="180948"/>
                </a:moveTo>
                <a:lnTo>
                  <a:pt x="204121" y="7381187"/>
                </a:lnTo>
                <a:lnTo>
                  <a:pt x="10480072" y="7381187"/>
                </a:lnTo>
                <a:lnTo>
                  <a:pt x="10480072" y="180948"/>
                </a:lnTo>
                <a:lnTo>
                  <a:pt x="204121" y="180948"/>
                </a:lnTo>
                <a:close/>
              </a:path>
            </a:pathLst>
          </a:cu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sz="1800"/>
          </a:p>
        </p:txBody>
      </p:sp>
      <p:sp>
        <p:nvSpPr>
          <p:cNvPr id="6" name="Espace réservé du texte 5">
            <a:extLst>
              <a:ext uri="{FF2B5EF4-FFF2-40B4-BE49-F238E27FC236}">
                <a16:creationId xmlns:a16="http://schemas.microsoft.com/office/drawing/2014/main" id="{B55F16E6-50E1-7E4B-858B-3762D2FC509D}"/>
              </a:ext>
            </a:extLst>
          </p:cNvPr>
          <p:cNvSpPr>
            <a:spLocks noGrp="1"/>
          </p:cNvSpPr>
          <p:nvPr>
            <p:ph type="body" sz="quarter" idx="10"/>
          </p:nvPr>
        </p:nvSpPr>
        <p:spPr>
          <a:xfrm>
            <a:off x="1" y="0"/>
            <a:ext cx="10691812" cy="1800000"/>
          </a:xfrm>
          <a:solidFill>
            <a:schemeClr val="accent2">
              <a:lumMod val="20000"/>
              <a:lumOff val="80000"/>
            </a:schemeClr>
          </a:solidFill>
        </p:spPr>
        <p:txBody>
          <a:bodyPr lIns="2160000" tIns="360000" rIns="720000" bIns="360000" anchor="ctr">
            <a:noAutofit/>
          </a:bodyPr>
          <a:lstStyle>
            <a:lvl1pPr>
              <a:lnSpc>
                <a:spcPts val="4000"/>
              </a:lnSpc>
              <a:defRPr sz="3601" b="1">
                <a:solidFill>
                  <a:schemeClr val="accent2">
                    <a:lumMod val="60000"/>
                    <a:lumOff val="40000"/>
                  </a:schemeClr>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fr-FR"/>
              <a:t>Cliquez pour modifier les styles du texte du masque</a:t>
            </a:r>
          </a:p>
        </p:txBody>
      </p:sp>
      <p:sp>
        <p:nvSpPr>
          <p:cNvPr id="8" name="Espace réservé du texte 3">
            <a:extLst>
              <a:ext uri="{FF2B5EF4-FFF2-40B4-BE49-F238E27FC236}">
                <a16:creationId xmlns:a16="http://schemas.microsoft.com/office/drawing/2014/main" id="{FBE4C82F-CE9C-DF4B-881C-FB23F0EE9A63}"/>
              </a:ext>
            </a:extLst>
          </p:cNvPr>
          <p:cNvSpPr>
            <a:spLocks noGrp="1"/>
          </p:cNvSpPr>
          <p:nvPr>
            <p:ph type="body" sz="quarter" idx="11"/>
          </p:nvPr>
        </p:nvSpPr>
        <p:spPr>
          <a:xfrm>
            <a:off x="3533421" y="2969444"/>
            <a:ext cx="6675791" cy="4034607"/>
          </a:xfrm>
        </p:spPr>
        <p:txBody>
          <a:bodyPr numCol="2" spcCol="288000">
            <a:noAutofit/>
          </a:bodyPr>
          <a:lstStyle>
            <a:lvl1pPr>
              <a:defRPr sz="1100" b="1">
                <a:solidFill>
                  <a:schemeClr val="tx1">
                    <a:lumMod val="65000"/>
                    <a:lumOff val="35000"/>
                  </a:schemeClr>
                </a:solidFill>
              </a:defRPr>
            </a:lvl1pPr>
            <a:lvl2pPr>
              <a:defRPr sz="1100">
                <a:solidFill>
                  <a:schemeClr val="tx1">
                    <a:lumMod val="65000"/>
                    <a:lumOff val="35000"/>
                  </a:schemeClr>
                </a:solidFill>
              </a:defRPr>
            </a:lvl2pPr>
            <a:lvl3pPr marL="171458" indent="-171458">
              <a:buClr>
                <a:schemeClr val="accent2">
                  <a:lumMod val="60000"/>
                  <a:lumOff val="40000"/>
                </a:schemeClr>
              </a:buClr>
              <a:buFont typeface="Police système"/>
              <a:buChar char="→"/>
              <a:defRPr sz="1049">
                <a:solidFill>
                  <a:schemeClr val="tx1">
                    <a:lumMod val="65000"/>
                    <a:lumOff val="35000"/>
                  </a:schemeClr>
                </a:solidFill>
              </a:defRPr>
            </a:lvl3pPr>
          </a:lstStyle>
          <a:p>
            <a:pPr lvl="0"/>
            <a:r>
              <a:rPr lang="fr-FR"/>
              <a:t>Cliquez pour modifier les styles du texte du masque</a:t>
            </a:r>
          </a:p>
          <a:p>
            <a:pPr lvl="1"/>
            <a:r>
              <a:rPr lang="fr-FR"/>
              <a:t>Deuxième niveau</a:t>
            </a:r>
          </a:p>
          <a:p>
            <a:pPr lvl="2"/>
            <a:r>
              <a:rPr lang="fr-FR"/>
              <a:t>Troisième niveau</a:t>
            </a:r>
          </a:p>
        </p:txBody>
      </p:sp>
      <p:pic>
        <p:nvPicPr>
          <p:cNvPr id="9" name="Graphique 8">
            <a:extLst>
              <a:ext uri="{FF2B5EF4-FFF2-40B4-BE49-F238E27FC236}">
                <a16:creationId xmlns:a16="http://schemas.microsoft.com/office/drawing/2014/main" id="{5FA0DB18-0199-9B4E-B0B1-0DFE3BD7E43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210709" y="6964326"/>
            <a:ext cx="1156424" cy="321229"/>
          </a:xfrm>
          <a:prstGeom prst="rect">
            <a:avLst/>
          </a:prstGeom>
        </p:spPr>
      </p:pic>
      <p:sp>
        <p:nvSpPr>
          <p:cNvPr id="10" name="Espace réservé du numéro de diapositive 5">
            <a:extLst>
              <a:ext uri="{FF2B5EF4-FFF2-40B4-BE49-F238E27FC236}">
                <a16:creationId xmlns:a16="http://schemas.microsoft.com/office/drawing/2014/main" id="{695E2F5D-833D-1148-8421-4C48058CDDA3}"/>
              </a:ext>
            </a:extLst>
          </p:cNvPr>
          <p:cNvSpPr>
            <a:spLocks noGrp="1"/>
          </p:cNvSpPr>
          <p:nvPr>
            <p:ph type="sldNum" sz="quarter" idx="4"/>
          </p:nvPr>
        </p:nvSpPr>
        <p:spPr>
          <a:xfrm>
            <a:off x="8792544" y="6937992"/>
            <a:ext cx="418164" cy="401638"/>
          </a:xfrm>
          <a:prstGeom prst="rect">
            <a:avLst/>
          </a:prstGeom>
        </p:spPr>
        <p:txBody>
          <a:bodyPr vert="horz" lIns="91440" tIns="45720" rIns="91440" bIns="45720" rtlCol="0" anchor="ctr"/>
          <a:lstStyle>
            <a:lvl1pPr algn="r">
              <a:defRPr sz="899">
                <a:solidFill>
                  <a:schemeClr val="tx1">
                    <a:lumMod val="75000"/>
                    <a:lumOff val="25000"/>
                  </a:schemeClr>
                </a:solidFill>
                <a:latin typeface="Corbel" panose="020B0503020204020204" pitchFamily="34" charset="0"/>
              </a:defRPr>
            </a:lvl1pPr>
          </a:lstStyle>
          <a:p>
            <a:fld id="{FFE9600D-D970-3D40-B4FB-C6249E901464}" type="slidenum">
              <a:rPr lang="fr-FR" smtClean="0"/>
              <a:pPr/>
              <a:t>‹N°›</a:t>
            </a:fld>
            <a:endParaRPr lang="fr-FR"/>
          </a:p>
        </p:txBody>
      </p:sp>
      <p:sp>
        <p:nvSpPr>
          <p:cNvPr id="11" name="Espace réservé du pied de page 4">
            <a:extLst>
              <a:ext uri="{FF2B5EF4-FFF2-40B4-BE49-F238E27FC236}">
                <a16:creationId xmlns:a16="http://schemas.microsoft.com/office/drawing/2014/main" id="{F2549CD6-3198-DC40-8BF7-9A81436E36C3}"/>
              </a:ext>
            </a:extLst>
          </p:cNvPr>
          <p:cNvSpPr>
            <a:spLocks noGrp="1"/>
          </p:cNvSpPr>
          <p:nvPr>
            <p:ph type="ftr" sz="quarter" idx="3"/>
          </p:nvPr>
        </p:nvSpPr>
        <p:spPr>
          <a:xfrm>
            <a:off x="5173062" y="6937992"/>
            <a:ext cx="3730838" cy="401638"/>
          </a:xfrm>
          <a:prstGeom prst="rect">
            <a:avLst/>
          </a:prstGeom>
        </p:spPr>
        <p:txBody>
          <a:bodyPr vert="horz" lIns="91440" tIns="45720" rIns="91440" bIns="45720" rtlCol="0" anchor="ctr"/>
          <a:lstStyle>
            <a:lvl1pPr algn="r">
              <a:defRPr sz="899">
                <a:solidFill>
                  <a:schemeClr val="tx1">
                    <a:tint val="75000"/>
                  </a:schemeClr>
                </a:solidFill>
                <a:latin typeface="Corbel" panose="020B0503020204020204" pitchFamily="34" charset="0"/>
              </a:defRPr>
            </a:lvl1pPr>
          </a:lstStyle>
          <a:p>
            <a:r>
              <a:rPr lang="fr-FR"/>
              <a:t>Pied de page</a:t>
            </a:r>
          </a:p>
        </p:txBody>
      </p:sp>
      <p:grpSp>
        <p:nvGrpSpPr>
          <p:cNvPr id="12" name="Groupe 11">
            <a:extLst>
              <a:ext uri="{FF2B5EF4-FFF2-40B4-BE49-F238E27FC236}">
                <a16:creationId xmlns:a16="http://schemas.microsoft.com/office/drawing/2014/main" id="{4BC13AA2-9AF9-6E41-8BD8-A7B2040CC00A}"/>
              </a:ext>
            </a:extLst>
          </p:cNvPr>
          <p:cNvGrpSpPr/>
          <p:nvPr userDrawn="1"/>
        </p:nvGrpSpPr>
        <p:grpSpPr>
          <a:xfrm>
            <a:off x="8904088" y="7057217"/>
            <a:ext cx="306619" cy="194372"/>
            <a:chOff x="8904088" y="7009579"/>
            <a:chExt cx="306620" cy="275975"/>
          </a:xfrm>
        </p:grpSpPr>
        <p:cxnSp>
          <p:nvCxnSpPr>
            <p:cNvPr id="13" name="Connecteur droit 12">
              <a:extLst>
                <a:ext uri="{FF2B5EF4-FFF2-40B4-BE49-F238E27FC236}">
                  <a16:creationId xmlns:a16="http://schemas.microsoft.com/office/drawing/2014/main" id="{9CA5EFF1-42B6-034C-9262-FBCD6D9BCF88}"/>
                </a:ext>
              </a:extLst>
            </p:cNvPr>
            <p:cNvCxnSpPr>
              <a:cxnSpLocks/>
            </p:cNvCxnSpPr>
            <p:nvPr userDrawn="1"/>
          </p:nvCxnSpPr>
          <p:spPr>
            <a:xfrm>
              <a:off x="9210708" y="7009579"/>
              <a:ext cx="0" cy="275975"/>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7" name="Connecteur droit 16">
              <a:extLst>
                <a:ext uri="{FF2B5EF4-FFF2-40B4-BE49-F238E27FC236}">
                  <a16:creationId xmlns:a16="http://schemas.microsoft.com/office/drawing/2014/main" id="{773DCF1A-8154-1644-BD71-AF56ABFF67A3}"/>
                </a:ext>
              </a:extLst>
            </p:cNvPr>
            <p:cNvCxnSpPr>
              <a:cxnSpLocks/>
            </p:cNvCxnSpPr>
            <p:nvPr userDrawn="1"/>
          </p:nvCxnSpPr>
          <p:spPr>
            <a:xfrm>
              <a:off x="8904088" y="7009579"/>
              <a:ext cx="0" cy="275975"/>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sp>
        <p:nvSpPr>
          <p:cNvPr id="14" name="Espace réservé pour une image  3">
            <a:extLst>
              <a:ext uri="{FF2B5EF4-FFF2-40B4-BE49-F238E27FC236}">
                <a16:creationId xmlns:a16="http://schemas.microsoft.com/office/drawing/2014/main" id="{B16482A7-800F-4FA6-8A8C-34845E294995}"/>
              </a:ext>
            </a:extLst>
          </p:cNvPr>
          <p:cNvSpPr>
            <a:spLocks noGrp="1"/>
          </p:cNvSpPr>
          <p:nvPr>
            <p:ph type="pic" sz="quarter" idx="12" hasCustomPrompt="1"/>
          </p:nvPr>
        </p:nvSpPr>
        <p:spPr>
          <a:xfrm>
            <a:off x="457201" y="270000"/>
            <a:ext cx="1259999" cy="1260000"/>
          </a:xfrm>
        </p:spPr>
        <p:txBody>
          <a:bodyPr anchor="ctr"/>
          <a:lstStyle>
            <a:lvl1pPr algn="ctr">
              <a:defRPr/>
            </a:lvl1pPr>
          </a:lstStyle>
          <a:p>
            <a:r>
              <a:rPr lang="fr-FR"/>
              <a:t>Insérer logo ici</a:t>
            </a:r>
          </a:p>
        </p:txBody>
      </p:sp>
    </p:spTree>
    <p:extLst>
      <p:ext uri="{BB962C8B-B14F-4D97-AF65-F5344CB8AC3E}">
        <p14:creationId xmlns:p14="http://schemas.microsoft.com/office/powerpoint/2010/main" val="60160692"/>
      </p:ext>
    </p:extLst>
  </p:cSld>
  <p:clrMapOvr>
    <a:masterClrMapping/>
  </p:clrMapOvr>
  <p:extLst>
    <p:ext uri="{DCECCB84-F9BA-43D5-87BE-67443E8EF086}">
      <p15:sldGuideLst xmlns:p15="http://schemas.microsoft.com/office/powerpoint/2012/main">
        <p15:guide id="1" orient="horz" pos="2381" userDrawn="1">
          <p15:clr>
            <a:srgbClr val="FBAE40"/>
          </p15:clr>
        </p15:guide>
        <p15:guide id="2" pos="3368" userDrawn="1">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brique - evolution">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6D01D7B-1764-2841-BD2B-048E83E5D644}"/>
              </a:ext>
            </a:extLst>
          </p:cNvPr>
          <p:cNvSpPr/>
          <p:nvPr userDrawn="1"/>
        </p:nvSpPr>
        <p:spPr>
          <a:xfrm>
            <a:off x="5345906" y="2160001"/>
            <a:ext cx="5345907" cy="5399675"/>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5" name="Rectangle 4">
            <a:extLst>
              <a:ext uri="{FF2B5EF4-FFF2-40B4-BE49-F238E27FC236}">
                <a16:creationId xmlns:a16="http://schemas.microsoft.com/office/drawing/2014/main" id="{DCE0D955-0571-B84B-B4B6-82F2F9BE611A}"/>
              </a:ext>
            </a:extLst>
          </p:cNvPr>
          <p:cNvSpPr/>
          <p:nvPr userDrawn="1"/>
        </p:nvSpPr>
        <p:spPr>
          <a:xfrm rot="2700000">
            <a:off x="4687888" y="4501134"/>
            <a:ext cx="697584" cy="6975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8" name="Espace réservé du texte 5">
            <a:extLst>
              <a:ext uri="{FF2B5EF4-FFF2-40B4-BE49-F238E27FC236}">
                <a16:creationId xmlns:a16="http://schemas.microsoft.com/office/drawing/2014/main" id="{9D7E10FF-1FB4-7C40-8EA5-0BC70ABDAF49}"/>
              </a:ext>
            </a:extLst>
          </p:cNvPr>
          <p:cNvSpPr>
            <a:spLocks noGrp="1"/>
          </p:cNvSpPr>
          <p:nvPr>
            <p:ph type="body" sz="quarter" idx="10"/>
          </p:nvPr>
        </p:nvSpPr>
        <p:spPr>
          <a:xfrm>
            <a:off x="1" y="0"/>
            <a:ext cx="10691812" cy="2160000"/>
          </a:xfrm>
          <a:solidFill>
            <a:schemeClr val="accent2">
              <a:lumMod val="20000"/>
              <a:lumOff val="80000"/>
            </a:schemeClr>
          </a:solidFill>
        </p:spPr>
        <p:txBody>
          <a:bodyPr lIns="2160000" tIns="360000" rIns="720000" bIns="360000" anchor="ctr">
            <a:noAutofit/>
          </a:bodyPr>
          <a:lstStyle>
            <a:lvl1pPr>
              <a:lnSpc>
                <a:spcPts val="4000"/>
              </a:lnSpc>
              <a:defRPr sz="3601" b="1">
                <a:solidFill>
                  <a:schemeClr val="accent2">
                    <a:lumMod val="60000"/>
                    <a:lumOff val="40000"/>
                  </a:schemeClr>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fr-FR"/>
              <a:t>Cliquez pour modifier les styles du texte du masque</a:t>
            </a:r>
          </a:p>
        </p:txBody>
      </p:sp>
      <p:sp>
        <p:nvSpPr>
          <p:cNvPr id="11" name="Espace réservé du numéro de diapositive 5">
            <a:extLst>
              <a:ext uri="{FF2B5EF4-FFF2-40B4-BE49-F238E27FC236}">
                <a16:creationId xmlns:a16="http://schemas.microsoft.com/office/drawing/2014/main" id="{BF1C1C19-F8AC-7D47-9CD8-E675C6BA741B}"/>
              </a:ext>
            </a:extLst>
          </p:cNvPr>
          <p:cNvSpPr>
            <a:spLocks noGrp="1"/>
          </p:cNvSpPr>
          <p:nvPr>
            <p:ph type="sldNum" sz="quarter" idx="4"/>
          </p:nvPr>
        </p:nvSpPr>
        <p:spPr>
          <a:xfrm>
            <a:off x="8792544" y="6937992"/>
            <a:ext cx="418164" cy="401638"/>
          </a:xfrm>
          <a:prstGeom prst="rect">
            <a:avLst/>
          </a:prstGeom>
        </p:spPr>
        <p:txBody>
          <a:bodyPr vert="horz" lIns="91440" tIns="45720" rIns="91440" bIns="45720" rtlCol="0" anchor="ctr"/>
          <a:lstStyle>
            <a:lvl1pPr algn="r">
              <a:defRPr sz="899">
                <a:solidFill>
                  <a:schemeClr val="bg1"/>
                </a:solidFill>
                <a:latin typeface="Corbel" panose="020B0503020204020204" pitchFamily="34" charset="0"/>
              </a:defRPr>
            </a:lvl1pPr>
          </a:lstStyle>
          <a:p>
            <a:fld id="{FFE9600D-D970-3D40-B4FB-C6249E901464}" type="slidenum">
              <a:rPr lang="fr-FR" smtClean="0"/>
              <a:pPr/>
              <a:t>‹N°›</a:t>
            </a:fld>
            <a:endParaRPr lang="fr-FR"/>
          </a:p>
        </p:txBody>
      </p:sp>
      <p:pic>
        <p:nvPicPr>
          <p:cNvPr id="15" name="Graphique 14">
            <a:extLst>
              <a:ext uri="{FF2B5EF4-FFF2-40B4-BE49-F238E27FC236}">
                <a16:creationId xmlns:a16="http://schemas.microsoft.com/office/drawing/2014/main" id="{03A87111-05CE-6A4C-A849-6D5D29E8F5C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210709" y="6964326"/>
            <a:ext cx="1156424" cy="321229"/>
          </a:xfrm>
          <a:prstGeom prst="rect">
            <a:avLst/>
          </a:prstGeom>
        </p:spPr>
      </p:pic>
      <p:sp>
        <p:nvSpPr>
          <p:cNvPr id="16" name="Espace réservé du contenu 3">
            <a:extLst>
              <a:ext uri="{FF2B5EF4-FFF2-40B4-BE49-F238E27FC236}">
                <a16:creationId xmlns:a16="http://schemas.microsoft.com/office/drawing/2014/main" id="{5CBE218A-9A9D-BE43-87F6-48EE581893C4}"/>
              </a:ext>
            </a:extLst>
          </p:cNvPr>
          <p:cNvSpPr>
            <a:spLocks noGrp="1"/>
          </p:cNvSpPr>
          <p:nvPr>
            <p:ph sz="quarter" idx="13"/>
          </p:nvPr>
        </p:nvSpPr>
        <p:spPr>
          <a:xfrm>
            <a:off x="543102" y="3269699"/>
            <a:ext cx="4596362" cy="3529013"/>
          </a:xfrm>
        </p:spPr>
        <p:txBody>
          <a:bodyPr numCol="1"/>
          <a:lstStyle>
            <a:lvl3pPr>
              <a:buClr>
                <a:schemeClr val="accent2">
                  <a:lumMod val="60000"/>
                  <a:lumOff val="40000"/>
                </a:schemeClr>
              </a:buClr>
              <a:defRPr/>
            </a:lvl3pPr>
            <a:lvl4pPr>
              <a:buClr>
                <a:schemeClr val="accent2">
                  <a:lumMod val="60000"/>
                  <a:lumOff val="40000"/>
                </a:schemeClr>
              </a:buClr>
              <a:defRPr/>
            </a:lvl4pPr>
            <a:lvl5pPr>
              <a:buClr>
                <a:schemeClr val="accent2">
                  <a:lumMod val="60000"/>
                  <a:lumOff val="40000"/>
                </a:schemeClr>
              </a:buCl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7" name="Espace réservé du contenu 3">
            <a:extLst>
              <a:ext uri="{FF2B5EF4-FFF2-40B4-BE49-F238E27FC236}">
                <a16:creationId xmlns:a16="http://schemas.microsoft.com/office/drawing/2014/main" id="{B0E63766-A398-EC46-B332-7B0621651727}"/>
              </a:ext>
            </a:extLst>
          </p:cNvPr>
          <p:cNvSpPr>
            <a:spLocks noGrp="1"/>
          </p:cNvSpPr>
          <p:nvPr>
            <p:ph sz="quarter" idx="14"/>
          </p:nvPr>
        </p:nvSpPr>
        <p:spPr>
          <a:xfrm>
            <a:off x="5538614" y="3269699"/>
            <a:ext cx="4596362" cy="3529013"/>
          </a:xfrm>
        </p:spPr>
        <p:txBody>
          <a:bodyPr numCol="1"/>
          <a:lstStyle>
            <a:lvl3pPr>
              <a:buClr>
                <a:schemeClr val="bg1"/>
              </a:buClr>
              <a:defRPr/>
            </a:lvl3pPr>
            <a:lvl4pPr>
              <a:buClr>
                <a:schemeClr val="bg1"/>
              </a:buClr>
              <a:defRPr/>
            </a:lvl4pPr>
            <a:lvl5pPr>
              <a:buClr>
                <a:schemeClr val="bg1"/>
              </a:buCl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8" name="Espace réservé du texte 3">
            <a:extLst>
              <a:ext uri="{FF2B5EF4-FFF2-40B4-BE49-F238E27FC236}">
                <a16:creationId xmlns:a16="http://schemas.microsoft.com/office/drawing/2014/main" id="{1616D4EF-CFCE-BF4D-8C89-982F9647C61B}"/>
              </a:ext>
            </a:extLst>
          </p:cNvPr>
          <p:cNvSpPr>
            <a:spLocks noGrp="1"/>
          </p:cNvSpPr>
          <p:nvPr>
            <p:ph type="body" sz="quarter" idx="15" hasCustomPrompt="1"/>
          </p:nvPr>
        </p:nvSpPr>
        <p:spPr>
          <a:xfrm>
            <a:off x="542926" y="2657475"/>
            <a:ext cx="4595813" cy="425450"/>
          </a:xfrm>
        </p:spPr>
        <p:txBody>
          <a:bodyPr/>
          <a:lstStyle>
            <a:lvl1pPr>
              <a:defRPr sz="1400"/>
            </a:lvl1pPr>
          </a:lstStyle>
          <a:p>
            <a:pPr lvl="0"/>
            <a:r>
              <a:rPr lang="fr-FR"/>
              <a:t>Sous-titre</a:t>
            </a:r>
          </a:p>
        </p:txBody>
      </p:sp>
      <p:sp>
        <p:nvSpPr>
          <p:cNvPr id="19" name="Espace réservé du texte 3">
            <a:extLst>
              <a:ext uri="{FF2B5EF4-FFF2-40B4-BE49-F238E27FC236}">
                <a16:creationId xmlns:a16="http://schemas.microsoft.com/office/drawing/2014/main" id="{96D8DFE1-AD3B-5C46-9ED2-DD94D25275B3}"/>
              </a:ext>
            </a:extLst>
          </p:cNvPr>
          <p:cNvSpPr>
            <a:spLocks noGrp="1"/>
          </p:cNvSpPr>
          <p:nvPr>
            <p:ph type="body" sz="quarter" idx="16" hasCustomPrompt="1"/>
          </p:nvPr>
        </p:nvSpPr>
        <p:spPr>
          <a:xfrm>
            <a:off x="5518964" y="2657475"/>
            <a:ext cx="4595813" cy="425450"/>
          </a:xfrm>
        </p:spPr>
        <p:txBody>
          <a:bodyPr/>
          <a:lstStyle>
            <a:lvl1pPr>
              <a:defRPr sz="1400"/>
            </a:lvl1pPr>
          </a:lstStyle>
          <a:p>
            <a:pPr lvl="0"/>
            <a:r>
              <a:rPr lang="fr-FR"/>
              <a:t>Sous-titre</a:t>
            </a:r>
          </a:p>
        </p:txBody>
      </p:sp>
      <p:sp>
        <p:nvSpPr>
          <p:cNvPr id="20" name="Espace réservé du pied de page 4">
            <a:extLst>
              <a:ext uri="{FF2B5EF4-FFF2-40B4-BE49-F238E27FC236}">
                <a16:creationId xmlns:a16="http://schemas.microsoft.com/office/drawing/2014/main" id="{673EAC87-A6BA-254E-8936-1D0DBAA6E709}"/>
              </a:ext>
            </a:extLst>
          </p:cNvPr>
          <p:cNvSpPr>
            <a:spLocks noGrp="1"/>
          </p:cNvSpPr>
          <p:nvPr>
            <p:ph type="ftr" sz="quarter" idx="3"/>
          </p:nvPr>
        </p:nvSpPr>
        <p:spPr>
          <a:xfrm>
            <a:off x="5173062" y="6937992"/>
            <a:ext cx="3730838" cy="401638"/>
          </a:xfrm>
          <a:prstGeom prst="rect">
            <a:avLst/>
          </a:prstGeom>
        </p:spPr>
        <p:txBody>
          <a:bodyPr vert="horz" lIns="91440" tIns="45720" rIns="91440" bIns="45720" rtlCol="0" anchor="ctr"/>
          <a:lstStyle>
            <a:lvl1pPr algn="r">
              <a:defRPr sz="899">
                <a:solidFill>
                  <a:schemeClr val="bg1"/>
                </a:solidFill>
                <a:latin typeface="Corbel" panose="020B0503020204020204" pitchFamily="34" charset="0"/>
              </a:defRPr>
            </a:lvl1pPr>
          </a:lstStyle>
          <a:p>
            <a:r>
              <a:rPr lang="fr-FR"/>
              <a:t>Pied de page</a:t>
            </a:r>
          </a:p>
        </p:txBody>
      </p:sp>
      <p:grpSp>
        <p:nvGrpSpPr>
          <p:cNvPr id="21" name="Groupe 20">
            <a:extLst>
              <a:ext uri="{FF2B5EF4-FFF2-40B4-BE49-F238E27FC236}">
                <a16:creationId xmlns:a16="http://schemas.microsoft.com/office/drawing/2014/main" id="{986129B1-DC33-444B-AA5A-EAD12A2E221C}"/>
              </a:ext>
            </a:extLst>
          </p:cNvPr>
          <p:cNvGrpSpPr/>
          <p:nvPr userDrawn="1"/>
        </p:nvGrpSpPr>
        <p:grpSpPr>
          <a:xfrm>
            <a:off x="8904088" y="7057217"/>
            <a:ext cx="306619" cy="194372"/>
            <a:chOff x="8904088" y="7009579"/>
            <a:chExt cx="306620" cy="275975"/>
          </a:xfrm>
        </p:grpSpPr>
        <p:cxnSp>
          <p:nvCxnSpPr>
            <p:cNvPr id="22" name="Connecteur droit 21">
              <a:extLst>
                <a:ext uri="{FF2B5EF4-FFF2-40B4-BE49-F238E27FC236}">
                  <a16:creationId xmlns:a16="http://schemas.microsoft.com/office/drawing/2014/main" id="{3B8F7F1B-B97E-8347-9023-6950EBBF3A7A}"/>
                </a:ext>
              </a:extLst>
            </p:cNvPr>
            <p:cNvCxnSpPr>
              <a:cxnSpLocks/>
            </p:cNvCxnSpPr>
            <p:nvPr userDrawn="1"/>
          </p:nvCxnSpPr>
          <p:spPr>
            <a:xfrm>
              <a:off x="9210708" y="7009579"/>
              <a:ext cx="0" cy="275975"/>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3" name="Connecteur droit 22">
              <a:extLst>
                <a:ext uri="{FF2B5EF4-FFF2-40B4-BE49-F238E27FC236}">
                  <a16:creationId xmlns:a16="http://schemas.microsoft.com/office/drawing/2014/main" id="{9E1B26CC-AE48-FC4F-BAB9-291D0C16A00A}"/>
                </a:ext>
              </a:extLst>
            </p:cNvPr>
            <p:cNvCxnSpPr>
              <a:cxnSpLocks/>
            </p:cNvCxnSpPr>
            <p:nvPr userDrawn="1"/>
          </p:nvCxnSpPr>
          <p:spPr>
            <a:xfrm>
              <a:off x="8904088" y="7009579"/>
              <a:ext cx="0" cy="275975"/>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sp>
        <p:nvSpPr>
          <p:cNvPr id="24" name="Espace réservé pour une image  3">
            <a:extLst>
              <a:ext uri="{FF2B5EF4-FFF2-40B4-BE49-F238E27FC236}">
                <a16:creationId xmlns:a16="http://schemas.microsoft.com/office/drawing/2014/main" id="{2173AD6B-B88A-4D7A-B4B9-A98B29E6DF66}"/>
              </a:ext>
            </a:extLst>
          </p:cNvPr>
          <p:cNvSpPr>
            <a:spLocks noGrp="1"/>
          </p:cNvSpPr>
          <p:nvPr>
            <p:ph type="pic" sz="quarter" idx="11" hasCustomPrompt="1"/>
          </p:nvPr>
        </p:nvSpPr>
        <p:spPr>
          <a:xfrm>
            <a:off x="457201" y="450000"/>
            <a:ext cx="1259999" cy="1260000"/>
          </a:xfrm>
        </p:spPr>
        <p:txBody>
          <a:bodyPr anchor="ctr"/>
          <a:lstStyle>
            <a:lvl1pPr algn="ctr">
              <a:defRPr/>
            </a:lvl1pPr>
          </a:lstStyle>
          <a:p>
            <a:r>
              <a:rPr lang="fr-FR"/>
              <a:t>Insérer logo ici</a:t>
            </a:r>
          </a:p>
        </p:txBody>
      </p:sp>
    </p:spTree>
    <p:extLst>
      <p:ext uri="{BB962C8B-B14F-4D97-AF65-F5344CB8AC3E}">
        <p14:creationId xmlns:p14="http://schemas.microsoft.com/office/powerpoint/2010/main" val="3715344765"/>
      </p:ext>
    </p:extLst>
  </p:cSld>
  <p:clrMapOvr>
    <a:masterClrMapping/>
  </p:clrMapOvr>
  <p:extLst>
    <p:ext uri="{DCECCB84-F9BA-43D5-87BE-67443E8EF086}">
      <p15:sldGuideLst xmlns:p15="http://schemas.microsoft.com/office/powerpoint/2012/main">
        <p15:guide id="1" orient="horz" pos="2381" userDrawn="1">
          <p15:clr>
            <a:srgbClr val="FBAE40"/>
          </p15:clr>
        </p15:guide>
        <p15:guide id="2" pos="3368" userDrawn="1">
          <p15:clr>
            <a:srgbClr val="FBAE40"/>
          </p15:clr>
        </p15:guide>
        <p15:guide id="3" pos="170" userDrawn="1">
          <p15:clr>
            <a:srgbClr val="FBAE40"/>
          </p15:clr>
        </p15:guide>
        <p15:guide id="4" pos="328" userDrawn="1">
          <p15:clr>
            <a:srgbClr val="FBAE40"/>
          </p15:clr>
        </p15:guide>
        <p15:guide id="5" orient="horz" pos="158" userDrawn="1">
          <p15:clr>
            <a:srgbClr val="FBAE40"/>
          </p15:clr>
        </p15:guide>
        <p15:guide id="6" orient="horz" pos="4604" userDrawn="1">
          <p15:clr>
            <a:srgbClr val="FBAE40"/>
          </p15:clr>
        </p15:guide>
        <p15:guide id="7" pos="6384" userDrawn="1">
          <p15:clr>
            <a:srgbClr val="FBAE40"/>
          </p15:clr>
        </p15:guide>
        <p15:guide id="8" pos="6565" userDrawn="1">
          <p15:clr>
            <a:srgbClr val="FBAE40"/>
          </p15:clr>
        </p15:guide>
        <p15:guide id="9" orient="horz" pos="4422" userDrawn="1">
          <p15:clr>
            <a:srgbClr val="FBAE40"/>
          </p15:clr>
        </p15:guide>
        <p15:guide id="10" orient="horz" pos="317" userDrawn="1">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_Terre - chiffre">
    <p:spTree>
      <p:nvGrpSpPr>
        <p:cNvPr id="1" name=""/>
        <p:cNvGrpSpPr/>
        <p:nvPr/>
      </p:nvGrpSpPr>
      <p:grpSpPr>
        <a:xfrm>
          <a:off x="0" y="0"/>
          <a:ext cx="0" cy="0"/>
          <a:chOff x="0" y="0"/>
          <a:chExt cx="0" cy="0"/>
        </a:xfrm>
      </p:grpSpPr>
      <p:sp>
        <p:nvSpPr>
          <p:cNvPr id="3" name="Forme libre 2">
            <a:extLst>
              <a:ext uri="{FF2B5EF4-FFF2-40B4-BE49-F238E27FC236}">
                <a16:creationId xmlns:a16="http://schemas.microsoft.com/office/drawing/2014/main" id="{A53F0E48-45FD-8E43-BD26-B1197DA00646}"/>
              </a:ext>
            </a:extLst>
          </p:cNvPr>
          <p:cNvSpPr/>
          <p:nvPr userDrawn="1"/>
        </p:nvSpPr>
        <p:spPr>
          <a:xfrm>
            <a:off x="1" y="1"/>
            <a:ext cx="10691813" cy="7559675"/>
          </a:xfrm>
          <a:custGeom>
            <a:avLst/>
            <a:gdLst>
              <a:gd name="connsiteX0" fmla="*/ 0 w 10691813"/>
              <a:gd name="connsiteY0" fmla="*/ 0 h 7559675"/>
              <a:gd name="connsiteX1" fmla="*/ 10691813 w 10691813"/>
              <a:gd name="connsiteY1" fmla="*/ 0 h 7559675"/>
              <a:gd name="connsiteX2" fmla="*/ 10691813 w 10691813"/>
              <a:gd name="connsiteY2" fmla="*/ 7559675 h 7559675"/>
              <a:gd name="connsiteX3" fmla="*/ 0 w 10691813"/>
              <a:gd name="connsiteY3" fmla="*/ 7559675 h 7559675"/>
              <a:gd name="connsiteX4" fmla="*/ 0 w 10691813"/>
              <a:gd name="connsiteY4" fmla="*/ 0 h 7559675"/>
              <a:gd name="connsiteX5" fmla="*/ 204121 w 10691813"/>
              <a:gd name="connsiteY5" fmla="*/ 180948 h 7559675"/>
              <a:gd name="connsiteX6" fmla="*/ 204121 w 10691813"/>
              <a:gd name="connsiteY6" fmla="*/ 7381187 h 7559675"/>
              <a:gd name="connsiteX7" fmla="*/ 10480072 w 10691813"/>
              <a:gd name="connsiteY7" fmla="*/ 7381187 h 7559675"/>
              <a:gd name="connsiteX8" fmla="*/ 10480072 w 10691813"/>
              <a:gd name="connsiteY8" fmla="*/ 180948 h 7559675"/>
              <a:gd name="connsiteX9" fmla="*/ 204121 w 10691813"/>
              <a:gd name="connsiteY9" fmla="*/ 180948 h 7559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91813" h="7559675">
                <a:moveTo>
                  <a:pt x="0" y="0"/>
                </a:moveTo>
                <a:lnTo>
                  <a:pt x="10691813" y="0"/>
                </a:lnTo>
                <a:lnTo>
                  <a:pt x="10691813" y="7559675"/>
                </a:lnTo>
                <a:lnTo>
                  <a:pt x="0" y="7559675"/>
                </a:lnTo>
                <a:lnTo>
                  <a:pt x="0" y="0"/>
                </a:lnTo>
                <a:close/>
                <a:moveTo>
                  <a:pt x="204121" y="180948"/>
                </a:moveTo>
                <a:lnTo>
                  <a:pt x="204121" y="7381187"/>
                </a:lnTo>
                <a:lnTo>
                  <a:pt x="10480072" y="7381187"/>
                </a:lnTo>
                <a:lnTo>
                  <a:pt x="10480072" y="180948"/>
                </a:lnTo>
                <a:lnTo>
                  <a:pt x="204121" y="180948"/>
                </a:lnTo>
                <a:close/>
              </a:path>
            </a:pathLst>
          </a:custGeom>
          <a:solidFill>
            <a:schemeClr val="accent3">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sz="1800"/>
          </a:p>
        </p:txBody>
      </p:sp>
      <p:sp>
        <p:nvSpPr>
          <p:cNvPr id="4" name="Espace réservé du texte 5">
            <a:extLst>
              <a:ext uri="{FF2B5EF4-FFF2-40B4-BE49-F238E27FC236}">
                <a16:creationId xmlns:a16="http://schemas.microsoft.com/office/drawing/2014/main" id="{455B8C54-E1D6-7149-A4CD-9764F64BD22F}"/>
              </a:ext>
            </a:extLst>
          </p:cNvPr>
          <p:cNvSpPr>
            <a:spLocks noGrp="1"/>
          </p:cNvSpPr>
          <p:nvPr>
            <p:ph type="body" sz="quarter" idx="10"/>
          </p:nvPr>
        </p:nvSpPr>
        <p:spPr>
          <a:xfrm>
            <a:off x="1" y="0"/>
            <a:ext cx="10691812" cy="1800000"/>
          </a:xfrm>
          <a:solidFill>
            <a:schemeClr val="accent3">
              <a:lumMod val="25000"/>
              <a:lumOff val="75000"/>
            </a:schemeClr>
          </a:solidFill>
        </p:spPr>
        <p:txBody>
          <a:bodyPr lIns="2160000" tIns="360000" rIns="720000" bIns="360000" anchor="ctr">
            <a:noAutofit/>
          </a:bodyPr>
          <a:lstStyle>
            <a:lvl1pPr>
              <a:lnSpc>
                <a:spcPts val="4000"/>
              </a:lnSpc>
              <a:defRPr sz="3601" b="1">
                <a:solidFill>
                  <a:schemeClr val="accent3">
                    <a:lumMod val="75000"/>
                    <a:lumOff val="25000"/>
                  </a:schemeClr>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fr-FR"/>
              <a:t>Cliquez pour modifier les styles du texte du masque</a:t>
            </a:r>
          </a:p>
        </p:txBody>
      </p:sp>
      <p:pic>
        <p:nvPicPr>
          <p:cNvPr id="6" name="Graphique 5">
            <a:extLst>
              <a:ext uri="{FF2B5EF4-FFF2-40B4-BE49-F238E27FC236}">
                <a16:creationId xmlns:a16="http://schemas.microsoft.com/office/drawing/2014/main" id="{815F8EF2-1B95-064A-9421-7318F815570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210709" y="6964326"/>
            <a:ext cx="1156424" cy="321229"/>
          </a:xfrm>
          <a:prstGeom prst="rect">
            <a:avLst/>
          </a:prstGeom>
        </p:spPr>
      </p:pic>
      <p:sp>
        <p:nvSpPr>
          <p:cNvPr id="8" name="Espace réservé du numéro de diapositive 5">
            <a:extLst>
              <a:ext uri="{FF2B5EF4-FFF2-40B4-BE49-F238E27FC236}">
                <a16:creationId xmlns:a16="http://schemas.microsoft.com/office/drawing/2014/main" id="{C265DC22-DBB9-0246-9B50-B5D290380ECA}"/>
              </a:ext>
            </a:extLst>
          </p:cNvPr>
          <p:cNvSpPr>
            <a:spLocks noGrp="1"/>
          </p:cNvSpPr>
          <p:nvPr>
            <p:ph type="sldNum" sz="quarter" idx="4"/>
          </p:nvPr>
        </p:nvSpPr>
        <p:spPr>
          <a:xfrm>
            <a:off x="8792544" y="6937992"/>
            <a:ext cx="418164" cy="401638"/>
          </a:xfrm>
          <a:prstGeom prst="rect">
            <a:avLst/>
          </a:prstGeom>
        </p:spPr>
        <p:txBody>
          <a:bodyPr vert="horz" lIns="91440" tIns="45720" rIns="91440" bIns="45720" rtlCol="0" anchor="ctr"/>
          <a:lstStyle>
            <a:lvl1pPr algn="r">
              <a:defRPr sz="899">
                <a:solidFill>
                  <a:schemeClr val="tx1">
                    <a:lumMod val="75000"/>
                    <a:lumOff val="25000"/>
                  </a:schemeClr>
                </a:solidFill>
                <a:latin typeface="Corbel" panose="020B0503020204020204" pitchFamily="34" charset="0"/>
              </a:defRPr>
            </a:lvl1pPr>
          </a:lstStyle>
          <a:p>
            <a:fld id="{FFE9600D-D970-3D40-B4FB-C6249E901464}" type="slidenum">
              <a:rPr lang="fr-FR" smtClean="0"/>
              <a:pPr/>
              <a:t>‹N°›</a:t>
            </a:fld>
            <a:endParaRPr lang="fr-FR"/>
          </a:p>
        </p:txBody>
      </p:sp>
      <p:sp>
        <p:nvSpPr>
          <p:cNvPr id="11" name="Espace réservé du pied de page 4">
            <a:extLst>
              <a:ext uri="{FF2B5EF4-FFF2-40B4-BE49-F238E27FC236}">
                <a16:creationId xmlns:a16="http://schemas.microsoft.com/office/drawing/2014/main" id="{C32BC84F-25F2-E14B-BD5F-21CC004CE73A}"/>
              </a:ext>
            </a:extLst>
          </p:cNvPr>
          <p:cNvSpPr>
            <a:spLocks noGrp="1"/>
          </p:cNvSpPr>
          <p:nvPr>
            <p:ph type="ftr" sz="quarter" idx="3"/>
          </p:nvPr>
        </p:nvSpPr>
        <p:spPr>
          <a:xfrm>
            <a:off x="5173062" y="6937992"/>
            <a:ext cx="3730838" cy="401638"/>
          </a:xfrm>
          <a:prstGeom prst="rect">
            <a:avLst/>
          </a:prstGeom>
        </p:spPr>
        <p:txBody>
          <a:bodyPr vert="horz" lIns="91440" tIns="45720" rIns="91440" bIns="45720" rtlCol="0" anchor="ctr"/>
          <a:lstStyle>
            <a:lvl1pPr algn="r">
              <a:defRPr sz="899">
                <a:solidFill>
                  <a:schemeClr val="tx1">
                    <a:tint val="75000"/>
                  </a:schemeClr>
                </a:solidFill>
                <a:latin typeface="Corbel" panose="020B0503020204020204" pitchFamily="34" charset="0"/>
              </a:defRPr>
            </a:lvl1pPr>
          </a:lstStyle>
          <a:p>
            <a:r>
              <a:rPr lang="fr-FR"/>
              <a:t>Pied de page</a:t>
            </a:r>
          </a:p>
        </p:txBody>
      </p:sp>
      <p:grpSp>
        <p:nvGrpSpPr>
          <p:cNvPr id="16" name="Groupe 15">
            <a:extLst>
              <a:ext uri="{FF2B5EF4-FFF2-40B4-BE49-F238E27FC236}">
                <a16:creationId xmlns:a16="http://schemas.microsoft.com/office/drawing/2014/main" id="{5F008E1F-220E-2E41-B7F4-AB525C0556E8}"/>
              </a:ext>
            </a:extLst>
          </p:cNvPr>
          <p:cNvGrpSpPr/>
          <p:nvPr userDrawn="1"/>
        </p:nvGrpSpPr>
        <p:grpSpPr>
          <a:xfrm>
            <a:off x="8904088" y="7057217"/>
            <a:ext cx="306619" cy="194372"/>
            <a:chOff x="8904088" y="7009579"/>
            <a:chExt cx="306620" cy="275975"/>
          </a:xfrm>
        </p:grpSpPr>
        <p:cxnSp>
          <p:nvCxnSpPr>
            <p:cNvPr id="17" name="Connecteur droit 16">
              <a:extLst>
                <a:ext uri="{FF2B5EF4-FFF2-40B4-BE49-F238E27FC236}">
                  <a16:creationId xmlns:a16="http://schemas.microsoft.com/office/drawing/2014/main" id="{95733752-4CB5-594C-B28F-7FCF8FFCAFEA}"/>
                </a:ext>
              </a:extLst>
            </p:cNvPr>
            <p:cNvCxnSpPr>
              <a:cxnSpLocks/>
            </p:cNvCxnSpPr>
            <p:nvPr userDrawn="1"/>
          </p:nvCxnSpPr>
          <p:spPr>
            <a:xfrm>
              <a:off x="9210708" y="7009579"/>
              <a:ext cx="0" cy="275975"/>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8" name="Connecteur droit 17">
              <a:extLst>
                <a:ext uri="{FF2B5EF4-FFF2-40B4-BE49-F238E27FC236}">
                  <a16:creationId xmlns:a16="http://schemas.microsoft.com/office/drawing/2014/main" id="{E191F3C6-2E8B-C343-A4E1-A7D050D28AAF}"/>
                </a:ext>
              </a:extLst>
            </p:cNvPr>
            <p:cNvCxnSpPr>
              <a:cxnSpLocks/>
            </p:cNvCxnSpPr>
            <p:nvPr userDrawn="1"/>
          </p:nvCxnSpPr>
          <p:spPr>
            <a:xfrm>
              <a:off x="8904088" y="7009579"/>
              <a:ext cx="0" cy="275975"/>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sp>
        <p:nvSpPr>
          <p:cNvPr id="10" name="Espace réservé du texte 4">
            <a:extLst>
              <a:ext uri="{FF2B5EF4-FFF2-40B4-BE49-F238E27FC236}">
                <a16:creationId xmlns:a16="http://schemas.microsoft.com/office/drawing/2014/main" id="{878537F8-B709-CD47-9C95-6192DB4CD8F4}"/>
              </a:ext>
            </a:extLst>
          </p:cNvPr>
          <p:cNvSpPr>
            <a:spLocks noGrp="1"/>
          </p:cNvSpPr>
          <p:nvPr>
            <p:ph type="body" sz="quarter" idx="11" hasCustomPrompt="1"/>
          </p:nvPr>
        </p:nvSpPr>
        <p:spPr>
          <a:xfrm>
            <a:off x="558834" y="1993606"/>
            <a:ext cx="2290244" cy="2290243"/>
          </a:xfrm>
          <a:solidFill>
            <a:schemeClr val="accent3">
              <a:lumMod val="10000"/>
              <a:lumOff val="90000"/>
            </a:schemeClr>
          </a:solidFill>
        </p:spPr>
        <p:txBody>
          <a:bodyPr/>
          <a:lstStyle>
            <a:lvl1pPr>
              <a:lnSpc>
                <a:spcPts val="8200"/>
              </a:lnSpc>
              <a:spcBef>
                <a:spcPts val="0"/>
              </a:spcBef>
              <a:buClr>
                <a:schemeClr val="accent3">
                  <a:lumMod val="75000"/>
                  <a:lumOff val="25000"/>
                </a:schemeClr>
              </a:buClr>
              <a:defRPr sz="6001"/>
            </a:lvl1pPr>
            <a:lvl2pPr>
              <a:lnSpc>
                <a:spcPts val="1201"/>
              </a:lnSpc>
              <a:spcBef>
                <a:spcPts val="0"/>
              </a:spcBef>
              <a:buClr>
                <a:schemeClr val="accent3">
                  <a:lumMod val="75000"/>
                  <a:lumOff val="25000"/>
                </a:schemeClr>
              </a:buClr>
              <a:defRPr sz="1100"/>
            </a:lvl2pPr>
            <a:lvl3pPr>
              <a:buClr>
                <a:schemeClr val="accent3">
                  <a:lumMod val="75000"/>
                  <a:lumOff val="25000"/>
                </a:schemeClr>
              </a:buClr>
              <a:defRPr/>
            </a:lvl3pPr>
            <a:lvl4pPr>
              <a:buClr>
                <a:schemeClr val="accent3">
                  <a:lumMod val="75000"/>
                  <a:lumOff val="25000"/>
                </a:schemeClr>
              </a:buClr>
              <a:defRPr/>
            </a:lvl4pPr>
            <a:lvl5pPr>
              <a:buClr>
                <a:schemeClr val="accent3">
                  <a:lumMod val="75000"/>
                  <a:lumOff val="25000"/>
                </a:schemeClr>
              </a:buClr>
              <a:defRPr/>
            </a:lvl5pPr>
          </a:lstStyle>
          <a:p>
            <a:pPr lvl="0"/>
            <a:r>
              <a:rPr lang="fr-FR"/>
              <a:t>00</a:t>
            </a:r>
          </a:p>
          <a:p>
            <a:pPr lvl="1"/>
            <a:r>
              <a:rPr lang="fr-FR"/>
              <a:t>Deuxième niveau</a:t>
            </a:r>
          </a:p>
          <a:p>
            <a:pPr lvl="2"/>
            <a:r>
              <a:rPr lang="fr-FR"/>
              <a:t>Troisième niveau</a:t>
            </a:r>
          </a:p>
          <a:p>
            <a:pPr lvl="3"/>
            <a:r>
              <a:rPr lang="fr-FR"/>
              <a:t>Quatrième niveau</a:t>
            </a:r>
          </a:p>
          <a:p>
            <a:pPr lvl="4"/>
            <a:r>
              <a:rPr lang="fr-FR"/>
              <a:t>Cinquième niveau</a:t>
            </a:r>
          </a:p>
        </p:txBody>
      </p:sp>
      <p:sp>
        <p:nvSpPr>
          <p:cNvPr id="12" name="Espace réservé du texte 4">
            <a:extLst>
              <a:ext uri="{FF2B5EF4-FFF2-40B4-BE49-F238E27FC236}">
                <a16:creationId xmlns:a16="http://schemas.microsoft.com/office/drawing/2014/main" id="{D06F7E67-E542-9542-B585-87A2C348C3D2}"/>
              </a:ext>
            </a:extLst>
          </p:cNvPr>
          <p:cNvSpPr>
            <a:spLocks noGrp="1"/>
          </p:cNvSpPr>
          <p:nvPr>
            <p:ph type="body" sz="quarter" idx="12" hasCustomPrompt="1"/>
          </p:nvPr>
        </p:nvSpPr>
        <p:spPr>
          <a:xfrm>
            <a:off x="558834" y="4409547"/>
            <a:ext cx="2290244" cy="2290243"/>
          </a:xfrm>
          <a:solidFill>
            <a:schemeClr val="accent3">
              <a:lumMod val="25000"/>
              <a:lumOff val="75000"/>
            </a:schemeClr>
          </a:solidFill>
        </p:spPr>
        <p:txBody>
          <a:bodyPr/>
          <a:lstStyle>
            <a:lvl1pPr>
              <a:lnSpc>
                <a:spcPts val="8200"/>
              </a:lnSpc>
              <a:spcBef>
                <a:spcPts val="0"/>
              </a:spcBef>
              <a:buClr>
                <a:schemeClr val="accent3">
                  <a:lumMod val="75000"/>
                  <a:lumOff val="25000"/>
                </a:schemeClr>
              </a:buClr>
              <a:defRPr sz="6001"/>
            </a:lvl1pPr>
            <a:lvl2pPr>
              <a:lnSpc>
                <a:spcPts val="1201"/>
              </a:lnSpc>
              <a:spcBef>
                <a:spcPts val="0"/>
              </a:spcBef>
              <a:buClr>
                <a:schemeClr val="accent3">
                  <a:lumMod val="75000"/>
                  <a:lumOff val="25000"/>
                </a:schemeClr>
              </a:buClr>
              <a:defRPr sz="1100"/>
            </a:lvl2pPr>
            <a:lvl3pPr>
              <a:buClr>
                <a:schemeClr val="accent3">
                  <a:lumMod val="75000"/>
                  <a:lumOff val="25000"/>
                </a:schemeClr>
              </a:buClr>
              <a:defRPr/>
            </a:lvl3pPr>
            <a:lvl4pPr>
              <a:buClr>
                <a:schemeClr val="accent3">
                  <a:lumMod val="75000"/>
                  <a:lumOff val="25000"/>
                </a:schemeClr>
              </a:buClr>
              <a:defRPr/>
            </a:lvl4pPr>
            <a:lvl5pPr>
              <a:buClr>
                <a:schemeClr val="accent3">
                  <a:lumMod val="75000"/>
                  <a:lumOff val="25000"/>
                </a:schemeClr>
              </a:buClr>
              <a:defRPr/>
            </a:lvl5pPr>
          </a:lstStyle>
          <a:p>
            <a:pPr lvl="0"/>
            <a:r>
              <a:rPr lang="fr-FR"/>
              <a:t>00</a:t>
            </a:r>
          </a:p>
          <a:p>
            <a:pPr lvl="1"/>
            <a:r>
              <a:rPr lang="fr-FR"/>
              <a:t>Deuxième niveau</a:t>
            </a:r>
          </a:p>
          <a:p>
            <a:pPr lvl="2"/>
            <a:r>
              <a:rPr lang="fr-FR"/>
              <a:t>Troisième niveau</a:t>
            </a:r>
          </a:p>
          <a:p>
            <a:pPr lvl="3"/>
            <a:r>
              <a:rPr lang="fr-FR"/>
              <a:t>Quatrième niveau</a:t>
            </a:r>
          </a:p>
          <a:p>
            <a:pPr lvl="4"/>
            <a:r>
              <a:rPr lang="fr-FR"/>
              <a:t>Cinquième niveau</a:t>
            </a:r>
          </a:p>
        </p:txBody>
      </p:sp>
      <p:sp>
        <p:nvSpPr>
          <p:cNvPr id="13" name="Espace réservé du texte 4">
            <a:extLst>
              <a:ext uri="{FF2B5EF4-FFF2-40B4-BE49-F238E27FC236}">
                <a16:creationId xmlns:a16="http://schemas.microsoft.com/office/drawing/2014/main" id="{770EAAEC-7B6E-9844-8350-2184CDAE5A90}"/>
              </a:ext>
            </a:extLst>
          </p:cNvPr>
          <p:cNvSpPr>
            <a:spLocks noGrp="1"/>
          </p:cNvSpPr>
          <p:nvPr>
            <p:ph type="body" sz="quarter" idx="13" hasCustomPrompt="1"/>
          </p:nvPr>
        </p:nvSpPr>
        <p:spPr>
          <a:xfrm>
            <a:off x="3003652" y="2003231"/>
            <a:ext cx="2290244" cy="2290243"/>
          </a:xfrm>
          <a:solidFill>
            <a:schemeClr val="accent3">
              <a:lumMod val="25000"/>
              <a:lumOff val="75000"/>
            </a:schemeClr>
          </a:solidFill>
        </p:spPr>
        <p:txBody>
          <a:bodyPr/>
          <a:lstStyle>
            <a:lvl1pPr>
              <a:lnSpc>
                <a:spcPts val="8200"/>
              </a:lnSpc>
              <a:spcBef>
                <a:spcPts val="0"/>
              </a:spcBef>
              <a:buClr>
                <a:schemeClr val="accent3">
                  <a:lumMod val="75000"/>
                  <a:lumOff val="25000"/>
                </a:schemeClr>
              </a:buClr>
              <a:defRPr sz="6001"/>
            </a:lvl1pPr>
            <a:lvl2pPr>
              <a:lnSpc>
                <a:spcPts val="1201"/>
              </a:lnSpc>
              <a:spcBef>
                <a:spcPts val="0"/>
              </a:spcBef>
              <a:buClr>
                <a:schemeClr val="accent3">
                  <a:lumMod val="75000"/>
                  <a:lumOff val="25000"/>
                </a:schemeClr>
              </a:buClr>
              <a:defRPr sz="1100"/>
            </a:lvl2pPr>
            <a:lvl3pPr>
              <a:buClr>
                <a:schemeClr val="accent3">
                  <a:lumMod val="75000"/>
                  <a:lumOff val="25000"/>
                </a:schemeClr>
              </a:buClr>
              <a:defRPr/>
            </a:lvl3pPr>
            <a:lvl4pPr>
              <a:buClr>
                <a:schemeClr val="accent3">
                  <a:lumMod val="75000"/>
                  <a:lumOff val="25000"/>
                </a:schemeClr>
              </a:buClr>
              <a:defRPr/>
            </a:lvl4pPr>
            <a:lvl5pPr>
              <a:buClr>
                <a:schemeClr val="accent3">
                  <a:lumMod val="75000"/>
                  <a:lumOff val="25000"/>
                </a:schemeClr>
              </a:buClr>
              <a:defRPr/>
            </a:lvl5pPr>
          </a:lstStyle>
          <a:p>
            <a:pPr lvl="0"/>
            <a:r>
              <a:rPr lang="fr-FR"/>
              <a:t>00</a:t>
            </a:r>
          </a:p>
          <a:p>
            <a:pPr lvl="1"/>
            <a:r>
              <a:rPr lang="fr-FR"/>
              <a:t>Deuxième niveau</a:t>
            </a:r>
          </a:p>
          <a:p>
            <a:pPr lvl="2"/>
            <a:r>
              <a:rPr lang="fr-FR"/>
              <a:t>Troisième niveau</a:t>
            </a:r>
          </a:p>
          <a:p>
            <a:pPr lvl="3"/>
            <a:r>
              <a:rPr lang="fr-FR"/>
              <a:t>Quatrième niveau</a:t>
            </a:r>
          </a:p>
          <a:p>
            <a:pPr lvl="4"/>
            <a:r>
              <a:rPr lang="fr-FR"/>
              <a:t>Cinquième niveau</a:t>
            </a:r>
          </a:p>
        </p:txBody>
      </p:sp>
      <p:sp>
        <p:nvSpPr>
          <p:cNvPr id="14" name="Espace réservé du texte 4">
            <a:extLst>
              <a:ext uri="{FF2B5EF4-FFF2-40B4-BE49-F238E27FC236}">
                <a16:creationId xmlns:a16="http://schemas.microsoft.com/office/drawing/2014/main" id="{E72E7BCD-CC99-2E45-AB6D-59389B057BFA}"/>
              </a:ext>
            </a:extLst>
          </p:cNvPr>
          <p:cNvSpPr>
            <a:spLocks noGrp="1"/>
          </p:cNvSpPr>
          <p:nvPr>
            <p:ph type="body" sz="quarter" idx="14" hasCustomPrompt="1"/>
          </p:nvPr>
        </p:nvSpPr>
        <p:spPr>
          <a:xfrm>
            <a:off x="2994026" y="4409547"/>
            <a:ext cx="2290244" cy="2290243"/>
          </a:xfrm>
          <a:solidFill>
            <a:schemeClr val="accent3">
              <a:lumMod val="10000"/>
              <a:lumOff val="90000"/>
            </a:schemeClr>
          </a:solidFill>
        </p:spPr>
        <p:txBody>
          <a:bodyPr/>
          <a:lstStyle>
            <a:lvl1pPr>
              <a:lnSpc>
                <a:spcPts val="8200"/>
              </a:lnSpc>
              <a:spcBef>
                <a:spcPts val="0"/>
              </a:spcBef>
              <a:buClr>
                <a:schemeClr val="accent3">
                  <a:lumMod val="75000"/>
                  <a:lumOff val="25000"/>
                </a:schemeClr>
              </a:buClr>
              <a:defRPr sz="6001"/>
            </a:lvl1pPr>
            <a:lvl2pPr>
              <a:lnSpc>
                <a:spcPts val="1201"/>
              </a:lnSpc>
              <a:spcBef>
                <a:spcPts val="0"/>
              </a:spcBef>
              <a:buClr>
                <a:schemeClr val="accent3">
                  <a:lumMod val="75000"/>
                  <a:lumOff val="25000"/>
                </a:schemeClr>
              </a:buClr>
              <a:defRPr sz="1100"/>
            </a:lvl2pPr>
            <a:lvl3pPr>
              <a:buClr>
                <a:schemeClr val="accent3">
                  <a:lumMod val="75000"/>
                  <a:lumOff val="25000"/>
                </a:schemeClr>
              </a:buClr>
              <a:defRPr/>
            </a:lvl3pPr>
            <a:lvl4pPr>
              <a:buClr>
                <a:schemeClr val="accent3">
                  <a:lumMod val="75000"/>
                  <a:lumOff val="25000"/>
                </a:schemeClr>
              </a:buClr>
              <a:defRPr/>
            </a:lvl4pPr>
            <a:lvl5pPr>
              <a:buClr>
                <a:schemeClr val="accent3">
                  <a:lumMod val="75000"/>
                  <a:lumOff val="25000"/>
                </a:schemeClr>
              </a:buClr>
              <a:defRPr/>
            </a:lvl5pPr>
          </a:lstStyle>
          <a:p>
            <a:pPr lvl="0"/>
            <a:r>
              <a:rPr lang="fr-FR"/>
              <a:t>00</a:t>
            </a:r>
          </a:p>
          <a:p>
            <a:pPr lvl="1"/>
            <a:r>
              <a:rPr lang="fr-FR"/>
              <a:t>Deuxième niveau</a:t>
            </a:r>
          </a:p>
          <a:p>
            <a:pPr lvl="2"/>
            <a:r>
              <a:rPr lang="fr-FR"/>
              <a:t>Troisième niveau</a:t>
            </a:r>
          </a:p>
          <a:p>
            <a:pPr lvl="3"/>
            <a:r>
              <a:rPr lang="fr-FR"/>
              <a:t>Quatrième niveau</a:t>
            </a:r>
          </a:p>
          <a:p>
            <a:pPr lvl="4"/>
            <a:r>
              <a:rPr lang="fr-FR"/>
              <a:t>Cinquième niveau</a:t>
            </a:r>
          </a:p>
        </p:txBody>
      </p:sp>
      <p:sp>
        <p:nvSpPr>
          <p:cNvPr id="15" name="Espace réservé du texte 4">
            <a:extLst>
              <a:ext uri="{FF2B5EF4-FFF2-40B4-BE49-F238E27FC236}">
                <a16:creationId xmlns:a16="http://schemas.microsoft.com/office/drawing/2014/main" id="{3ABA7FA5-D945-3347-A1A3-9020280E0699}"/>
              </a:ext>
            </a:extLst>
          </p:cNvPr>
          <p:cNvSpPr>
            <a:spLocks noGrp="1"/>
          </p:cNvSpPr>
          <p:nvPr>
            <p:ph type="body" sz="quarter" idx="15" hasCustomPrompt="1"/>
          </p:nvPr>
        </p:nvSpPr>
        <p:spPr>
          <a:xfrm>
            <a:off x="5438843" y="1993606"/>
            <a:ext cx="2290244" cy="2290243"/>
          </a:xfrm>
          <a:solidFill>
            <a:schemeClr val="accent3">
              <a:lumMod val="10000"/>
              <a:lumOff val="90000"/>
            </a:schemeClr>
          </a:solidFill>
        </p:spPr>
        <p:txBody>
          <a:bodyPr/>
          <a:lstStyle>
            <a:lvl1pPr>
              <a:lnSpc>
                <a:spcPts val="8200"/>
              </a:lnSpc>
              <a:spcBef>
                <a:spcPts val="0"/>
              </a:spcBef>
              <a:buClr>
                <a:schemeClr val="accent3">
                  <a:lumMod val="75000"/>
                  <a:lumOff val="25000"/>
                </a:schemeClr>
              </a:buClr>
              <a:defRPr sz="6001"/>
            </a:lvl1pPr>
            <a:lvl2pPr>
              <a:lnSpc>
                <a:spcPts val="1201"/>
              </a:lnSpc>
              <a:spcBef>
                <a:spcPts val="0"/>
              </a:spcBef>
              <a:buClr>
                <a:schemeClr val="accent3">
                  <a:lumMod val="75000"/>
                  <a:lumOff val="25000"/>
                </a:schemeClr>
              </a:buClr>
              <a:defRPr sz="1100"/>
            </a:lvl2pPr>
            <a:lvl3pPr>
              <a:buClr>
                <a:schemeClr val="accent3">
                  <a:lumMod val="75000"/>
                  <a:lumOff val="25000"/>
                </a:schemeClr>
              </a:buClr>
              <a:defRPr/>
            </a:lvl3pPr>
            <a:lvl4pPr>
              <a:buClr>
                <a:schemeClr val="accent3">
                  <a:lumMod val="75000"/>
                  <a:lumOff val="25000"/>
                </a:schemeClr>
              </a:buClr>
              <a:defRPr/>
            </a:lvl4pPr>
            <a:lvl5pPr>
              <a:buClr>
                <a:schemeClr val="accent3">
                  <a:lumMod val="75000"/>
                  <a:lumOff val="25000"/>
                </a:schemeClr>
              </a:buClr>
              <a:defRPr/>
            </a:lvl5pPr>
          </a:lstStyle>
          <a:p>
            <a:pPr lvl="0"/>
            <a:r>
              <a:rPr lang="fr-FR"/>
              <a:t>00</a:t>
            </a:r>
          </a:p>
          <a:p>
            <a:pPr lvl="1"/>
            <a:r>
              <a:rPr lang="fr-FR"/>
              <a:t>Deuxième niveau</a:t>
            </a:r>
          </a:p>
          <a:p>
            <a:pPr lvl="2"/>
            <a:r>
              <a:rPr lang="fr-FR"/>
              <a:t>Troisième niveau</a:t>
            </a:r>
          </a:p>
          <a:p>
            <a:pPr lvl="3"/>
            <a:r>
              <a:rPr lang="fr-FR"/>
              <a:t>Quatrième niveau</a:t>
            </a:r>
          </a:p>
          <a:p>
            <a:pPr lvl="4"/>
            <a:r>
              <a:rPr lang="fr-FR"/>
              <a:t>Cinquième niveau</a:t>
            </a:r>
          </a:p>
        </p:txBody>
      </p:sp>
      <p:sp>
        <p:nvSpPr>
          <p:cNvPr id="19" name="Espace réservé du texte 4">
            <a:extLst>
              <a:ext uri="{FF2B5EF4-FFF2-40B4-BE49-F238E27FC236}">
                <a16:creationId xmlns:a16="http://schemas.microsoft.com/office/drawing/2014/main" id="{A51661CE-A551-DA4A-8818-1851E1A023F2}"/>
              </a:ext>
            </a:extLst>
          </p:cNvPr>
          <p:cNvSpPr>
            <a:spLocks noGrp="1"/>
          </p:cNvSpPr>
          <p:nvPr>
            <p:ph type="body" sz="quarter" idx="16" hasCustomPrompt="1"/>
          </p:nvPr>
        </p:nvSpPr>
        <p:spPr>
          <a:xfrm>
            <a:off x="5438843" y="4409547"/>
            <a:ext cx="2290244" cy="2290243"/>
          </a:xfrm>
          <a:solidFill>
            <a:schemeClr val="accent3">
              <a:lumMod val="25000"/>
              <a:lumOff val="75000"/>
            </a:schemeClr>
          </a:solidFill>
        </p:spPr>
        <p:txBody>
          <a:bodyPr/>
          <a:lstStyle>
            <a:lvl1pPr>
              <a:lnSpc>
                <a:spcPts val="8200"/>
              </a:lnSpc>
              <a:spcBef>
                <a:spcPts val="0"/>
              </a:spcBef>
              <a:buClr>
                <a:schemeClr val="accent3">
                  <a:lumMod val="75000"/>
                  <a:lumOff val="25000"/>
                </a:schemeClr>
              </a:buClr>
              <a:defRPr sz="6001"/>
            </a:lvl1pPr>
            <a:lvl2pPr>
              <a:lnSpc>
                <a:spcPts val="1201"/>
              </a:lnSpc>
              <a:spcBef>
                <a:spcPts val="0"/>
              </a:spcBef>
              <a:buClr>
                <a:schemeClr val="accent3">
                  <a:lumMod val="75000"/>
                  <a:lumOff val="25000"/>
                </a:schemeClr>
              </a:buClr>
              <a:defRPr sz="1100"/>
            </a:lvl2pPr>
            <a:lvl3pPr>
              <a:buClr>
                <a:schemeClr val="accent3">
                  <a:lumMod val="75000"/>
                  <a:lumOff val="25000"/>
                </a:schemeClr>
              </a:buClr>
              <a:defRPr/>
            </a:lvl3pPr>
            <a:lvl4pPr>
              <a:buClr>
                <a:schemeClr val="accent3">
                  <a:lumMod val="75000"/>
                  <a:lumOff val="25000"/>
                </a:schemeClr>
              </a:buClr>
              <a:defRPr/>
            </a:lvl4pPr>
            <a:lvl5pPr>
              <a:buClr>
                <a:schemeClr val="accent3">
                  <a:lumMod val="75000"/>
                  <a:lumOff val="25000"/>
                </a:schemeClr>
              </a:buClr>
              <a:defRPr/>
            </a:lvl5pPr>
          </a:lstStyle>
          <a:p>
            <a:pPr lvl="0"/>
            <a:r>
              <a:rPr lang="fr-FR"/>
              <a:t>00</a:t>
            </a:r>
          </a:p>
          <a:p>
            <a:pPr lvl="1"/>
            <a:r>
              <a:rPr lang="fr-FR"/>
              <a:t>Deuxième niveau</a:t>
            </a:r>
          </a:p>
          <a:p>
            <a:pPr lvl="2"/>
            <a:r>
              <a:rPr lang="fr-FR"/>
              <a:t>Troisième niveau</a:t>
            </a:r>
          </a:p>
          <a:p>
            <a:pPr lvl="3"/>
            <a:r>
              <a:rPr lang="fr-FR"/>
              <a:t>Quatrième niveau</a:t>
            </a:r>
          </a:p>
          <a:p>
            <a:pPr lvl="4"/>
            <a:r>
              <a:rPr lang="fr-FR"/>
              <a:t>Cinquième niveau</a:t>
            </a:r>
          </a:p>
        </p:txBody>
      </p:sp>
      <p:sp>
        <p:nvSpPr>
          <p:cNvPr id="20" name="Espace réservé du texte 4">
            <a:extLst>
              <a:ext uri="{FF2B5EF4-FFF2-40B4-BE49-F238E27FC236}">
                <a16:creationId xmlns:a16="http://schemas.microsoft.com/office/drawing/2014/main" id="{BF6E37FF-AB05-8B4B-9875-FCCE5E95A795}"/>
              </a:ext>
            </a:extLst>
          </p:cNvPr>
          <p:cNvSpPr>
            <a:spLocks noGrp="1"/>
          </p:cNvSpPr>
          <p:nvPr>
            <p:ph type="body" sz="quarter" idx="17" hasCustomPrompt="1"/>
          </p:nvPr>
        </p:nvSpPr>
        <p:spPr>
          <a:xfrm>
            <a:off x="7883659" y="2003231"/>
            <a:ext cx="2290244" cy="2290243"/>
          </a:xfrm>
          <a:solidFill>
            <a:schemeClr val="accent3">
              <a:lumMod val="25000"/>
              <a:lumOff val="75000"/>
            </a:schemeClr>
          </a:solidFill>
        </p:spPr>
        <p:txBody>
          <a:bodyPr/>
          <a:lstStyle>
            <a:lvl1pPr>
              <a:lnSpc>
                <a:spcPts val="8200"/>
              </a:lnSpc>
              <a:spcBef>
                <a:spcPts val="0"/>
              </a:spcBef>
              <a:buClr>
                <a:schemeClr val="accent3">
                  <a:lumMod val="75000"/>
                  <a:lumOff val="25000"/>
                </a:schemeClr>
              </a:buClr>
              <a:defRPr sz="6001"/>
            </a:lvl1pPr>
            <a:lvl2pPr>
              <a:lnSpc>
                <a:spcPts val="1201"/>
              </a:lnSpc>
              <a:spcBef>
                <a:spcPts val="0"/>
              </a:spcBef>
              <a:buClr>
                <a:schemeClr val="accent3">
                  <a:lumMod val="75000"/>
                  <a:lumOff val="25000"/>
                </a:schemeClr>
              </a:buClr>
              <a:defRPr sz="1100"/>
            </a:lvl2pPr>
            <a:lvl3pPr>
              <a:buClr>
                <a:schemeClr val="accent3">
                  <a:lumMod val="75000"/>
                  <a:lumOff val="25000"/>
                </a:schemeClr>
              </a:buClr>
              <a:defRPr/>
            </a:lvl3pPr>
            <a:lvl4pPr>
              <a:buClr>
                <a:schemeClr val="accent3">
                  <a:lumMod val="75000"/>
                  <a:lumOff val="25000"/>
                </a:schemeClr>
              </a:buClr>
              <a:defRPr/>
            </a:lvl4pPr>
            <a:lvl5pPr>
              <a:buClr>
                <a:schemeClr val="accent3">
                  <a:lumMod val="75000"/>
                  <a:lumOff val="25000"/>
                </a:schemeClr>
              </a:buClr>
              <a:defRPr/>
            </a:lvl5pPr>
          </a:lstStyle>
          <a:p>
            <a:pPr lvl="0"/>
            <a:r>
              <a:rPr lang="fr-FR"/>
              <a:t>00</a:t>
            </a:r>
          </a:p>
          <a:p>
            <a:pPr lvl="1"/>
            <a:r>
              <a:rPr lang="fr-FR"/>
              <a:t>Deuxième niveau</a:t>
            </a:r>
          </a:p>
          <a:p>
            <a:pPr lvl="2"/>
            <a:r>
              <a:rPr lang="fr-FR"/>
              <a:t>Troisième niveau</a:t>
            </a:r>
          </a:p>
          <a:p>
            <a:pPr lvl="3"/>
            <a:r>
              <a:rPr lang="fr-FR"/>
              <a:t>Quatrième niveau</a:t>
            </a:r>
          </a:p>
          <a:p>
            <a:pPr lvl="4"/>
            <a:r>
              <a:rPr lang="fr-FR"/>
              <a:t>Cinquième niveau</a:t>
            </a:r>
          </a:p>
        </p:txBody>
      </p:sp>
      <p:sp>
        <p:nvSpPr>
          <p:cNvPr id="21" name="Espace réservé du texte 4">
            <a:extLst>
              <a:ext uri="{FF2B5EF4-FFF2-40B4-BE49-F238E27FC236}">
                <a16:creationId xmlns:a16="http://schemas.microsoft.com/office/drawing/2014/main" id="{8730AFA5-AC77-D248-BE79-9C183ECA22ED}"/>
              </a:ext>
            </a:extLst>
          </p:cNvPr>
          <p:cNvSpPr>
            <a:spLocks noGrp="1"/>
          </p:cNvSpPr>
          <p:nvPr>
            <p:ph type="body" sz="quarter" idx="18" hasCustomPrompt="1"/>
          </p:nvPr>
        </p:nvSpPr>
        <p:spPr>
          <a:xfrm>
            <a:off x="7874035" y="4409547"/>
            <a:ext cx="2290244" cy="2290243"/>
          </a:xfrm>
          <a:solidFill>
            <a:schemeClr val="accent3">
              <a:lumMod val="10000"/>
              <a:lumOff val="90000"/>
            </a:schemeClr>
          </a:solidFill>
        </p:spPr>
        <p:txBody>
          <a:bodyPr/>
          <a:lstStyle>
            <a:lvl1pPr>
              <a:lnSpc>
                <a:spcPts val="8200"/>
              </a:lnSpc>
              <a:spcBef>
                <a:spcPts val="0"/>
              </a:spcBef>
              <a:buClr>
                <a:schemeClr val="accent3">
                  <a:lumMod val="75000"/>
                  <a:lumOff val="25000"/>
                </a:schemeClr>
              </a:buClr>
              <a:defRPr sz="6001"/>
            </a:lvl1pPr>
            <a:lvl2pPr>
              <a:lnSpc>
                <a:spcPts val="1201"/>
              </a:lnSpc>
              <a:spcBef>
                <a:spcPts val="0"/>
              </a:spcBef>
              <a:buClr>
                <a:schemeClr val="accent3">
                  <a:lumMod val="75000"/>
                  <a:lumOff val="25000"/>
                </a:schemeClr>
              </a:buClr>
              <a:defRPr sz="1100"/>
            </a:lvl2pPr>
            <a:lvl3pPr>
              <a:buClr>
                <a:schemeClr val="accent3">
                  <a:lumMod val="75000"/>
                  <a:lumOff val="25000"/>
                </a:schemeClr>
              </a:buClr>
              <a:defRPr/>
            </a:lvl3pPr>
            <a:lvl4pPr>
              <a:buClr>
                <a:schemeClr val="accent3">
                  <a:lumMod val="75000"/>
                  <a:lumOff val="25000"/>
                </a:schemeClr>
              </a:buClr>
              <a:defRPr/>
            </a:lvl4pPr>
            <a:lvl5pPr>
              <a:buClr>
                <a:schemeClr val="accent3">
                  <a:lumMod val="75000"/>
                  <a:lumOff val="25000"/>
                </a:schemeClr>
              </a:buClr>
              <a:defRPr/>
            </a:lvl5pPr>
          </a:lstStyle>
          <a:p>
            <a:pPr lvl="0"/>
            <a:r>
              <a:rPr lang="fr-FR"/>
              <a:t>00</a:t>
            </a:r>
          </a:p>
          <a:p>
            <a:pPr lvl="1"/>
            <a:r>
              <a:rPr lang="fr-FR"/>
              <a:t>Deuxième niveau</a:t>
            </a:r>
          </a:p>
          <a:p>
            <a:pPr lvl="2"/>
            <a:r>
              <a:rPr lang="fr-FR"/>
              <a:t>Troisième niveau</a:t>
            </a:r>
          </a:p>
          <a:p>
            <a:pPr lvl="3"/>
            <a:r>
              <a:rPr lang="fr-FR"/>
              <a:t>Quatrième niveau</a:t>
            </a:r>
          </a:p>
          <a:p>
            <a:pPr lvl="4"/>
            <a:r>
              <a:rPr lang="fr-FR"/>
              <a:t>Cinquième niveau</a:t>
            </a:r>
          </a:p>
        </p:txBody>
      </p:sp>
      <p:sp>
        <p:nvSpPr>
          <p:cNvPr id="22" name="Espace réservé pour une image  3">
            <a:extLst>
              <a:ext uri="{FF2B5EF4-FFF2-40B4-BE49-F238E27FC236}">
                <a16:creationId xmlns:a16="http://schemas.microsoft.com/office/drawing/2014/main" id="{6665C995-287B-454A-A31D-5F8F7A187FFF}"/>
              </a:ext>
            </a:extLst>
          </p:cNvPr>
          <p:cNvSpPr>
            <a:spLocks noGrp="1"/>
          </p:cNvSpPr>
          <p:nvPr>
            <p:ph type="pic" sz="quarter" idx="19" hasCustomPrompt="1"/>
          </p:nvPr>
        </p:nvSpPr>
        <p:spPr>
          <a:xfrm>
            <a:off x="457201" y="270000"/>
            <a:ext cx="1259999" cy="1260000"/>
          </a:xfrm>
        </p:spPr>
        <p:txBody>
          <a:bodyPr anchor="ctr"/>
          <a:lstStyle>
            <a:lvl1pPr algn="ctr">
              <a:defRPr/>
            </a:lvl1pPr>
          </a:lstStyle>
          <a:p>
            <a:r>
              <a:rPr lang="fr-FR"/>
              <a:t>Insérer logo ici</a:t>
            </a:r>
          </a:p>
        </p:txBody>
      </p:sp>
    </p:spTree>
    <p:extLst>
      <p:ext uri="{BB962C8B-B14F-4D97-AF65-F5344CB8AC3E}">
        <p14:creationId xmlns:p14="http://schemas.microsoft.com/office/powerpoint/2010/main" val="134973836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_Terre -Timeline">
    <p:spTree>
      <p:nvGrpSpPr>
        <p:cNvPr id="1" name=""/>
        <p:cNvGrpSpPr/>
        <p:nvPr/>
      </p:nvGrpSpPr>
      <p:grpSpPr>
        <a:xfrm>
          <a:off x="0" y="0"/>
          <a:ext cx="0" cy="0"/>
          <a:chOff x="0" y="0"/>
          <a:chExt cx="0" cy="0"/>
        </a:xfrm>
      </p:grpSpPr>
      <p:sp>
        <p:nvSpPr>
          <p:cNvPr id="3" name="Forme libre 2">
            <a:extLst>
              <a:ext uri="{FF2B5EF4-FFF2-40B4-BE49-F238E27FC236}">
                <a16:creationId xmlns:a16="http://schemas.microsoft.com/office/drawing/2014/main" id="{A53F0E48-45FD-8E43-BD26-B1197DA00646}"/>
              </a:ext>
            </a:extLst>
          </p:cNvPr>
          <p:cNvSpPr/>
          <p:nvPr userDrawn="1"/>
        </p:nvSpPr>
        <p:spPr>
          <a:xfrm>
            <a:off x="1" y="1"/>
            <a:ext cx="10691813" cy="7559675"/>
          </a:xfrm>
          <a:custGeom>
            <a:avLst/>
            <a:gdLst>
              <a:gd name="connsiteX0" fmla="*/ 0 w 10691813"/>
              <a:gd name="connsiteY0" fmla="*/ 0 h 7559675"/>
              <a:gd name="connsiteX1" fmla="*/ 10691813 w 10691813"/>
              <a:gd name="connsiteY1" fmla="*/ 0 h 7559675"/>
              <a:gd name="connsiteX2" fmla="*/ 10691813 w 10691813"/>
              <a:gd name="connsiteY2" fmla="*/ 7559675 h 7559675"/>
              <a:gd name="connsiteX3" fmla="*/ 0 w 10691813"/>
              <a:gd name="connsiteY3" fmla="*/ 7559675 h 7559675"/>
              <a:gd name="connsiteX4" fmla="*/ 0 w 10691813"/>
              <a:gd name="connsiteY4" fmla="*/ 0 h 7559675"/>
              <a:gd name="connsiteX5" fmla="*/ 204121 w 10691813"/>
              <a:gd name="connsiteY5" fmla="*/ 180948 h 7559675"/>
              <a:gd name="connsiteX6" fmla="*/ 204121 w 10691813"/>
              <a:gd name="connsiteY6" fmla="*/ 7381187 h 7559675"/>
              <a:gd name="connsiteX7" fmla="*/ 10480072 w 10691813"/>
              <a:gd name="connsiteY7" fmla="*/ 7381187 h 7559675"/>
              <a:gd name="connsiteX8" fmla="*/ 10480072 w 10691813"/>
              <a:gd name="connsiteY8" fmla="*/ 180948 h 7559675"/>
              <a:gd name="connsiteX9" fmla="*/ 204121 w 10691813"/>
              <a:gd name="connsiteY9" fmla="*/ 180948 h 7559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91813" h="7559675">
                <a:moveTo>
                  <a:pt x="0" y="0"/>
                </a:moveTo>
                <a:lnTo>
                  <a:pt x="10691813" y="0"/>
                </a:lnTo>
                <a:lnTo>
                  <a:pt x="10691813" y="7559675"/>
                </a:lnTo>
                <a:lnTo>
                  <a:pt x="0" y="7559675"/>
                </a:lnTo>
                <a:lnTo>
                  <a:pt x="0" y="0"/>
                </a:lnTo>
                <a:close/>
                <a:moveTo>
                  <a:pt x="204121" y="180948"/>
                </a:moveTo>
                <a:lnTo>
                  <a:pt x="204121" y="7381187"/>
                </a:lnTo>
                <a:lnTo>
                  <a:pt x="10480072" y="7381187"/>
                </a:lnTo>
                <a:lnTo>
                  <a:pt x="10480072" y="180948"/>
                </a:lnTo>
                <a:lnTo>
                  <a:pt x="204121" y="180948"/>
                </a:lnTo>
                <a:close/>
              </a:path>
            </a:pathLst>
          </a:custGeom>
          <a:solidFill>
            <a:schemeClr val="accent3">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sz="1800"/>
          </a:p>
        </p:txBody>
      </p:sp>
      <p:sp>
        <p:nvSpPr>
          <p:cNvPr id="4" name="Espace réservé du texte 5">
            <a:extLst>
              <a:ext uri="{FF2B5EF4-FFF2-40B4-BE49-F238E27FC236}">
                <a16:creationId xmlns:a16="http://schemas.microsoft.com/office/drawing/2014/main" id="{455B8C54-E1D6-7149-A4CD-9764F64BD22F}"/>
              </a:ext>
            </a:extLst>
          </p:cNvPr>
          <p:cNvSpPr>
            <a:spLocks noGrp="1"/>
          </p:cNvSpPr>
          <p:nvPr>
            <p:ph type="body" sz="quarter" idx="10"/>
          </p:nvPr>
        </p:nvSpPr>
        <p:spPr>
          <a:xfrm>
            <a:off x="1" y="0"/>
            <a:ext cx="10691812" cy="1800000"/>
          </a:xfrm>
          <a:solidFill>
            <a:schemeClr val="accent3">
              <a:lumMod val="25000"/>
              <a:lumOff val="75000"/>
            </a:schemeClr>
          </a:solidFill>
        </p:spPr>
        <p:txBody>
          <a:bodyPr lIns="2160000" tIns="360000" rIns="720000" bIns="360000" anchor="ctr">
            <a:noAutofit/>
          </a:bodyPr>
          <a:lstStyle>
            <a:lvl1pPr>
              <a:lnSpc>
                <a:spcPts val="4000"/>
              </a:lnSpc>
              <a:defRPr sz="3601" b="1">
                <a:solidFill>
                  <a:schemeClr val="accent3">
                    <a:lumMod val="75000"/>
                    <a:lumOff val="25000"/>
                  </a:schemeClr>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fr-FR"/>
              <a:t>Cliquez pour modifier les styles du texte du masque</a:t>
            </a:r>
          </a:p>
        </p:txBody>
      </p:sp>
      <p:pic>
        <p:nvPicPr>
          <p:cNvPr id="6" name="Graphique 5">
            <a:extLst>
              <a:ext uri="{FF2B5EF4-FFF2-40B4-BE49-F238E27FC236}">
                <a16:creationId xmlns:a16="http://schemas.microsoft.com/office/drawing/2014/main" id="{815F8EF2-1B95-064A-9421-7318F815570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210709" y="6964326"/>
            <a:ext cx="1156424" cy="321229"/>
          </a:xfrm>
          <a:prstGeom prst="rect">
            <a:avLst/>
          </a:prstGeom>
        </p:spPr>
      </p:pic>
      <p:sp>
        <p:nvSpPr>
          <p:cNvPr id="8" name="Espace réservé du numéro de diapositive 5">
            <a:extLst>
              <a:ext uri="{FF2B5EF4-FFF2-40B4-BE49-F238E27FC236}">
                <a16:creationId xmlns:a16="http://schemas.microsoft.com/office/drawing/2014/main" id="{C265DC22-DBB9-0246-9B50-B5D290380ECA}"/>
              </a:ext>
            </a:extLst>
          </p:cNvPr>
          <p:cNvSpPr>
            <a:spLocks noGrp="1"/>
          </p:cNvSpPr>
          <p:nvPr>
            <p:ph type="sldNum" sz="quarter" idx="4"/>
          </p:nvPr>
        </p:nvSpPr>
        <p:spPr>
          <a:xfrm>
            <a:off x="8792544" y="6937992"/>
            <a:ext cx="418164" cy="401638"/>
          </a:xfrm>
          <a:prstGeom prst="rect">
            <a:avLst/>
          </a:prstGeom>
        </p:spPr>
        <p:txBody>
          <a:bodyPr vert="horz" lIns="91440" tIns="45720" rIns="91440" bIns="45720" rtlCol="0" anchor="ctr"/>
          <a:lstStyle>
            <a:lvl1pPr algn="r">
              <a:defRPr sz="899">
                <a:solidFill>
                  <a:schemeClr val="tx1">
                    <a:lumMod val="75000"/>
                    <a:lumOff val="25000"/>
                  </a:schemeClr>
                </a:solidFill>
                <a:latin typeface="Corbel" panose="020B0503020204020204" pitchFamily="34" charset="0"/>
              </a:defRPr>
            </a:lvl1pPr>
          </a:lstStyle>
          <a:p>
            <a:fld id="{FFE9600D-D970-3D40-B4FB-C6249E901464}" type="slidenum">
              <a:rPr lang="fr-FR" smtClean="0"/>
              <a:pPr/>
              <a:t>‹N°›</a:t>
            </a:fld>
            <a:endParaRPr lang="fr-FR"/>
          </a:p>
        </p:txBody>
      </p:sp>
      <p:sp>
        <p:nvSpPr>
          <p:cNvPr id="11" name="Espace réservé du pied de page 4">
            <a:extLst>
              <a:ext uri="{FF2B5EF4-FFF2-40B4-BE49-F238E27FC236}">
                <a16:creationId xmlns:a16="http://schemas.microsoft.com/office/drawing/2014/main" id="{C32BC84F-25F2-E14B-BD5F-21CC004CE73A}"/>
              </a:ext>
            </a:extLst>
          </p:cNvPr>
          <p:cNvSpPr>
            <a:spLocks noGrp="1"/>
          </p:cNvSpPr>
          <p:nvPr>
            <p:ph type="ftr" sz="quarter" idx="3"/>
          </p:nvPr>
        </p:nvSpPr>
        <p:spPr>
          <a:xfrm>
            <a:off x="5173062" y="6937992"/>
            <a:ext cx="3730838" cy="401638"/>
          </a:xfrm>
          <a:prstGeom prst="rect">
            <a:avLst/>
          </a:prstGeom>
        </p:spPr>
        <p:txBody>
          <a:bodyPr vert="horz" lIns="91440" tIns="45720" rIns="91440" bIns="45720" rtlCol="0" anchor="ctr"/>
          <a:lstStyle>
            <a:lvl1pPr algn="r">
              <a:defRPr sz="899">
                <a:solidFill>
                  <a:schemeClr val="tx1">
                    <a:tint val="75000"/>
                  </a:schemeClr>
                </a:solidFill>
                <a:latin typeface="Corbel" panose="020B0503020204020204" pitchFamily="34" charset="0"/>
              </a:defRPr>
            </a:lvl1pPr>
          </a:lstStyle>
          <a:p>
            <a:r>
              <a:rPr lang="fr-FR"/>
              <a:t>Pied de page</a:t>
            </a:r>
          </a:p>
        </p:txBody>
      </p:sp>
      <p:grpSp>
        <p:nvGrpSpPr>
          <p:cNvPr id="16" name="Groupe 15">
            <a:extLst>
              <a:ext uri="{FF2B5EF4-FFF2-40B4-BE49-F238E27FC236}">
                <a16:creationId xmlns:a16="http://schemas.microsoft.com/office/drawing/2014/main" id="{5F008E1F-220E-2E41-B7F4-AB525C0556E8}"/>
              </a:ext>
            </a:extLst>
          </p:cNvPr>
          <p:cNvGrpSpPr/>
          <p:nvPr userDrawn="1"/>
        </p:nvGrpSpPr>
        <p:grpSpPr>
          <a:xfrm>
            <a:off x="8904088" y="7057217"/>
            <a:ext cx="306619" cy="194372"/>
            <a:chOff x="8904088" y="7009579"/>
            <a:chExt cx="306620" cy="275975"/>
          </a:xfrm>
        </p:grpSpPr>
        <p:cxnSp>
          <p:nvCxnSpPr>
            <p:cNvPr id="17" name="Connecteur droit 16">
              <a:extLst>
                <a:ext uri="{FF2B5EF4-FFF2-40B4-BE49-F238E27FC236}">
                  <a16:creationId xmlns:a16="http://schemas.microsoft.com/office/drawing/2014/main" id="{95733752-4CB5-594C-B28F-7FCF8FFCAFEA}"/>
                </a:ext>
              </a:extLst>
            </p:cNvPr>
            <p:cNvCxnSpPr>
              <a:cxnSpLocks/>
            </p:cNvCxnSpPr>
            <p:nvPr userDrawn="1"/>
          </p:nvCxnSpPr>
          <p:spPr>
            <a:xfrm>
              <a:off x="9210708" y="7009579"/>
              <a:ext cx="0" cy="275975"/>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8" name="Connecteur droit 17">
              <a:extLst>
                <a:ext uri="{FF2B5EF4-FFF2-40B4-BE49-F238E27FC236}">
                  <a16:creationId xmlns:a16="http://schemas.microsoft.com/office/drawing/2014/main" id="{E191F3C6-2E8B-C343-A4E1-A7D050D28AAF}"/>
                </a:ext>
              </a:extLst>
            </p:cNvPr>
            <p:cNvCxnSpPr>
              <a:cxnSpLocks/>
            </p:cNvCxnSpPr>
            <p:nvPr userDrawn="1"/>
          </p:nvCxnSpPr>
          <p:spPr>
            <a:xfrm>
              <a:off x="8904088" y="7009579"/>
              <a:ext cx="0" cy="275975"/>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cxnSp>
        <p:nvCxnSpPr>
          <p:cNvPr id="5" name="Connecteur droit 4">
            <a:extLst>
              <a:ext uri="{FF2B5EF4-FFF2-40B4-BE49-F238E27FC236}">
                <a16:creationId xmlns:a16="http://schemas.microsoft.com/office/drawing/2014/main" id="{0ECDC7F7-929F-6646-B2BB-AD314CA66F60}"/>
              </a:ext>
            </a:extLst>
          </p:cNvPr>
          <p:cNvCxnSpPr/>
          <p:nvPr userDrawn="1"/>
        </p:nvCxnSpPr>
        <p:spPr>
          <a:xfrm>
            <a:off x="668028" y="4494998"/>
            <a:ext cx="9355756" cy="0"/>
          </a:xfrm>
          <a:prstGeom prst="line">
            <a:avLst/>
          </a:prstGeom>
          <a:ln w="15875">
            <a:solidFill>
              <a:schemeClr val="accent3">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2" name="Espace réservé pour une image  3">
            <a:extLst>
              <a:ext uri="{FF2B5EF4-FFF2-40B4-BE49-F238E27FC236}">
                <a16:creationId xmlns:a16="http://schemas.microsoft.com/office/drawing/2014/main" id="{9B831B5F-97A7-49A0-AD31-61F4C9E940E9}"/>
              </a:ext>
            </a:extLst>
          </p:cNvPr>
          <p:cNvSpPr>
            <a:spLocks noGrp="1"/>
          </p:cNvSpPr>
          <p:nvPr>
            <p:ph type="pic" sz="quarter" idx="11" hasCustomPrompt="1"/>
          </p:nvPr>
        </p:nvSpPr>
        <p:spPr>
          <a:xfrm>
            <a:off x="457201" y="270000"/>
            <a:ext cx="1259999" cy="1260000"/>
          </a:xfrm>
        </p:spPr>
        <p:txBody>
          <a:bodyPr anchor="ctr"/>
          <a:lstStyle>
            <a:lvl1pPr algn="ctr">
              <a:defRPr/>
            </a:lvl1pPr>
          </a:lstStyle>
          <a:p>
            <a:r>
              <a:rPr lang="fr-FR"/>
              <a:t>Insérer logo ici</a:t>
            </a:r>
          </a:p>
        </p:txBody>
      </p:sp>
    </p:spTree>
    <p:extLst>
      <p:ext uri="{BB962C8B-B14F-4D97-AF65-F5344CB8AC3E}">
        <p14:creationId xmlns:p14="http://schemas.microsoft.com/office/powerpoint/2010/main" val="86606927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erre - vide">
    <p:spTree>
      <p:nvGrpSpPr>
        <p:cNvPr id="1" name=""/>
        <p:cNvGrpSpPr/>
        <p:nvPr/>
      </p:nvGrpSpPr>
      <p:grpSpPr>
        <a:xfrm>
          <a:off x="0" y="0"/>
          <a:ext cx="0" cy="0"/>
          <a:chOff x="0" y="0"/>
          <a:chExt cx="0" cy="0"/>
        </a:xfrm>
      </p:grpSpPr>
      <p:sp>
        <p:nvSpPr>
          <p:cNvPr id="3" name="Forme libre 2">
            <a:extLst>
              <a:ext uri="{FF2B5EF4-FFF2-40B4-BE49-F238E27FC236}">
                <a16:creationId xmlns:a16="http://schemas.microsoft.com/office/drawing/2014/main" id="{A53F0E48-45FD-8E43-BD26-B1197DA00646}"/>
              </a:ext>
            </a:extLst>
          </p:cNvPr>
          <p:cNvSpPr/>
          <p:nvPr userDrawn="1"/>
        </p:nvSpPr>
        <p:spPr>
          <a:xfrm>
            <a:off x="1" y="1"/>
            <a:ext cx="10691813" cy="7559675"/>
          </a:xfrm>
          <a:custGeom>
            <a:avLst/>
            <a:gdLst>
              <a:gd name="connsiteX0" fmla="*/ 0 w 10691813"/>
              <a:gd name="connsiteY0" fmla="*/ 0 h 7559675"/>
              <a:gd name="connsiteX1" fmla="*/ 10691813 w 10691813"/>
              <a:gd name="connsiteY1" fmla="*/ 0 h 7559675"/>
              <a:gd name="connsiteX2" fmla="*/ 10691813 w 10691813"/>
              <a:gd name="connsiteY2" fmla="*/ 7559675 h 7559675"/>
              <a:gd name="connsiteX3" fmla="*/ 0 w 10691813"/>
              <a:gd name="connsiteY3" fmla="*/ 7559675 h 7559675"/>
              <a:gd name="connsiteX4" fmla="*/ 0 w 10691813"/>
              <a:gd name="connsiteY4" fmla="*/ 0 h 7559675"/>
              <a:gd name="connsiteX5" fmla="*/ 204121 w 10691813"/>
              <a:gd name="connsiteY5" fmla="*/ 180948 h 7559675"/>
              <a:gd name="connsiteX6" fmla="*/ 204121 w 10691813"/>
              <a:gd name="connsiteY6" fmla="*/ 7381187 h 7559675"/>
              <a:gd name="connsiteX7" fmla="*/ 10480072 w 10691813"/>
              <a:gd name="connsiteY7" fmla="*/ 7381187 h 7559675"/>
              <a:gd name="connsiteX8" fmla="*/ 10480072 w 10691813"/>
              <a:gd name="connsiteY8" fmla="*/ 180948 h 7559675"/>
              <a:gd name="connsiteX9" fmla="*/ 204121 w 10691813"/>
              <a:gd name="connsiteY9" fmla="*/ 180948 h 7559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91813" h="7559675">
                <a:moveTo>
                  <a:pt x="0" y="0"/>
                </a:moveTo>
                <a:lnTo>
                  <a:pt x="10691813" y="0"/>
                </a:lnTo>
                <a:lnTo>
                  <a:pt x="10691813" y="7559675"/>
                </a:lnTo>
                <a:lnTo>
                  <a:pt x="0" y="7559675"/>
                </a:lnTo>
                <a:lnTo>
                  <a:pt x="0" y="0"/>
                </a:lnTo>
                <a:close/>
                <a:moveTo>
                  <a:pt x="204121" y="180948"/>
                </a:moveTo>
                <a:lnTo>
                  <a:pt x="204121" y="7381187"/>
                </a:lnTo>
                <a:lnTo>
                  <a:pt x="10480072" y="7381187"/>
                </a:lnTo>
                <a:lnTo>
                  <a:pt x="10480072" y="180948"/>
                </a:lnTo>
                <a:lnTo>
                  <a:pt x="204121" y="180948"/>
                </a:lnTo>
                <a:close/>
              </a:path>
            </a:pathLst>
          </a:custGeom>
          <a:solidFill>
            <a:schemeClr val="accent3">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sz="1800"/>
          </a:p>
        </p:txBody>
      </p:sp>
      <p:sp>
        <p:nvSpPr>
          <p:cNvPr id="4" name="Espace réservé du texte 5">
            <a:extLst>
              <a:ext uri="{FF2B5EF4-FFF2-40B4-BE49-F238E27FC236}">
                <a16:creationId xmlns:a16="http://schemas.microsoft.com/office/drawing/2014/main" id="{455B8C54-E1D6-7149-A4CD-9764F64BD22F}"/>
              </a:ext>
            </a:extLst>
          </p:cNvPr>
          <p:cNvSpPr>
            <a:spLocks noGrp="1"/>
          </p:cNvSpPr>
          <p:nvPr>
            <p:ph type="body" sz="quarter" idx="10"/>
          </p:nvPr>
        </p:nvSpPr>
        <p:spPr>
          <a:xfrm>
            <a:off x="1" y="0"/>
            <a:ext cx="10691812" cy="1800000"/>
          </a:xfrm>
          <a:solidFill>
            <a:schemeClr val="accent3">
              <a:lumMod val="25000"/>
              <a:lumOff val="75000"/>
            </a:schemeClr>
          </a:solidFill>
        </p:spPr>
        <p:txBody>
          <a:bodyPr lIns="2160000" tIns="360000" rIns="720000" bIns="360000" anchor="ctr">
            <a:noAutofit/>
          </a:bodyPr>
          <a:lstStyle>
            <a:lvl1pPr>
              <a:lnSpc>
                <a:spcPts val="4000"/>
              </a:lnSpc>
              <a:defRPr sz="3601" b="1">
                <a:solidFill>
                  <a:schemeClr val="accent3">
                    <a:lumMod val="75000"/>
                    <a:lumOff val="25000"/>
                  </a:schemeClr>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fr-FR"/>
              <a:t>Cliquez pour modifier les styles du texte du masque</a:t>
            </a:r>
          </a:p>
        </p:txBody>
      </p:sp>
      <p:pic>
        <p:nvPicPr>
          <p:cNvPr id="6" name="Graphique 5">
            <a:extLst>
              <a:ext uri="{FF2B5EF4-FFF2-40B4-BE49-F238E27FC236}">
                <a16:creationId xmlns:a16="http://schemas.microsoft.com/office/drawing/2014/main" id="{815F8EF2-1B95-064A-9421-7318F815570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210709" y="6964326"/>
            <a:ext cx="1156424" cy="321229"/>
          </a:xfrm>
          <a:prstGeom prst="rect">
            <a:avLst/>
          </a:prstGeom>
        </p:spPr>
      </p:pic>
      <p:sp>
        <p:nvSpPr>
          <p:cNvPr id="8" name="Espace réservé du numéro de diapositive 5">
            <a:extLst>
              <a:ext uri="{FF2B5EF4-FFF2-40B4-BE49-F238E27FC236}">
                <a16:creationId xmlns:a16="http://schemas.microsoft.com/office/drawing/2014/main" id="{C265DC22-DBB9-0246-9B50-B5D290380ECA}"/>
              </a:ext>
            </a:extLst>
          </p:cNvPr>
          <p:cNvSpPr>
            <a:spLocks noGrp="1"/>
          </p:cNvSpPr>
          <p:nvPr>
            <p:ph type="sldNum" sz="quarter" idx="4"/>
          </p:nvPr>
        </p:nvSpPr>
        <p:spPr>
          <a:xfrm>
            <a:off x="8792544" y="6937992"/>
            <a:ext cx="418164" cy="401638"/>
          </a:xfrm>
          <a:prstGeom prst="rect">
            <a:avLst/>
          </a:prstGeom>
        </p:spPr>
        <p:txBody>
          <a:bodyPr vert="horz" lIns="91440" tIns="45720" rIns="91440" bIns="45720" rtlCol="0" anchor="ctr"/>
          <a:lstStyle>
            <a:lvl1pPr algn="r">
              <a:defRPr sz="899">
                <a:solidFill>
                  <a:schemeClr val="tx1">
                    <a:lumMod val="75000"/>
                    <a:lumOff val="25000"/>
                  </a:schemeClr>
                </a:solidFill>
                <a:latin typeface="Corbel" panose="020B0503020204020204" pitchFamily="34" charset="0"/>
              </a:defRPr>
            </a:lvl1pPr>
          </a:lstStyle>
          <a:p>
            <a:fld id="{FFE9600D-D970-3D40-B4FB-C6249E901464}" type="slidenum">
              <a:rPr lang="fr-FR" smtClean="0"/>
              <a:pPr/>
              <a:t>‹N°›</a:t>
            </a:fld>
            <a:endParaRPr lang="fr-FR"/>
          </a:p>
        </p:txBody>
      </p:sp>
      <p:sp>
        <p:nvSpPr>
          <p:cNvPr id="11" name="Espace réservé du pied de page 4">
            <a:extLst>
              <a:ext uri="{FF2B5EF4-FFF2-40B4-BE49-F238E27FC236}">
                <a16:creationId xmlns:a16="http://schemas.microsoft.com/office/drawing/2014/main" id="{C32BC84F-25F2-E14B-BD5F-21CC004CE73A}"/>
              </a:ext>
            </a:extLst>
          </p:cNvPr>
          <p:cNvSpPr>
            <a:spLocks noGrp="1"/>
          </p:cNvSpPr>
          <p:nvPr>
            <p:ph type="ftr" sz="quarter" idx="3"/>
          </p:nvPr>
        </p:nvSpPr>
        <p:spPr>
          <a:xfrm>
            <a:off x="5173062" y="6937992"/>
            <a:ext cx="3730838" cy="401638"/>
          </a:xfrm>
          <a:prstGeom prst="rect">
            <a:avLst/>
          </a:prstGeom>
        </p:spPr>
        <p:txBody>
          <a:bodyPr vert="horz" lIns="91440" tIns="45720" rIns="91440" bIns="45720" rtlCol="0" anchor="ctr"/>
          <a:lstStyle>
            <a:lvl1pPr algn="r">
              <a:defRPr sz="899">
                <a:solidFill>
                  <a:schemeClr val="tx1">
                    <a:tint val="75000"/>
                  </a:schemeClr>
                </a:solidFill>
                <a:latin typeface="Corbel" panose="020B0503020204020204" pitchFamily="34" charset="0"/>
              </a:defRPr>
            </a:lvl1pPr>
          </a:lstStyle>
          <a:p>
            <a:r>
              <a:rPr lang="fr-FR"/>
              <a:t>Pied de page</a:t>
            </a:r>
          </a:p>
        </p:txBody>
      </p:sp>
      <p:grpSp>
        <p:nvGrpSpPr>
          <p:cNvPr id="16" name="Groupe 15">
            <a:extLst>
              <a:ext uri="{FF2B5EF4-FFF2-40B4-BE49-F238E27FC236}">
                <a16:creationId xmlns:a16="http://schemas.microsoft.com/office/drawing/2014/main" id="{5F008E1F-220E-2E41-B7F4-AB525C0556E8}"/>
              </a:ext>
            </a:extLst>
          </p:cNvPr>
          <p:cNvGrpSpPr/>
          <p:nvPr userDrawn="1"/>
        </p:nvGrpSpPr>
        <p:grpSpPr>
          <a:xfrm>
            <a:off x="8904088" y="7057217"/>
            <a:ext cx="306619" cy="194372"/>
            <a:chOff x="8904088" y="7009579"/>
            <a:chExt cx="306620" cy="275975"/>
          </a:xfrm>
        </p:grpSpPr>
        <p:cxnSp>
          <p:nvCxnSpPr>
            <p:cNvPr id="17" name="Connecteur droit 16">
              <a:extLst>
                <a:ext uri="{FF2B5EF4-FFF2-40B4-BE49-F238E27FC236}">
                  <a16:creationId xmlns:a16="http://schemas.microsoft.com/office/drawing/2014/main" id="{95733752-4CB5-594C-B28F-7FCF8FFCAFEA}"/>
                </a:ext>
              </a:extLst>
            </p:cNvPr>
            <p:cNvCxnSpPr>
              <a:cxnSpLocks/>
            </p:cNvCxnSpPr>
            <p:nvPr userDrawn="1"/>
          </p:nvCxnSpPr>
          <p:spPr>
            <a:xfrm>
              <a:off x="9210708" y="7009579"/>
              <a:ext cx="0" cy="275975"/>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8" name="Connecteur droit 17">
              <a:extLst>
                <a:ext uri="{FF2B5EF4-FFF2-40B4-BE49-F238E27FC236}">
                  <a16:creationId xmlns:a16="http://schemas.microsoft.com/office/drawing/2014/main" id="{E191F3C6-2E8B-C343-A4E1-A7D050D28AAF}"/>
                </a:ext>
              </a:extLst>
            </p:cNvPr>
            <p:cNvCxnSpPr>
              <a:cxnSpLocks/>
            </p:cNvCxnSpPr>
            <p:nvPr userDrawn="1"/>
          </p:nvCxnSpPr>
          <p:spPr>
            <a:xfrm>
              <a:off x="8904088" y="7009579"/>
              <a:ext cx="0" cy="275975"/>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sp>
        <p:nvSpPr>
          <p:cNvPr id="10" name="Espace réservé pour une image  3">
            <a:extLst>
              <a:ext uri="{FF2B5EF4-FFF2-40B4-BE49-F238E27FC236}">
                <a16:creationId xmlns:a16="http://schemas.microsoft.com/office/drawing/2014/main" id="{DD1DF0C5-0F88-4E99-A282-DFF974F513A9}"/>
              </a:ext>
            </a:extLst>
          </p:cNvPr>
          <p:cNvSpPr>
            <a:spLocks noGrp="1"/>
          </p:cNvSpPr>
          <p:nvPr>
            <p:ph type="pic" sz="quarter" idx="11" hasCustomPrompt="1"/>
          </p:nvPr>
        </p:nvSpPr>
        <p:spPr>
          <a:xfrm>
            <a:off x="457201" y="270000"/>
            <a:ext cx="1259999" cy="1260000"/>
          </a:xfrm>
        </p:spPr>
        <p:txBody>
          <a:bodyPr anchor="ctr"/>
          <a:lstStyle>
            <a:lvl1pPr algn="ctr">
              <a:defRPr/>
            </a:lvl1pPr>
          </a:lstStyle>
          <a:p>
            <a:r>
              <a:rPr lang="fr-FR"/>
              <a:t>Insérer logo ici</a:t>
            </a:r>
          </a:p>
        </p:txBody>
      </p:sp>
    </p:spTree>
    <p:extLst>
      <p:ext uri="{BB962C8B-B14F-4D97-AF65-F5344CB8AC3E}">
        <p14:creationId xmlns:p14="http://schemas.microsoft.com/office/powerpoint/2010/main" val="97018818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_Terre - 1col">
    <p:spTree>
      <p:nvGrpSpPr>
        <p:cNvPr id="1" name=""/>
        <p:cNvGrpSpPr/>
        <p:nvPr/>
      </p:nvGrpSpPr>
      <p:grpSpPr>
        <a:xfrm>
          <a:off x="0" y="0"/>
          <a:ext cx="0" cy="0"/>
          <a:chOff x="0" y="0"/>
          <a:chExt cx="0" cy="0"/>
        </a:xfrm>
      </p:grpSpPr>
      <p:sp>
        <p:nvSpPr>
          <p:cNvPr id="3" name="Forme libre 2">
            <a:extLst>
              <a:ext uri="{FF2B5EF4-FFF2-40B4-BE49-F238E27FC236}">
                <a16:creationId xmlns:a16="http://schemas.microsoft.com/office/drawing/2014/main" id="{A53F0E48-45FD-8E43-BD26-B1197DA00646}"/>
              </a:ext>
            </a:extLst>
          </p:cNvPr>
          <p:cNvSpPr/>
          <p:nvPr userDrawn="1"/>
        </p:nvSpPr>
        <p:spPr>
          <a:xfrm>
            <a:off x="1" y="1"/>
            <a:ext cx="10691813" cy="7559675"/>
          </a:xfrm>
          <a:custGeom>
            <a:avLst/>
            <a:gdLst>
              <a:gd name="connsiteX0" fmla="*/ 0 w 10691813"/>
              <a:gd name="connsiteY0" fmla="*/ 0 h 7559675"/>
              <a:gd name="connsiteX1" fmla="*/ 10691813 w 10691813"/>
              <a:gd name="connsiteY1" fmla="*/ 0 h 7559675"/>
              <a:gd name="connsiteX2" fmla="*/ 10691813 w 10691813"/>
              <a:gd name="connsiteY2" fmla="*/ 7559675 h 7559675"/>
              <a:gd name="connsiteX3" fmla="*/ 0 w 10691813"/>
              <a:gd name="connsiteY3" fmla="*/ 7559675 h 7559675"/>
              <a:gd name="connsiteX4" fmla="*/ 0 w 10691813"/>
              <a:gd name="connsiteY4" fmla="*/ 0 h 7559675"/>
              <a:gd name="connsiteX5" fmla="*/ 204121 w 10691813"/>
              <a:gd name="connsiteY5" fmla="*/ 180948 h 7559675"/>
              <a:gd name="connsiteX6" fmla="*/ 204121 w 10691813"/>
              <a:gd name="connsiteY6" fmla="*/ 7381187 h 7559675"/>
              <a:gd name="connsiteX7" fmla="*/ 10480072 w 10691813"/>
              <a:gd name="connsiteY7" fmla="*/ 7381187 h 7559675"/>
              <a:gd name="connsiteX8" fmla="*/ 10480072 w 10691813"/>
              <a:gd name="connsiteY8" fmla="*/ 180948 h 7559675"/>
              <a:gd name="connsiteX9" fmla="*/ 204121 w 10691813"/>
              <a:gd name="connsiteY9" fmla="*/ 180948 h 7559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91813" h="7559675">
                <a:moveTo>
                  <a:pt x="0" y="0"/>
                </a:moveTo>
                <a:lnTo>
                  <a:pt x="10691813" y="0"/>
                </a:lnTo>
                <a:lnTo>
                  <a:pt x="10691813" y="7559675"/>
                </a:lnTo>
                <a:lnTo>
                  <a:pt x="0" y="7559675"/>
                </a:lnTo>
                <a:lnTo>
                  <a:pt x="0" y="0"/>
                </a:lnTo>
                <a:close/>
                <a:moveTo>
                  <a:pt x="204121" y="180948"/>
                </a:moveTo>
                <a:lnTo>
                  <a:pt x="204121" y="7381187"/>
                </a:lnTo>
                <a:lnTo>
                  <a:pt x="10480072" y="7381187"/>
                </a:lnTo>
                <a:lnTo>
                  <a:pt x="10480072" y="180948"/>
                </a:lnTo>
                <a:lnTo>
                  <a:pt x="204121" y="180948"/>
                </a:lnTo>
                <a:close/>
              </a:path>
            </a:pathLst>
          </a:custGeom>
          <a:solidFill>
            <a:schemeClr val="accent3">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sz="1800"/>
          </a:p>
        </p:txBody>
      </p:sp>
      <p:sp>
        <p:nvSpPr>
          <p:cNvPr id="4" name="Espace réservé du texte 5">
            <a:extLst>
              <a:ext uri="{FF2B5EF4-FFF2-40B4-BE49-F238E27FC236}">
                <a16:creationId xmlns:a16="http://schemas.microsoft.com/office/drawing/2014/main" id="{455B8C54-E1D6-7149-A4CD-9764F64BD22F}"/>
              </a:ext>
            </a:extLst>
          </p:cNvPr>
          <p:cNvSpPr>
            <a:spLocks noGrp="1"/>
          </p:cNvSpPr>
          <p:nvPr>
            <p:ph type="body" sz="quarter" idx="10"/>
          </p:nvPr>
        </p:nvSpPr>
        <p:spPr>
          <a:xfrm>
            <a:off x="1" y="0"/>
            <a:ext cx="10691812" cy="1800000"/>
          </a:xfrm>
          <a:solidFill>
            <a:schemeClr val="accent3">
              <a:lumMod val="25000"/>
              <a:lumOff val="75000"/>
            </a:schemeClr>
          </a:solidFill>
        </p:spPr>
        <p:txBody>
          <a:bodyPr lIns="2160000" tIns="360000" rIns="720000" bIns="360000" anchor="ctr">
            <a:noAutofit/>
          </a:bodyPr>
          <a:lstStyle>
            <a:lvl1pPr>
              <a:lnSpc>
                <a:spcPts val="4000"/>
              </a:lnSpc>
              <a:defRPr sz="3601" b="1">
                <a:solidFill>
                  <a:schemeClr val="accent3">
                    <a:lumMod val="75000"/>
                    <a:lumOff val="25000"/>
                  </a:schemeClr>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fr-FR"/>
              <a:t>Cliquez pour modifier les styles du texte du masque</a:t>
            </a:r>
          </a:p>
        </p:txBody>
      </p:sp>
      <p:pic>
        <p:nvPicPr>
          <p:cNvPr id="6" name="Graphique 5">
            <a:extLst>
              <a:ext uri="{FF2B5EF4-FFF2-40B4-BE49-F238E27FC236}">
                <a16:creationId xmlns:a16="http://schemas.microsoft.com/office/drawing/2014/main" id="{815F8EF2-1B95-064A-9421-7318F815570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210709" y="6964326"/>
            <a:ext cx="1156424" cy="321229"/>
          </a:xfrm>
          <a:prstGeom prst="rect">
            <a:avLst/>
          </a:prstGeom>
        </p:spPr>
      </p:pic>
      <p:sp>
        <p:nvSpPr>
          <p:cNvPr id="8" name="Espace réservé du numéro de diapositive 5">
            <a:extLst>
              <a:ext uri="{FF2B5EF4-FFF2-40B4-BE49-F238E27FC236}">
                <a16:creationId xmlns:a16="http://schemas.microsoft.com/office/drawing/2014/main" id="{C265DC22-DBB9-0246-9B50-B5D290380ECA}"/>
              </a:ext>
            </a:extLst>
          </p:cNvPr>
          <p:cNvSpPr>
            <a:spLocks noGrp="1"/>
          </p:cNvSpPr>
          <p:nvPr>
            <p:ph type="sldNum" sz="quarter" idx="4"/>
          </p:nvPr>
        </p:nvSpPr>
        <p:spPr>
          <a:xfrm>
            <a:off x="8792544" y="6937992"/>
            <a:ext cx="418164" cy="401638"/>
          </a:xfrm>
          <a:prstGeom prst="rect">
            <a:avLst/>
          </a:prstGeom>
        </p:spPr>
        <p:txBody>
          <a:bodyPr vert="horz" lIns="91440" tIns="45720" rIns="91440" bIns="45720" rtlCol="0" anchor="ctr"/>
          <a:lstStyle>
            <a:lvl1pPr algn="r">
              <a:defRPr sz="899">
                <a:solidFill>
                  <a:schemeClr val="tx1">
                    <a:lumMod val="75000"/>
                    <a:lumOff val="25000"/>
                  </a:schemeClr>
                </a:solidFill>
                <a:latin typeface="Corbel" panose="020B0503020204020204" pitchFamily="34" charset="0"/>
              </a:defRPr>
            </a:lvl1pPr>
          </a:lstStyle>
          <a:p>
            <a:fld id="{FFE9600D-D970-3D40-B4FB-C6249E901464}" type="slidenum">
              <a:rPr lang="fr-FR" smtClean="0"/>
              <a:pPr/>
              <a:t>‹N°›</a:t>
            </a:fld>
            <a:endParaRPr lang="fr-FR"/>
          </a:p>
        </p:txBody>
      </p:sp>
      <p:sp>
        <p:nvSpPr>
          <p:cNvPr id="15" name="Espace réservé du contenu 3">
            <a:extLst>
              <a:ext uri="{FF2B5EF4-FFF2-40B4-BE49-F238E27FC236}">
                <a16:creationId xmlns:a16="http://schemas.microsoft.com/office/drawing/2014/main" id="{CC630B45-C7A0-524C-9AAD-AF18F00530C9}"/>
              </a:ext>
            </a:extLst>
          </p:cNvPr>
          <p:cNvSpPr>
            <a:spLocks noGrp="1"/>
          </p:cNvSpPr>
          <p:nvPr>
            <p:ph sz="quarter" idx="12"/>
          </p:nvPr>
        </p:nvSpPr>
        <p:spPr>
          <a:xfrm>
            <a:off x="461963" y="2498652"/>
            <a:ext cx="9747250" cy="4378105"/>
          </a:xfrm>
        </p:spPr>
        <p:txBody>
          <a:bodyPr numCol="1"/>
          <a:lstStyle>
            <a:lvl3pPr>
              <a:buClr>
                <a:schemeClr val="accent3">
                  <a:lumMod val="75000"/>
                  <a:lumOff val="25000"/>
                </a:schemeClr>
              </a:buClr>
              <a:defRPr/>
            </a:lvl3pPr>
            <a:lvl4pPr>
              <a:buClr>
                <a:schemeClr val="accent3">
                  <a:lumMod val="75000"/>
                  <a:lumOff val="25000"/>
                </a:schemeClr>
              </a:buClr>
              <a:defRPr/>
            </a:lvl4pPr>
            <a:lvl5pPr>
              <a:buClr>
                <a:schemeClr val="accent3">
                  <a:lumMod val="75000"/>
                  <a:lumOff val="25000"/>
                </a:schemeClr>
              </a:buCl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1" name="Espace réservé du pied de page 4">
            <a:extLst>
              <a:ext uri="{FF2B5EF4-FFF2-40B4-BE49-F238E27FC236}">
                <a16:creationId xmlns:a16="http://schemas.microsoft.com/office/drawing/2014/main" id="{C32BC84F-25F2-E14B-BD5F-21CC004CE73A}"/>
              </a:ext>
            </a:extLst>
          </p:cNvPr>
          <p:cNvSpPr>
            <a:spLocks noGrp="1"/>
          </p:cNvSpPr>
          <p:nvPr>
            <p:ph type="ftr" sz="quarter" idx="3"/>
          </p:nvPr>
        </p:nvSpPr>
        <p:spPr>
          <a:xfrm>
            <a:off x="5173062" y="6937992"/>
            <a:ext cx="3730838" cy="401638"/>
          </a:xfrm>
          <a:prstGeom prst="rect">
            <a:avLst/>
          </a:prstGeom>
        </p:spPr>
        <p:txBody>
          <a:bodyPr vert="horz" lIns="91440" tIns="45720" rIns="91440" bIns="45720" rtlCol="0" anchor="ctr"/>
          <a:lstStyle>
            <a:lvl1pPr algn="r">
              <a:defRPr sz="899">
                <a:solidFill>
                  <a:schemeClr val="tx1">
                    <a:tint val="75000"/>
                  </a:schemeClr>
                </a:solidFill>
                <a:latin typeface="Corbel" panose="020B0503020204020204" pitchFamily="34" charset="0"/>
              </a:defRPr>
            </a:lvl1pPr>
          </a:lstStyle>
          <a:p>
            <a:r>
              <a:rPr lang="fr-FR"/>
              <a:t>Pied de page</a:t>
            </a:r>
          </a:p>
        </p:txBody>
      </p:sp>
      <p:grpSp>
        <p:nvGrpSpPr>
          <p:cNvPr id="16" name="Groupe 15">
            <a:extLst>
              <a:ext uri="{FF2B5EF4-FFF2-40B4-BE49-F238E27FC236}">
                <a16:creationId xmlns:a16="http://schemas.microsoft.com/office/drawing/2014/main" id="{5F008E1F-220E-2E41-B7F4-AB525C0556E8}"/>
              </a:ext>
            </a:extLst>
          </p:cNvPr>
          <p:cNvGrpSpPr/>
          <p:nvPr userDrawn="1"/>
        </p:nvGrpSpPr>
        <p:grpSpPr>
          <a:xfrm>
            <a:off x="8904088" y="7057217"/>
            <a:ext cx="306619" cy="194372"/>
            <a:chOff x="8904088" y="7009579"/>
            <a:chExt cx="306620" cy="275975"/>
          </a:xfrm>
        </p:grpSpPr>
        <p:cxnSp>
          <p:nvCxnSpPr>
            <p:cNvPr id="17" name="Connecteur droit 16">
              <a:extLst>
                <a:ext uri="{FF2B5EF4-FFF2-40B4-BE49-F238E27FC236}">
                  <a16:creationId xmlns:a16="http://schemas.microsoft.com/office/drawing/2014/main" id="{95733752-4CB5-594C-B28F-7FCF8FFCAFEA}"/>
                </a:ext>
              </a:extLst>
            </p:cNvPr>
            <p:cNvCxnSpPr>
              <a:cxnSpLocks/>
            </p:cNvCxnSpPr>
            <p:nvPr userDrawn="1"/>
          </p:nvCxnSpPr>
          <p:spPr>
            <a:xfrm>
              <a:off x="9210708" y="7009579"/>
              <a:ext cx="0" cy="275975"/>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8" name="Connecteur droit 17">
              <a:extLst>
                <a:ext uri="{FF2B5EF4-FFF2-40B4-BE49-F238E27FC236}">
                  <a16:creationId xmlns:a16="http://schemas.microsoft.com/office/drawing/2014/main" id="{E191F3C6-2E8B-C343-A4E1-A7D050D28AAF}"/>
                </a:ext>
              </a:extLst>
            </p:cNvPr>
            <p:cNvCxnSpPr>
              <a:cxnSpLocks/>
            </p:cNvCxnSpPr>
            <p:nvPr userDrawn="1"/>
          </p:nvCxnSpPr>
          <p:spPr>
            <a:xfrm>
              <a:off x="8904088" y="7009579"/>
              <a:ext cx="0" cy="275975"/>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sp>
        <p:nvSpPr>
          <p:cNvPr id="12" name="Espace réservé pour une image  3">
            <a:extLst>
              <a:ext uri="{FF2B5EF4-FFF2-40B4-BE49-F238E27FC236}">
                <a16:creationId xmlns:a16="http://schemas.microsoft.com/office/drawing/2014/main" id="{FD95CD17-4CEF-4778-A20F-9B05887F0D22}"/>
              </a:ext>
            </a:extLst>
          </p:cNvPr>
          <p:cNvSpPr>
            <a:spLocks noGrp="1"/>
          </p:cNvSpPr>
          <p:nvPr>
            <p:ph type="pic" sz="quarter" idx="11" hasCustomPrompt="1"/>
          </p:nvPr>
        </p:nvSpPr>
        <p:spPr>
          <a:xfrm>
            <a:off x="457201" y="270000"/>
            <a:ext cx="1259999" cy="1260000"/>
          </a:xfrm>
        </p:spPr>
        <p:txBody>
          <a:bodyPr anchor="ctr"/>
          <a:lstStyle>
            <a:lvl1pPr algn="ctr">
              <a:defRPr/>
            </a:lvl1pPr>
          </a:lstStyle>
          <a:p>
            <a:r>
              <a:rPr lang="fr-FR"/>
              <a:t>Insérer logo ici</a:t>
            </a:r>
          </a:p>
        </p:txBody>
      </p:sp>
    </p:spTree>
    <p:extLst>
      <p:ext uri="{BB962C8B-B14F-4D97-AF65-F5344CB8AC3E}">
        <p14:creationId xmlns:p14="http://schemas.microsoft.com/office/powerpoint/2010/main" val="15543642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erre - 3 col">
    <p:spTree>
      <p:nvGrpSpPr>
        <p:cNvPr id="1" name=""/>
        <p:cNvGrpSpPr/>
        <p:nvPr/>
      </p:nvGrpSpPr>
      <p:grpSpPr>
        <a:xfrm>
          <a:off x="0" y="0"/>
          <a:ext cx="0" cy="0"/>
          <a:chOff x="0" y="0"/>
          <a:chExt cx="0" cy="0"/>
        </a:xfrm>
      </p:grpSpPr>
      <p:sp>
        <p:nvSpPr>
          <p:cNvPr id="3" name="Forme libre 2">
            <a:extLst>
              <a:ext uri="{FF2B5EF4-FFF2-40B4-BE49-F238E27FC236}">
                <a16:creationId xmlns:a16="http://schemas.microsoft.com/office/drawing/2014/main" id="{A53F0E48-45FD-8E43-BD26-B1197DA00646}"/>
              </a:ext>
            </a:extLst>
          </p:cNvPr>
          <p:cNvSpPr/>
          <p:nvPr userDrawn="1"/>
        </p:nvSpPr>
        <p:spPr>
          <a:xfrm>
            <a:off x="1" y="1"/>
            <a:ext cx="10691813" cy="7559675"/>
          </a:xfrm>
          <a:custGeom>
            <a:avLst/>
            <a:gdLst>
              <a:gd name="connsiteX0" fmla="*/ 0 w 10691813"/>
              <a:gd name="connsiteY0" fmla="*/ 0 h 7559675"/>
              <a:gd name="connsiteX1" fmla="*/ 10691813 w 10691813"/>
              <a:gd name="connsiteY1" fmla="*/ 0 h 7559675"/>
              <a:gd name="connsiteX2" fmla="*/ 10691813 w 10691813"/>
              <a:gd name="connsiteY2" fmla="*/ 7559675 h 7559675"/>
              <a:gd name="connsiteX3" fmla="*/ 0 w 10691813"/>
              <a:gd name="connsiteY3" fmla="*/ 7559675 h 7559675"/>
              <a:gd name="connsiteX4" fmla="*/ 0 w 10691813"/>
              <a:gd name="connsiteY4" fmla="*/ 0 h 7559675"/>
              <a:gd name="connsiteX5" fmla="*/ 204121 w 10691813"/>
              <a:gd name="connsiteY5" fmla="*/ 180948 h 7559675"/>
              <a:gd name="connsiteX6" fmla="*/ 204121 w 10691813"/>
              <a:gd name="connsiteY6" fmla="*/ 7381187 h 7559675"/>
              <a:gd name="connsiteX7" fmla="*/ 10480072 w 10691813"/>
              <a:gd name="connsiteY7" fmla="*/ 7381187 h 7559675"/>
              <a:gd name="connsiteX8" fmla="*/ 10480072 w 10691813"/>
              <a:gd name="connsiteY8" fmla="*/ 180948 h 7559675"/>
              <a:gd name="connsiteX9" fmla="*/ 204121 w 10691813"/>
              <a:gd name="connsiteY9" fmla="*/ 180948 h 7559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91813" h="7559675">
                <a:moveTo>
                  <a:pt x="0" y="0"/>
                </a:moveTo>
                <a:lnTo>
                  <a:pt x="10691813" y="0"/>
                </a:lnTo>
                <a:lnTo>
                  <a:pt x="10691813" y="7559675"/>
                </a:lnTo>
                <a:lnTo>
                  <a:pt x="0" y="7559675"/>
                </a:lnTo>
                <a:lnTo>
                  <a:pt x="0" y="0"/>
                </a:lnTo>
                <a:close/>
                <a:moveTo>
                  <a:pt x="204121" y="180948"/>
                </a:moveTo>
                <a:lnTo>
                  <a:pt x="204121" y="7381187"/>
                </a:lnTo>
                <a:lnTo>
                  <a:pt x="10480072" y="7381187"/>
                </a:lnTo>
                <a:lnTo>
                  <a:pt x="10480072" y="180948"/>
                </a:lnTo>
                <a:lnTo>
                  <a:pt x="204121" y="180948"/>
                </a:lnTo>
                <a:close/>
              </a:path>
            </a:pathLst>
          </a:custGeom>
          <a:solidFill>
            <a:schemeClr val="accent3">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sz="1800"/>
          </a:p>
        </p:txBody>
      </p:sp>
      <p:sp>
        <p:nvSpPr>
          <p:cNvPr id="4" name="Espace réservé du texte 5">
            <a:extLst>
              <a:ext uri="{FF2B5EF4-FFF2-40B4-BE49-F238E27FC236}">
                <a16:creationId xmlns:a16="http://schemas.microsoft.com/office/drawing/2014/main" id="{455B8C54-E1D6-7149-A4CD-9764F64BD22F}"/>
              </a:ext>
            </a:extLst>
          </p:cNvPr>
          <p:cNvSpPr>
            <a:spLocks noGrp="1"/>
          </p:cNvSpPr>
          <p:nvPr>
            <p:ph type="body" sz="quarter" idx="10"/>
          </p:nvPr>
        </p:nvSpPr>
        <p:spPr>
          <a:xfrm>
            <a:off x="1" y="0"/>
            <a:ext cx="10691812" cy="1800000"/>
          </a:xfrm>
          <a:solidFill>
            <a:schemeClr val="accent3">
              <a:lumMod val="25000"/>
              <a:lumOff val="75000"/>
            </a:schemeClr>
          </a:solidFill>
        </p:spPr>
        <p:txBody>
          <a:bodyPr lIns="2160000" tIns="360000" rIns="720000" bIns="360000" anchor="ctr">
            <a:noAutofit/>
          </a:bodyPr>
          <a:lstStyle>
            <a:lvl1pPr>
              <a:lnSpc>
                <a:spcPts val="4000"/>
              </a:lnSpc>
              <a:defRPr sz="3601" b="1">
                <a:solidFill>
                  <a:schemeClr val="accent3">
                    <a:lumMod val="75000"/>
                    <a:lumOff val="25000"/>
                  </a:schemeClr>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fr-FR"/>
              <a:t>Cliquez pour modifier les styles du texte du masque</a:t>
            </a:r>
          </a:p>
        </p:txBody>
      </p:sp>
      <p:pic>
        <p:nvPicPr>
          <p:cNvPr id="6" name="Graphique 5">
            <a:extLst>
              <a:ext uri="{FF2B5EF4-FFF2-40B4-BE49-F238E27FC236}">
                <a16:creationId xmlns:a16="http://schemas.microsoft.com/office/drawing/2014/main" id="{815F8EF2-1B95-064A-9421-7318F815570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210709" y="6964326"/>
            <a:ext cx="1156424" cy="321229"/>
          </a:xfrm>
          <a:prstGeom prst="rect">
            <a:avLst/>
          </a:prstGeom>
        </p:spPr>
      </p:pic>
      <p:sp>
        <p:nvSpPr>
          <p:cNvPr id="8" name="Espace réservé du numéro de diapositive 5">
            <a:extLst>
              <a:ext uri="{FF2B5EF4-FFF2-40B4-BE49-F238E27FC236}">
                <a16:creationId xmlns:a16="http://schemas.microsoft.com/office/drawing/2014/main" id="{C265DC22-DBB9-0246-9B50-B5D290380ECA}"/>
              </a:ext>
            </a:extLst>
          </p:cNvPr>
          <p:cNvSpPr>
            <a:spLocks noGrp="1"/>
          </p:cNvSpPr>
          <p:nvPr>
            <p:ph type="sldNum" sz="quarter" idx="4"/>
          </p:nvPr>
        </p:nvSpPr>
        <p:spPr>
          <a:xfrm>
            <a:off x="8792544" y="6937992"/>
            <a:ext cx="418164" cy="401638"/>
          </a:xfrm>
          <a:prstGeom prst="rect">
            <a:avLst/>
          </a:prstGeom>
        </p:spPr>
        <p:txBody>
          <a:bodyPr vert="horz" lIns="91440" tIns="45720" rIns="91440" bIns="45720" rtlCol="0" anchor="ctr"/>
          <a:lstStyle>
            <a:lvl1pPr algn="r">
              <a:defRPr sz="899">
                <a:solidFill>
                  <a:schemeClr val="tx1">
                    <a:lumMod val="75000"/>
                    <a:lumOff val="25000"/>
                  </a:schemeClr>
                </a:solidFill>
                <a:latin typeface="Corbel" panose="020B0503020204020204" pitchFamily="34" charset="0"/>
              </a:defRPr>
            </a:lvl1pPr>
          </a:lstStyle>
          <a:p>
            <a:fld id="{FFE9600D-D970-3D40-B4FB-C6249E901464}" type="slidenum">
              <a:rPr lang="fr-FR" smtClean="0"/>
              <a:pPr/>
              <a:t>‹N°›</a:t>
            </a:fld>
            <a:endParaRPr lang="fr-FR"/>
          </a:p>
        </p:txBody>
      </p:sp>
      <p:sp>
        <p:nvSpPr>
          <p:cNvPr id="15" name="Espace réservé du contenu 3">
            <a:extLst>
              <a:ext uri="{FF2B5EF4-FFF2-40B4-BE49-F238E27FC236}">
                <a16:creationId xmlns:a16="http://schemas.microsoft.com/office/drawing/2014/main" id="{CC630B45-C7A0-524C-9AAD-AF18F00530C9}"/>
              </a:ext>
            </a:extLst>
          </p:cNvPr>
          <p:cNvSpPr>
            <a:spLocks noGrp="1"/>
          </p:cNvSpPr>
          <p:nvPr>
            <p:ph sz="quarter" idx="12"/>
          </p:nvPr>
        </p:nvSpPr>
        <p:spPr>
          <a:xfrm>
            <a:off x="461963" y="2498652"/>
            <a:ext cx="9747250" cy="4378105"/>
          </a:xfrm>
        </p:spPr>
        <p:txBody>
          <a:bodyPr numCol="3"/>
          <a:lstStyle>
            <a:lvl3pPr>
              <a:buClr>
                <a:schemeClr val="accent3">
                  <a:lumMod val="75000"/>
                  <a:lumOff val="25000"/>
                </a:schemeClr>
              </a:buClr>
              <a:defRPr/>
            </a:lvl3pPr>
            <a:lvl4pPr>
              <a:buClr>
                <a:schemeClr val="accent3">
                  <a:lumMod val="75000"/>
                  <a:lumOff val="25000"/>
                </a:schemeClr>
              </a:buClr>
              <a:defRPr/>
            </a:lvl4pPr>
            <a:lvl5pPr>
              <a:buClr>
                <a:schemeClr val="accent3">
                  <a:lumMod val="75000"/>
                  <a:lumOff val="25000"/>
                </a:schemeClr>
              </a:buCl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1" name="Espace réservé du pied de page 4">
            <a:extLst>
              <a:ext uri="{FF2B5EF4-FFF2-40B4-BE49-F238E27FC236}">
                <a16:creationId xmlns:a16="http://schemas.microsoft.com/office/drawing/2014/main" id="{C32BC84F-25F2-E14B-BD5F-21CC004CE73A}"/>
              </a:ext>
            </a:extLst>
          </p:cNvPr>
          <p:cNvSpPr>
            <a:spLocks noGrp="1"/>
          </p:cNvSpPr>
          <p:nvPr>
            <p:ph type="ftr" sz="quarter" idx="3"/>
          </p:nvPr>
        </p:nvSpPr>
        <p:spPr>
          <a:xfrm>
            <a:off x="5173062" y="6937992"/>
            <a:ext cx="3730838" cy="401638"/>
          </a:xfrm>
          <a:prstGeom prst="rect">
            <a:avLst/>
          </a:prstGeom>
        </p:spPr>
        <p:txBody>
          <a:bodyPr vert="horz" lIns="91440" tIns="45720" rIns="91440" bIns="45720" rtlCol="0" anchor="ctr"/>
          <a:lstStyle>
            <a:lvl1pPr algn="r">
              <a:defRPr sz="899">
                <a:solidFill>
                  <a:schemeClr val="tx1">
                    <a:tint val="75000"/>
                  </a:schemeClr>
                </a:solidFill>
                <a:latin typeface="Corbel" panose="020B0503020204020204" pitchFamily="34" charset="0"/>
              </a:defRPr>
            </a:lvl1pPr>
          </a:lstStyle>
          <a:p>
            <a:r>
              <a:rPr lang="fr-FR"/>
              <a:t>Pied de page</a:t>
            </a:r>
          </a:p>
        </p:txBody>
      </p:sp>
      <p:grpSp>
        <p:nvGrpSpPr>
          <p:cNvPr id="16" name="Groupe 15">
            <a:extLst>
              <a:ext uri="{FF2B5EF4-FFF2-40B4-BE49-F238E27FC236}">
                <a16:creationId xmlns:a16="http://schemas.microsoft.com/office/drawing/2014/main" id="{5F008E1F-220E-2E41-B7F4-AB525C0556E8}"/>
              </a:ext>
            </a:extLst>
          </p:cNvPr>
          <p:cNvGrpSpPr/>
          <p:nvPr userDrawn="1"/>
        </p:nvGrpSpPr>
        <p:grpSpPr>
          <a:xfrm>
            <a:off x="8904088" y="7057217"/>
            <a:ext cx="306619" cy="194372"/>
            <a:chOff x="8904088" y="7009579"/>
            <a:chExt cx="306620" cy="275975"/>
          </a:xfrm>
        </p:grpSpPr>
        <p:cxnSp>
          <p:nvCxnSpPr>
            <p:cNvPr id="17" name="Connecteur droit 16">
              <a:extLst>
                <a:ext uri="{FF2B5EF4-FFF2-40B4-BE49-F238E27FC236}">
                  <a16:creationId xmlns:a16="http://schemas.microsoft.com/office/drawing/2014/main" id="{95733752-4CB5-594C-B28F-7FCF8FFCAFEA}"/>
                </a:ext>
              </a:extLst>
            </p:cNvPr>
            <p:cNvCxnSpPr>
              <a:cxnSpLocks/>
            </p:cNvCxnSpPr>
            <p:nvPr userDrawn="1"/>
          </p:nvCxnSpPr>
          <p:spPr>
            <a:xfrm>
              <a:off x="9210708" y="7009579"/>
              <a:ext cx="0" cy="275975"/>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8" name="Connecteur droit 17">
              <a:extLst>
                <a:ext uri="{FF2B5EF4-FFF2-40B4-BE49-F238E27FC236}">
                  <a16:creationId xmlns:a16="http://schemas.microsoft.com/office/drawing/2014/main" id="{E191F3C6-2E8B-C343-A4E1-A7D050D28AAF}"/>
                </a:ext>
              </a:extLst>
            </p:cNvPr>
            <p:cNvCxnSpPr>
              <a:cxnSpLocks/>
            </p:cNvCxnSpPr>
            <p:nvPr userDrawn="1"/>
          </p:nvCxnSpPr>
          <p:spPr>
            <a:xfrm>
              <a:off x="8904088" y="7009579"/>
              <a:ext cx="0" cy="275975"/>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sp>
        <p:nvSpPr>
          <p:cNvPr id="12" name="Espace réservé pour une image  3">
            <a:extLst>
              <a:ext uri="{FF2B5EF4-FFF2-40B4-BE49-F238E27FC236}">
                <a16:creationId xmlns:a16="http://schemas.microsoft.com/office/drawing/2014/main" id="{F667921F-EDD3-4D47-9D8F-701AE9B5B779}"/>
              </a:ext>
            </a:extLst>
          </p:cNvPr>
          <p:cNvSpPr>
            <a:spLocks noGrp="1"/>
          </p:cNvSpPr>
          <p:nvPr>
            <p:ph type="pic" sz="quarter" idx="11" hasCustomPrompt="1"/>
          </p:nvPr>
        </p:nvSpPr>
        <p:spPr>
          <a:xfrm>
            <a:off x="457201" y="270000"/>
            <a:ext cx="1259999" cy="1260000"/>
          </a:xfrm>
        </p:spPr>
        <p:txBody>
          <a:bodyPr anchor="ctr"/>
          <a:lstStyle>
            <a:lvl1pPr algn="ctr">
              <a:defRPr/>
            </a:lvl1pPr>
          </a:lstStyle>
          <a:p>
            <a:r>
              <a:rPr lang="fr-FR"/>
              <a:t>Insérer logo ici</a:t>
            </a:r>
          </a:p>
        </p:txBody>
      </p:sp>
    </p:spTree>
    <p:extLst>
      <p:ext uri="{BB962C8B-B14F-4D97-AF65-F5344CB8AC3E}">
        <p14:creationId xmlns:p14="http://schemas.microsoft.com/office/powerpoint/2010/main" val="410480366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erre - 2 colonnes">
    <p:spTree>
      <p:nvGrpSpPr>
        <p:cNvPr id="1" name=""/>
        <p:cNvGrpSpPr/>
        <p:nvPr/>
      </p:nvGrpSpPr>
      <p:grpSpPr>
        <a:xfrm>
          <a:off x="0" y="0"/>
          <a:ext cx="0" cy="0"/>
          <a:chOff x="0" y="0"/>
          <a:chExt cx="0" cy="0"/>
        </a:xfrm>
      </p:grpSpPr>
      <p:sp>
        <p:nvSpPr>
          <p:cNvPr id="3" name="Forme libre 2">
            <a:extLst>
              <a:ext uri="{FF2B5EF4-FFF2-40B4-BE49-F238E27FC236}">
                <a16:creationId xmlns:a16="http://schemas.microsoft.com/office/drawing/2014/main" id="{A53F0E48-45FD-8E43-BD26-B1197DA00646}"/>
              </a:ext>
            </a:extLst>
          </p:cNvPr>
          <p:cNvSpPr/>
          <p:nvPr userDrawn="1"/>
        </p:nvSpPr>
        <p:spPr>
          <a:xfrm>
            <a:off x="1" y="1"/>
            <a:ext cx="10691813" cy="7559675"/>
          </a:xfrm>
          <a:custGeom>
            <a:avLst/>
            <a:gdLst>
              <a:gd name="connsiteX0" fmla="*/ 0 w 10691813"/>
              <a:gd name="connsiteY0" fmla="*/ 0 h 7559675"/>
              <a:gd name="connsiteX1" fmla="*/ 10691813 w 10691813"/>
              <a:gd name="connsiteY1" fmla="*/ 0 h 7559675"/>
              <a:gd name="connsiteX2" fmla="*/ 10691813 w 10691813"/>
              <a:gd name="connsiteY2" fmla="*/ 7559675 h 7559675"/>
              <a:gd name="connsiteX3" fmla="*/ 0 w 10691813"/>
              <a:gd name="connsiteY3" fmla="*/ 7559675 h 7559675"/>
              <a:gd name="connsiteX4" fmla="*/ 0 w 10691813"/>
              <a:gd name="connsiteY4" fmla="*/ 0 h 7559675"/>
              <a:gd name="connsiteX5" fmla="*/ 204121 w 10691813"/>
              <a:gd name="connsiteY5" fmla="*/ 180948 h 7559675"/>
              <a:gd name="connsiteX6" fmla="*/ 204121 w 10691813"/>
              <a:gd name="connsiteY6" fmla="*/ 7381187 h 7559675"/>
              <a:gd name="connsiteX7" fmla="*/ 10480072 w 10691813"/>
              <a:gd name="connsiteY7" fmla="*/ 7381187 h 7559675"/>
              <a:gd name="connsiteX8" fmla="*/ 10480072 w 10691813"/>
              <a:gd name="connsiteY8" fmla="*/ 180948 h 7559675"/>
              <a:gd name="connsiteX9" fmla="*/ 204121 w 10691813"/>
              <a:gd name="connsiteY9" fmla="*/ 180948 h 7559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91813" h="7559675">
                <a:moveTo>
                  <a:pt x="0" y="0"/>
                </a:moveTo>
                <a:lnTo>
                  <a:pt x="10691813" y="0"/>
                </a:lnTo>
                <a:lnTo>
                  <a:pt x="10691813" y="7559675"/>
                </a:lnTo>
                <a:lnTo>
                  <a:pt x="0" y="7559675"/>
                </a:lnTo>
                <a:lnTo>
                  <a:pt x="0" y="0"/>
                </a:lnTo>
                <a:close/>
                <a:moveTo>
                  <a:pt x="204121" y="180948"/>
                </a:moveTo>
                <a:lnTo>
                  <a:pt x="204121" y="7381187"/>
                </a:lnTo>
                <a:lnTo>
                  <a:pt x="10480072" y="7381187"/>
                </a:lnTo>
                <a:lnTo>
                  <a:pt x="10480072" y="180948"/>
                </a:lnTo>
                <a:lnTo>
                  <a:pt x="204121" y="180948"/>
                </a:lnTo>
                <a:close/>
              </a:path>
            </a:pathLst>
          </a:custGeom>
          <a:solidFill>
            <a:schemeClr val="accent3">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sz="1800">
              <a:solidFill>
                <a:schemeClr val="accent3">
                  <a:lumMod val="75000"/>
                  <a:lumOff val="25000"/>
                </a:schemeClr>
              </a:solidFill>
            </a:endParaRPr>
          </a:p>
        </p:txBody>
      </p:sp>
      <p:sp>
        <p:nvSpPr>
          <p:cNvPr id="6" name="Espace réservé du texte 5">
            <a:extLst>
              <a:ext uri="{FF2B5EF4-FFF2-40B4-BE49-F238E27FC236}">
                <a16:creationId xmlns:a16="http://schemas.microsoft.com/office/drawing/2014/main" id="{B55F16E6-50E1-7E4B-858B-3762D2FC509D}"/>
              </a:ext>
            </a:extLst>
          </p:cNvPr>
          <p:cNvSpPr>
            <a:spLocks noGrp="1"/>
          </p:cNvSpPr>
          <p:nvPr>
            <p:ph type="body" sz="quarter" idx="10"/>
          </p:nvPr>
        </p:nvSpPr>
        <p:spPr>
          <a:xfrm>
            <a:off x="1" y="0"/>
            <a:ext cx="10691812" cy="1800000"/>
          </a:xfrm>
          <a:solidFill>
            <a:schemeClr val="accent3">
              <a:lumMod val="25000"/>
              <a:lumOff val="75000"/>
            </a:schemeClr>
          </a:solidFill>
        </p:spPr>
        <p:txBody>
          <a:bodyPr lIns="2160000" tIns="360000" rIns="720000" bIns="360000" anchor="ctr">
            <a:noAutofit/>
          </a:bodyPr>
          <a:lstStyle>
            <a:lvl1pPr>
              <a:lnSpc>
                <a:spcPts val="4000"/>
              </a:lnSpc>
              <a:defRPr sz="3601" b="1">
                <a:solidFill>
                  <a:schemeClr val="accent3">
                    <a:lumMod val="75000"/>
                    <a:lumOff val="25000"/>
                  </a:schemeClr>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fr-FR"/>
              <a:t>Cliquez pour modifier les styles du texte du masque</a:t>
            </a:r>
          </a:p>
        </p:txBody>
      </p:sp>
      <p:sp>
        <p:nvSpPr>
          <p:cNvPr id="8" name="Espace réservé du texte 3">
            <a:extLst>
              <a:ext uri="{FF2B5EF4-FFF2-40B4-BE49-F238E27FC236}">
                <a16:creationId xmlns:a16="http://schemas.microsoft.com/office/drawing/2014/main" id="{FBE4C82F-CE9C-DF4B-881C-FB23F0EE9A63}"/>
              </a:ext>
            </a:extLst>
          </p:cNvPr>
          <p:cNvSpPr>
            <a:spLocks noGrp="1"/>
          </p:cNvSpPr>
          <p:nvPr>
            <p:ph type="body" sz="quarter" idx="11"/>
          </p:nvPr>
        </p:nvSpPr>
        <p:spPr>
          <a:xfrm>
            <a:off x="3533421" y="2969444"/>
            <a:ext cx="6675791" cy="4034607"/>
          </a:xfrm>
        </p:spPr>
        <p:txBody>
          <a:bodyPr numCol="2" spcCol="288000">
            <a:noAutofit/>
          </a:bodyPr>
          <a:lstStyle>
            <a:lvl1pPr>
              <a:defRPr sz="1100" b="1">
                <a:solidFill>
                  <a:schemeClr val="tx1">
                    <a:lumMod val="65000"/>
                    <a:lumOff val="35000"/>
                  </a:schemeClr>
                </a:solidFill>
              </a:defRPr>
            </a:lvl1pPr>
            <a:lvl2pPr>
              <a:defRPr sz="1100">
                <a:solidFill>
                  <a:schemeClr val="tx1">
                    <a:lumMod val="65000"/>
                    <a:lumOff val="35000"/>
                  </a:schemeClr>
                </a:solidFill>
              </a:defRPr>
            </a:lvl2pPr>
            <a:lvl3pPr marL="171458" indent="-171458">
              <a:buClr>
                <a:schemeClr val="accent3">
                  <a:lumMod val="75000"/>
                  <a:lumOff val="25000"/>
                </a:schemeClr>
              </a:buClr>
              <a:buFont typeface="Police système"/>
              <a:buChar char="→"/>
              <a:defRPr sz="1049">
                <a:solidFill>
                  <a:schemeClr val="tx1">
                    <a:lumMod val="65000"/>
                    <a:lumOff val="35000"/>
                  </a:schemeClr>
                </a:solidFill>
              </a:defRPr>
            </a:lvl3pPr>
          </a:lstStyle>
          <a:p>
            <a:pPr lvl="0"/>
            <a:r>
              <a:rPr lang="fr-FR"/>
              <a:t>Cliquez pour modifier les styles du texte du masque</a:t>
            </a:r>
          </a:p>
          <a:p>
            <a:pPr lvl="1"/>
            <a:r>
              <a:rPr lang="fr-FR"/>
              <a:t>Deuxième niveau</a:t>
            </a:r>
          </a:p>
          <a:p>
            <a:pPr lvl="2"/>
            <a:r>
              <a:rPr lang="fr-FR"/>
              <a:t>Troisième niveau</a:t>
            </a:r>
          </a:p>
        </p:txBody>
      </p:sp>
      <p:pic>
        <p:nvPicPr>
          <p:cNvPr id="9" name="Graphique 8">
            <a:extLst>
              <a:ext uri="{FF2B5EF4-FFF2-40B4-BE49-F238E27FC236}">
                <a16:creationId xmlns:a16="http://schemas.microsoft.com/office/drawing/2014/main" id="{5FA0DB18-0199-9B4E-B0B1-0DFE3BD7E43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210709" y="6964326"/>
            <a:ext cx="1156424" cy="321229"/>
          </a:xfrm>
          <a:prstGeom prst="rect">
            <a:avLst/>
          </a:prstGeom>
        </p:spPr>
      </p:pic>
      <p:sp>
        <p:nvSpPr>
          <p:cNvPr id="10" name="Espace réservé du numéro de diapositive 5">
            <a:extLst>
              <a:ext uri="{FF2B5EF4-FFF2-40B4-BE49-F238E27FC236}">
                <a16:creationId xmlns:a16="http://schemas.microsoft.com/office/drawing/2014/main" id="{23EF339D-7501-9D4E-94A4-38D08EBA9165}"/>
              </a:ext>
            </a:extLst>
          </p:cNvPr>
          <p:cNvSpPr>
            <a:spLocks noGrp="1"/>
          </p:cNvSpPr>
          <p:nvPr>
            <p:ph type="sldNum" sz="quarter" idx="4"/>
          </p:nvPr>
        </p:nvSpPr>
        <p:spPr>
          <a:xfrm>
            <a:off x="8792544" y="6937992"/>
            <a:ext cx="418164" cy="401638"/>
          </a:xfrm>
          <a:prstGeom prst="rect">
            <a:avLst/>
          </a:prstGeom>
        </p:spPr>
        <p:txBody>
          <a:bodyPr vert="horz" lIns="91440" tIns="45720" rIns="91440" bIns="45720" rtlCol="0" anchor="ctr"/>
          <a:lstStyle>
            <a:lvl1pPr algn="r">
              <a:defRPr sz="899">
                <a:solidFill>
                  <a:schemeClr val="tx1">
                    <a:lumMod val="75000"/>
                    <a:lumOff val="25000"/>
                  </a:schemeClr>
                </a:solidFill>
                <a:latin typeface="Corbel" panose="020B0503020204020204" pitchFamily="34" charset="0"/>
              </a:defRPr>
            </a:lvl1pPr>
          </a:lstStyle>
          <a:p>
            <a:fld id="{FFE9600D-D970-3D40-B4FB-C6249E901464}" type="slidenum">
              <a:rPr lang="fr-FR" smtClean="0"/>
              <a:pPr/>
              <a:t>‹N°›</a:t>
            </a:fld>
            <a:endParaRPr lang="fr-FR"/>
          </a:p>
        </p:txBody>
      </p:sp>
      <p:sp>
        <p:nvSpPr>
          <p:cNvPr id="11" name="Espace réservé du pied de page 4">
            <a:extLst>
              <a:ext uri="{FF2B5EF4-FFF2-40B4-BE49-F238E27FC236}">
                <a16:creationId xmlns:a16="http://schemas.microsoft.com/office/drawing/2014/main" id="{83F24B2C-9965-3C41-BD34-03AFFB83D961}"/>
              </a:ext>
            </a:extLst>
          </p:cNvPr>
          <p:cNvSpPr>
            <a:spLocks noGrp="1"/>
          </p:cNvSpPr>
          <p:nvPr>
            <p:ph type="ftr" sz="quarter" idx="3"/>
          </p:nvPr>
        </p:nvSpPr>
        <p:spPr>
          <a:xfrm>
            <a:off x="5173062" y="6937992"/>
            <a:ext cx="3730838" cy="401638"/>
          </a:xfrm>
          <a:prstGeom prst="rect">
            <a:avLst/>
          </a:prstGeom>
        </p:spPr>
        <p:txBody>
          <a:bodyPr vert="horz" lIns="91440" tIns="45720" rIns="91440" bIns="45720" rtlCol="0" anchor="ctr"/>
          <a:lstStyle>
            <a:lvl1pPr algn="r">
              <a:defRPr sz="899">
                <a:solidFill>
                  <a:schemeClr val="tx1">
                    <a:tint val="75000"/>
                  </a:schemeClr>
                </a:solidFill>
                <a:latin typeface="Corbel" panose="020B0503020204020204" pitchFamily="34" charset="0"/>
              </a:defRPr>
            </a:lvl1pPr>
          </a:lstStyle>
          <a:p>
            <a:r>
              <a:rPr lang="fr-FR"/>
              <a:t>Pied de page</a:t>
            </a:r>
          </a:p>
        </p:txBody>
      </p:sp>
      <p:grpSp>
        <p:nvGrpSpPr>
          <p:cNvPr id="12" name="Groupe 11">
            <a:extLst>
              <a:ext uri="{FF2B5EF4-FFF2-40B4-BE49-F238E27FC236}">
                <a16:creationId xmlns:a16="http://schemas.microsoft.com/office/drawing/2014/main" id="{919C7CA7-84F0-E24F-820B-21AE530A7E6E}"/>
              </a:ext>
            </a:extLst>
          </p:cNvPr>
          <p:cNvGrpSpPr/>
          <p:nvPr userDrawn="1"/>
        </p:nvGrpSpPr>
        <p:grpSpPr>
          <a:xfrm>
            <a:off x="8904088" y="7057217"/>
            <a:ext cx="306619" cy="194372"/>
            <a:chOff x="8904088" y="7009579"/>
            <a:chExt cx="306620" cy="275975"/>
          </a:xfrm>
        </p:grpSpPr>
        <p:cxnSp>
          <p:nvCxnSpPr>
            <p:cNvPr id="13" name="Connecteur droit 12">
              <a:extLst>
                <a:ext uri="{FF2B5EF4-FFF2-40B4-BE49-F238E27FC236}">
                  <a16:creationId xmlns:a16="http://schemas.microsoft.com/office/drawing/2014/main" id="{ABCEB26F-635F-1747-9C37-EA8D99FE4E27}"/>
                </a:ext>
              </a:extLst>
            </p:cNvPr>
            <p:cNvCxnSpPr>
              <a:cxnSpLocks/>
            </p:cNvCxnSpPr>
            <p:nvPr userDrawn="1"/>
          </p:nvCxnSpPr>
          <p:spPr>
            <a:xfrm>
              <a:off x="9210708" y="7009579"/>
              <a:ext cx="0" cy="275975"/>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7" name="Connecteur droit 16">
              <a:extLst>
                <a:ext uri="{FF2B5EF4-FFF2-40B4-BE49-F238E27FC236}">
                  <a16:creationId xmlns:a16="http://schemas.microsoft.com/office/drawing/2014/main" id="{E9F0C237-602C-1F42-8888-F36F68FDC971}"/>
                </a:ext>
              </a:extLst>
            </p:cNvPr>
            <p:cNvCxnSpPr>
              <a:cxnSpLocks/>
            </p:cNvCxnSpPr>
            <p:nvPr userDrawn="1"/>
          </p:nvCxnSpPr>
          <p:spPr>
            <a:xfrm>
              <a:off x="8904088" y="7009579"/>
              <a:ext cx="0" cy="275975"/>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sp>
        <p:nvSpPr>
          <p:cNvPr id="14" name="Espace réservé pour une image  3">
            <a:extLst>
              <a:ext uri="{FF2B5EF4-FFF2-40B4-BE49-F238E27FC236}">
                <a16:creationId xmlns:a16="http://schemas.microsoft.com/office/drawing/2014/main" id="{69E7563C-CE62-4217-9DA0-05E24D6B8B6D}"/>
              </a:ext>
            </a:extLst>
          </p:cNvPr>
          <p:cNvSpPr>
            <a:spLocks noGrp="1"/>
          </p:cNvSpPr>
          <p:nvPr>
            <p:ph type="pic" sz="quarter" idx="12" hasCustomPrompt="1"/>
          </p:nvPr>
        </p:nvSpPr>
        <p:spPr>
          <a:xfrm>
            <a:off x="457201" y="270000"/>
            <a:ext cx="1259999" cy="1260000"/>
          </a:xfrm>
        </p:spPr>
        <p:txBody>
          <a:bodyPr anchor="ctr"/>
          <a:lstStyle>
            <a:lvl1pPr algn="ctr">
              <a:defRPr/>
            </a:lvl1pPr>
          </a:lstStyle>
          <a:p>
            <a:r>
              <a:rPr lang="fr-FR"/>
              <a:t>Insérer logo ici</a:t>
            </a:r>
          </a:p>
        </p:txBody>
      </p:sp>
    </p:spTree>
    <p:extLst>
      <p:ext uri="{BB962C8B-B14F-4D97-AF65-F5344CB8AC3E}">
        <p14:creationId xmlns:p14="http://schemas.microsoft.com/office/powerpoint/2010/main" val="453133545"/>
      </p:ext>
    </p:extLst>
  </p:cSld>
  <p:clrMapOvr>
    <a:masterClrMapping/>
  </p:clrMapOvr>
  <p:extLst>
    <p:ext uri="{DCECCB84-F9BA-43D5-87BE-67443E8EF086}">
      <p15:sldGuideLst xmlns:p15="http://schemas.microsoft.com/office/powerpoint/2012/main">
        <p15:guide id="1" orient="horz" pos="2381" userDrawn="1">
          <p15:clr>
            <a:srgbClr val="FBAE40"/>
          </p15:clr>
        </p15:guide>
        <p15:guide id="2" pos="3368" userDrawn="1">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erre - evolution">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6D01D7B-1764-2841-BD2B-048E83E5D644}"/>
              </a:ext>
            </a:extLst>
          </p:cNvPr>
          <p:cNvSpPr/>
          <p:nvPr userDrawn="1"/>
        </p:nvSpPr>
        <p:spPr>
          <a:xfrm>
            <a:off x="5345906" y="2160001"/>
            <a:ext cx="5345907" cy="5399675"/>
          </a:xfrm>
          <a:prstGeom prst="rect">
            <a:avLst/>
          </a:prstGeom>
          <a:solidFill>
            <a:schemeClr val="accent3">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5" name="Rectangle 4">
            <a:extLst>
              <a:ext uri="{FF2B5EF4-FFF2-40B4-BE49-F238E27FC236}">
                <a16:creationId xmlns:a16="http://schemas.microsoft.com/office/drawing/2014/main" id="{DCE0D955-0571-B84B-B4B6-82F2F9BE611A}"/>
              </a:ext>
            </a:extLst>
          </p:cNvPr>
          <p:cNvSpPr/>
          <p:nvPr userDrawn="1"/>
        </p:nvSpPr>
        <p:spPr>
          <a:xfrm rot="2700000">
            <a:off x="4687888" y="4501134"/>
            <a:ext cx="697584" cy="6975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8" name="Espace réservé du texte 5">
            <a:extLst>
              <a:ext uri="{FF2B5EF4-FFF2-40B4-BE49-F238E27FC236}">
                <a16:creationId xmlns:a16="http://schemas.microsoft.com/office/drawing/2014/main" id="{9D7E10FF-1FB4-7C40-8EA5-0BC70ABDAF49}"/>
              </a:ext>
            </a:extLst>
          </p:cNvPr>
          <p:cNvSpPr>
            <a:spLocks noGrp="1"/>
          </p:cNvSpPr>
          <p:nvPr>
            <p:ph type="body" sz="quarter" idx="10"/>
          </p:nvPr>
        </p:nvSpPr>
        <p:spPr>
          <a:xfrm>
            <a:off x="1" y="0"/>
            <a:ext cx="10691812" cy="2160000"/>
          </a:xfrm>
          <a:solidFill>
            <a:schemeClr val="accent3">
              <a:lumMod val="10000"/>
              <a:lumOff val="90000"/>
            </a:schemeClr>
          </a:solidFill>
        </p:spPr>
        <p:txBody>
          <a:bodyPr lIns="2160000" tIns="360000" rIns="720000" bIns="360000" anchor="ctr">
            <a:noAutofit/>
          </a:bodyPr>
          <a:lstStyle>
            <a:lvl1pPr>
              <a:lnSpc>
                <a:spcPts val="4000"/>
              </a:lnSpc>
              <a:defRPr sz="3601" b="1">
                <a:solidFill>
                  <a:schemeClr val="accent3">
                    <a:lumMod val="75000"/>
                    <a:lumOff val="25000"/>
                  </a:schemeClr>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fr-FR"/>
              <a:t>Cliquez pour modifier les styles du texte du masque</a:t>
            </a:r>
          </a:p>
        </p:txBody>
      </p:sp>
      <p:sp>
        <p:nvSpPr>
          <p:cNvPr id="11" name="Espace réservé du numéro de diapositive 5">
            <a:extLst>
              <a:ext uri="{FF2B5EF4-FFF2-40B4-BE49-F238E27FC236}">
                <a16:creationId xmlns:a16="http://schemas.microsoft.com/office/drawing/2014/main" id="{A4E501E3-00D1-7E45-BD0B-E06165815C4A}"/>
              </a:ext>
            </a:extLst>
          </p:cNvPr>
          <p:cNvSpPr>
            <a:spLocks noGrp="1"/>
          </p:cNvSpPr>
          <p:nvPr>
            <p:ph type="sldNum" sz="quarter" idx="4"/>
          </p:nvPr>
        </p:nvSpPr>
        <p:spPr>
          <a:xfrm>
            <a:off x="8792544" y="6937992"/>
            <a:ext cx="418164" cy="401638"/>
          </a:xfrm>
          <a:prstGeom prst="rect">
            <a:avLst/>
          </a:prstGeom>
        </p:spPr>
        <p:txBody>
          <a:bodyPr vert="horz" lIns="91440" tIns="45720" rIns="91440" bIns="45720" rtlCol="0" anchor="ctr"/>
          <a:lstStyle>
            <a:lvl1pPr algn="r">
              <a:defRPr sz="899">
                <a:solidFill>
                  <a:schemeClr val="bg1"/>
                </a:solidFill>
                <a:latin typeface="Corbel" panose="020B0503020204020204" pitchFamily="34" charset="0"/>
              </a:defRPr>
            </a:lvl1pPr>
          </a:lstStyle>
          <a:p>
            <a:fld id="{FFE9600D-D970-3D40-B4FB-C6249E901464}" type="slidenum">
              <a:rPr lang="fr-FR" smtClean="0"/>
              <a:pPr/>
              <a:t>‹N°›</a:t>
            </a:fld>
            <a:endParaRPr lang="fr-FR"/>
          </a:p>
        </p:txBody>
      </p:sp>
      <p:pic>
        <p:nvPicPr>
          <p:cNvPr id="15" name="Graphique 14">
            <a:extLst>
              <a:ext uri="{FF2B5EF4-FFF2-40B4-BE49-F238E27FC236}">
                <a16:creationId xmlns:a16="http://schemas.microsoft.com/office/drawing/2014/main" id="{D81467EC-2D39-ED48-8E63-DA3B9D07911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210709" y="6964326"/>
            <a:ext cx="1156424" cy="321229"/>
          </a:xfrm>
          <a:prstGeom prst="rect">
            <a:avLst/>
          </a:prstGeom>
        </p:spPr>
      </p:pic>
      <p:sp>
        <p:nvSpPr>
          <p:cNvPr id="16" name="Espace réservé du contenu 3">
            <a:extLst>
              <a:ext uri="{FF2B5EF4-FFF2-40B4-BE49-F238E27FC236}">
                <a16:creationId xmlns:a16="http://schemas.microsoft.com/office/drawing/2014/main" id="{2C6DCAF8-90CD-B24B-979A-DDB2C3362E9E}"/>
              </a:ext>
            </a:extLst>
          </p:cNvPr>
          <p:cNvSpPr>
            <a:spLocks noGrp="1"/>
          </p:cNvSpPr>
          <p:nvPr>
            <p:ph sz="quarter" idx="13"/>
          </p:nvPr>
        </p:nvSpPr>
        <p:spPr>
          <a:xfrm>
            <a:off x="543102" y="3269699"/>
            <a:ext cx="4596362" cy="3529013"/>
          </a:xfrm>
        </p:spPr>
        <p:txBody>
          <a:bodyPr numCol="1"/>
          <a:lstStyle>
            <a:lvl3pPr>
              <a:buClr>
                <a:schemeClr val="accent3">
                  <a:lumMod val="75000"/>
                  <a:lumOff val="25000"/>
                </a:schemeClr>
              </a:buClr>
              <a:defRPr/>
            </a:lvl3pPr>
            <a:lvl4pPr>
              <a:buClr>
                <a:schemeClr val="accent3">
                  <a:lumMod val="75000"/>
                  <a:lumOff val="25000"/>
                </a:schemeClr>
              </a:buClr>
              <a:defRPr/>
            </a:lvl4pPr>
            <a:lvl5pPr>
              <a:buClr>
                <a:schemeClr val="accent3">
                  <a:lumMod val="75000"/>
                  <a:lumOff val="25000"/>
                </a:schemeClr>
              </a:buCl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7" name="Espace réservé du contenu 3">
            <a:extLst>
              <a:ext uri="{FF2B5EF4-FFF2-40B4-BE49-F238E27FC236}">
                <a16:creationId xmlns:a16="http://schemas.microsoft.com/office/drawing/2014/main" id="{73D7EC6F-EEDA-ED41-8302-501CA7A0E343}"/>
              </a:ext>
            </a:extLst>
          </p:cNvPr>
          <p:cNvSpPr>
            <a:spLocks noGrp="1"/>
          </p:cNvSpPr>
          <p:nvPr>
            <p:ph sz="quarter" idx="14"/>
          </p:nvPr>
        </p:nvSpPr>
        <p:spPr>
          <a:xfrm>
            <a:off x="5538614" y="3269699"/>
            <a:ext cx="4596362" cy="3529013"/>
          </a:xfrm>
        </p:spPr>
        <p:txBody>
          <a:bodyPr numCol="1"/>
          <a:lstStyle>
            <a:lvl3pPr>
              <a:buClr>
                <a:schemeClr val="bg1"/>
              </a:buClr>
              <a:defRPr/>
            </a:lvl3pPr>
            <a:lvl4pPr>
              <a:buClr>
                <a:schemeClr val="bg1"/>
              </a:buClr>
              <a:defRPr/>
            </a:lvl4pPr>
            <a:lvl5pPr>
              <a:buClr>
                <a:schemeClr val="bg1"/>
              </a:buCl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8" name="Espace réservé du texte 3">
            <a:extLst>
              <a:ext uri="{FF2B5EF4-FFF2-40B4-BE49-F238E27FC236}">
                <a16:creationId xmlns:a16="http://schemas.microsoft.com/office/drawing/2014/main" id="{9BDE3CB1-1E25-944D-BEFE-16A1F907E187}"/>
              </a:ext>
            </a:extLst>
          </p:cNvPr>
          <p:cNvSpPr>
            <a:spLocks noGrp="1"/>
          </p:cNvSpPr>
          <p:nvPr>
            <p:ph type="body" sz="quarter" idx="15" hasCustomPrompt="1"/>
          </p:nvPr>
        </p:nvSpPr>
        <p:spPr>
          <a:xfrm>
            <a:off x="542926" y="2657475"/>
            <a:ext cx="4595813" cy="425450"/>
          </a:xfrm>
        </p:spPr>
        <p:txBody>
          <a:bodyPr/>
          <a:lstStyle>
            <a:lvl1pPr>
              <a:defRPr sz="1400"/>
            </a:lvl1pPr>
          </a:lstStyle>
          <a:p>
            <a:pPr lvl="0"/>
            <a:r>
              <a:rPr lang="fr-FR"/>
              <a:t>Sous-titre</a:t>
            </a:r>
          </a:p>
        </p:txBody>
      </p:sp>
      <p:sp>
        <p:nvSpPr>
          <p:cNvPr id="19" name="Espace réservé du texte 3">
            <a:extLst>
              <a:ext uri="{FF2B5EF4-FFF2-40B4-BE49-F238E27FC236}">
                <a16:creationId xmlns:a16="http://schemas.microsoft.com/office/drawing/2014/main" id="{9F547EDC-DE90-C341-A52C-DEBF7C884A21}"/>
              </a:ext>
            </a:extLst>
          </p:cNvPr>
          <p:cNvSpPr>
            <a:spLocks noGrp="1"/>
          </p:cNvSpPr>
          <p:nvPr>
            <p:ph type="body" sz="quarter" idx="16" hasCustomPrompt="1"/>
          </p:nvPr>
        </p:nvSpPr>
        <p:spPr>
          <a:xfrm>
            <a:off x="5518964" y="2657475"/>
            <a:ext cx="4595813" cy="425450"/>
          </a:xfrm>
        </p:spPr>
        <p:txBody>
          <a:bodyPr/>
          <a:lstStyle>
            <a:lvl1pPr>
              <a:defRPr sz="1400"/>
            </a:lvl1pPr>
          </a:lstStyle>
          <a:p>
            <a:pPr lvl="0"/>
            <a:r>
              <a:rPr lang="fr-FR"/>
              <a:t>Sous-titre</a:t>
            </a:r>
          </a:p>
        </p:txBody>
      </p:sp>
      <p:sp>
        <p:nvSpPr>
          <p:cNvPr id="20" name="Espace réservé du pied de page 4">
            <a:extLst>
              <a:ext uri="{FF2B5EF4-FFF2-40B4-BE49-F238E27FC236}">
                <a16:creationId xmlns:a16="http://schemas.microsoft.com/office/drawing/2014/main" id="{C3E6FA47-57DF-CF42-A4F2-088D216A1CE6}"/>
              </a:ext>
            </a:extLst>
          </p:cNvPr>
          <p:cNvSpPr>
            <a:spLocks noGrp="1"/>
          </p:cNvSpPr>
          <p:nvPr>
            <p:ph type="ftr" sz="quarter" idx="3"/>
          </p:nvPr>
        </p:nvSpPr>
        <p:spPr>
          <a:xfrm>
            <a:off x="5173062" y="6937992"/>
            <a:ext cx="3730838" cy="401638"/>
          </a:xfrm>
          <a:prstGeom prst="rect">
            <a:avLst/>
          </a:prstGeom>
        </p:spPr>
        <p:txBody>
          <a:bodyPr vert="horz" lIns="91440" tIns="45720" rIns="91440" bIns="45720" rtlCol="0" anchor="ctr"/>
          <a:lstStyle>
            <a:lvl1pPr algn="r">
              <a:defRPr sz="899">
                <a:solidFill>
                  <a:schemeClr val="bg1"/>
                </a:solidFill>
                <a:latin typeface="Corbel" panose="020B0503020204020204" pitchFamily="34" charset="0"/>
              </a:defRPr>
            </a:lvl1pPr>
          </a:lstStyle>
          <a:p>
            <a:r>
              <a:rPr lang="fr-FR"/>
              <a:t>Pied de page</a:t>
            </a:r>
          </a:p>
        </p:txBody>
      </p:sp>
      <p:grpSp>
        <p:nvGrpSpPr>
          <p:cNvPr id="21" name="Groupe 20">
            <a:extLst>
              <a:ext uri="{FF2B5EF4-FFF2-40B4-BE49-F238E27FC236}">
                <a16:creationId xmlns:a16="http://schemas.microsoft.com/office/drawing/2014/main" id="{3BBFFB97-7467-8040-B78B-F73BBE616536}"/>
              </a:ext>
            </a:extLst>
          </p:cNvPr>
          <p:cNvGrpSpPr/>
          <p:nvPr userDrawn="1"/>
        </p:nvGrpSpPr>
        <p:grpSpPr>
          <a:xfrm>
            <a:off x="8904088" y="7057217"/>
            <a:ext cx="306619" cy="194372"/>
            <a:chOff x="8904088" y="7009579"/>
            <a:chExt cx="306620" cy="275975"/>
          </a:xfrm>
        </p:grpSpPr>
        <p:cxnSp>
          <p:nvCxnSpPr>
            <p:cNvPr id="22" name="Connecteur droit 21">
              <a:extLst>
                <a:ext uri="{FF2B5EF4-FFF2-40B4-BE49-F238E27FC236}">
                  <a16:creationId xmlns:a16="http://schemas.microsoft.com/office/drawing/2014/main" id="{2C6CE1F1-C3C6-EA42-A718-98A7C47E6288}"/>
                </a:ext>
              </a:extLst>
            </p:cNvPr>
            <p:cNvCxnSpPr>
              <a:cxnSpLocks/>
            </p:cNvCxnSpPr>
            <p:nvPr userDrawn="1"/>
          </p:nvCxnSpPr>
          <p:spPr>
            <a:xfrm>
              <a:off x="9210708" y="7009579"/>
              <a:ext cx="0" cy="275975"/>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3" name="Connecteur droit 22">
              <a:extLst>
                <a:ext uri="{FF2B5EF4-FFF2-40B4-BE49-F238E27FC236}">
                  <a16:creationId xmlns:a16="http://schemas.microsoft.com/office/drawing/2014/main" id="{471CA4D0-FDD7-4B41-BAC4-8DDE7E054AC2}"/>
                </a:ext>
              </a:extLst>
            </p:cNvPr>
            <p:cNvCxnSpPr>
              <a:cxnSpLocks/>
            </p:cNvCxnSpPr>
            <p:nvPr userDrawn="1"/>
          </p:nvCxnSpPr>
          <p:spPr>
            <a:xfrm>
              <a:off x="8904088" y="7009579"/>
              <a:ext cx="0" cy="275975"/>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sp>
        <p:nvSpPr>
          <p:cNvPr id="24" name="Espace réservé pour une image  3">
            <a:extLst>
              <a:ext uri="{FF2B5EF4-FFF2-40B4-BE49-F238E27FC236}">
                <a16:creationId xmlns:a16="http://schemas.microsoft.com/office/drawing/2014/main" id="{460BDB4F-649B-4A96-9CDC-D60439E7FF6C}"/>
              </a:ext>
            </a:extLst>
          </p:cNvPr>
          <p:cNvSpPr>
            <a:spLocks noGrp="1"/>
          </p:cNvSpPr>
          <p:nvPr>
            <p:ph type="pic" sz="quarter" idx="11" hasCustomPrompt="1"/>
          </p:nvPr>
        </p:nvSpPr>
        <p:spPr>
          <a:xfrm>
            <a:off x="457201" y="450000"/>
            <a:ext cx="1259999" cy="1260000"/>
          </a:xfrm>
        </p:spPr>
        <p:txBody>
          <a:bodyPr anchor="ctr"/>
          <a:lstStyle>
            <a:lvl1pPr algn="ctr">
              <a:defRPr/>
            </a:lvl1pPr>
          </a:lstStyle>
          <a:p>
            <a:r>
              <a:rPr lang="fr-FR"/>
              <a:t>Insérer logo ici</a:t>
            </a:r>
          </a:p>
        </p:txBody>
      </p:sp>
    </p:spTree>
    <p:extLst>
      <p:ext uri="{BB962C8B-B14F-4D97-AF65-F5344CB8AC3E}">
        <p14:creationId xmlns:p14="http://schemas.microsoft.com/office/powerpoint/2010/main" val="3124123619"/>
      </p:ext>
    </p:extLst>
  </p:cSld>
  <p:clrMapOvr>
    <a:masterClrMapping/>
  </p:clrMapOvr>
  <p:extLst>
    <p:ext uri="{DCECCB84-F9BA-43D5-87BE-67443E8EF086}">
      <p15:sldGuideLst xmlns:p15="http://schemas.microsoft.com/office/powerpoint/2012/main">
        <p15:guide id="1" orient="horz" pos="2381" userDrawn="1">
          <p15:clr>
            <a:srgbClr val="FBAE40"/>
          </p15:clr>
        </p15:guide>
        <p15:guide id="2" pos="3368" userDrawn="1">
          <p15:clr>
            <a:srgbClr val="FBAE40"/>
          </p15:clr>
        </p15:guide>
        <p15:guide id="3" pos="170" userDrawn="1">
          <p15:clr>
            <a:srgbClr val="FBAE40"/>
          </p15:clr>
        </p15:guide>
        <p15:guide id="4" pos="328" userDrawn="1">
          <p15:clr>
            <a:srgbClr val="FBAE40"/>
          </p15:clr>
        </p15:guide>
        <p15:guide id="5" orient="horz" pos="158" userDrawn="1">
          <p15:clr>
            <a:srgbClr val="FBAE40"/>
          </p15:clr>
        </p15:guide>
        <p15:guide id="6" orient="horz" pos="4604" userDrawn="1">
          <p15:clr>
            <a:srgbClr val="FBAE40"/>
          </p15:clr>
        </p15:guide>
        <p15:guide id="7" pos="6384" userDrawn="1">
          <p15:clr>
            <a:srgbClr val="FBAE40"/>
          </p15:clr>
        </p15:guide>
        <p15:guide id="8" pos="6565" userDrawn="1">
          <p15:clr>
            <a:srgbClr val="FBAE40"/>
          </p15:clr>
        </p15:guide>
        <p15:guide id="9" orient="horz" pos="4422" userDrawn="1">
          <p15:clr>
            <a:srgbClr val="FBAE40"/>
          </p15:clr>
        </p15:guide>
        <p15:guide id="10" orient="horz" pos="317" userDrawn="1">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Intercalaire 1">
    <p:bg>
      <p:bgPr>
        <a:solidFill>
          <a:schemeClr val="accent1">
            <a:lumMod val="60000"/>
            <a:lumOff val="40000"/>
          </a:schemeClr>
        </a:solidFill>
        <a:effectLst/>
      </p:bgPr>
    </p:bg>
    <p:spTree>
      <p:nvGrpSpPr>
        <p:cNvPr id="1" name=""/>
        <p:cNvGrpSpPr/>
        <p:nvPr/>
      </p:nvGrpSpPr>
      <p:grpSpPr>
        <a:xfrm>
          <a:off x="0" y="0"/>
          <a:ext cx="0" cy="0"/>
          <a:chOff x="0" y="0"/>
          <a:chExt cx="0" cy="0"/>
        </a:xfrm>
      </p:grpSpPr>
      <p:sp>
        <p:nvSpPr>
          <p:cNvPr id="6" name="Espace réservé pour une image  5">
            <a:extLst>
              <a:ext uri="{FF2B5EF4-FFF2-40B4-BE49-F238E27FC236}">
                <a16:creationId xmlns:a16="http://schemas.microsoft.com/office/drawing/2014/main" id="{5FEA3A8D-7CA1-A14A-B2BE-C7944133C44F}"/>
              </a:ext>
            </a:extLst>
          </p:cNvPr>
          <p:cNvSpPr>
            <a:spLocks noGrp="1"/>
          </p:cNvSpPr>
          <p:nvPr>
            <p:ph type="pic" sz="quarter" idx="10"/>
          </p:nvPr>
        </p:nvSpPr>
        <p:spPr>
          <a:xfrm>
            <a:off x="4496587" y="-943898"/>
            <a:ext cx="8503574" cy="8503574"/>
          </a:xfrm>
          <a:custGeom>
            <a:avLst/>
            <a:gdLst>
              <a:gd name="connsiteX0" fmla="*/ 3779838 w 7559676"/>
              <a:gd name="connsiteY0" fmla="*/ 0 h 7559676"/>
              <a:gd name="connsiteX1" fmla="*/ 7559676 w 7559676"/>
              <a:gd name="connsiteY1" fmla="*/ 3779838 h 7559676"/>
              <a:gd name="connsiteX2" fmla="*/ 3779838 w 7559676"/>
              <a:gd name="connsiteY2" fmla="*/ 7559676 h 7559676"/>
              <a:gd name="connsiteX3" fmla="*/ 0 w 7559676"/>
              <a:gd name="connsiteY3" fmla="*/ 3779838 h 7559676"/>
              <a:gd name="connsiteX4" fmla="*/ 3779838 w 7559676"/>
              <a:gd name="connsiteY4" fmla="*/ 0 h 7559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59676" h="7559676">
                <a:moveTo>
                  <a:pt x="3779838" y="0"/>
                </a:moveTo>
                <a:cubicBezTo>
                  <a:pt x="5867385" y="0"/>
                  <a:pt x="7559676" y="1692291"/>
                  <a:pt x="7559676" y="3779838"/>
                </a:cubicBezTo>
                <a:cubicBezTo>
                  <a:pt x="7559676" y="5867385"/>
                  <a:pt x="5867385" y="7559676"/>
                  <a:pt x="3779838" y="7559676"/>
                </a:cubicBezTo>
                <a:cubicBezTo>
                  <a:pt x="1692291" y="7559676"/>
                  <a:pt x="0" y="5867385"/>
                  <a:pt x="0" y="3779838"/>
                </a:cubicBezTo>
                <a:cubicBezTo>
                  <a:pt x="0" y="1692291"/>
                  <a:pt x="1692291" y="0"/>
                  <a:pt x="3779838" y="0"/>
                </a:cubicBezTo>
                <a:close/>
              </a:path>
            </a:pathLst>
          </a:custGeom>
          <a:pattFill prst="wdUpDiag">
            <a:fgClr>
              <a:schemeClr val="bg1">
                <a:lumMod val="95000"/>
              </a:schemeClr>
            </a:fgClr>
            <a:bgClr>
              <a:schemeClr val="bg1"/>
            </a:bgClr>
          </a:pattFill>
        </p:spPr>
        <p:txBody>
          <a:bodyPr wrap="square" anchor="ctr">
            <a:noAutofit/>
          </a:bodyPr>
          <a:lstStyle>
            <a:lvl1pPr algn="ctr">
              <a:defRPr/>
            </a:lvl1pPr>
          </a:lstStyle>
          <a:p>
            <a:r>
              <a:rPr lang="fr-FR"/>
              <a:t>Cliquez sur l'icône pour ajouter une image</a:t>
            </a:r>
          </a:p>
        </p:txBody>
      </p:sp>
      <p:sp>
        <p:nvSpPr>
          <p:cNvPr id="8" name="Espace réservé du texte 7">
            <a:extLst>
              <a:ext uri="{FF2B5EF4-FFF2-40B4-BE49-F238E27FC236}">
                <a16:creationId xmlns:a16="http://schemas.microsoft.com/office/drawing/2014/main" id="{C740CBAF-1B4C-E249-B352-503AB8D14E22}"/>
              </a:ext>
            </a:extLst>
          </p:cNvPr>
          <p:cNvSpPr>
            <a:spLocks noGrp="1"/>
          </p:cNvSpPr>
          <p:nvPr>
            <p:ph type="body" sz="quarter" idx="11"/>
          </p:nvPr>
        </p:nvSpPr>
        <p:spPr>
          <a:xfrm>
            <a:off x="830264" y="2017713"/>
            <a:ext cx="3346449" cy="4119562"/>
          </a:xfrm>
        </p:spPr>
        <p:txBody>
          <a:bodyPr anchor="ctr"/>
          <a:lstStyle>
            <a:lvl1pPr>
              <a:defRPr sz="4400">
                <a:solidFill>
                  <a:schemeClr val="bg1"/>
                </a:solidFill>
              </a:defRPr>
            </a:lvl1pPr>
            <a:lvl2pPr>
              <a:defRPr>
                <a:solidFill>
                  <a:schemeClr val="bg1"/>
                </a:solidFill>
              </a:defRPr>
            </a:lvl2pPr>
            <a:lvl3pPr>
              <a:defRPr>
                <a:solidFill>
                  <a:schemeClr val="bg1"/>
                </a:solidFill>
              </a:defRPr>
            </a:lvl3pPr>
          </a:lstStyle>
          <a:p>
            <a:pPr lvl="0"/>
            <a:r>
              <a:rPr lang="fr-FR"/>
              <a:t>Cliquez pour modifier les styles du texte du masque</a:t>
            </a:r>
          </a:p>
          <a:p>
            <a:pPr lvl="1"/>
            <a:r>
              <a:rPr lang="fr-FR"/>
              <a:t>Deuxième niveau</a:t>
            </a:r>
          </a:p>
          <a:p>
            <a:pPr lvl="2"/>
            <a:r>
              <a:rPr lang="fr-FR"/>
              <a:t>Troisième niveau</a:t>
            </a:r>
          </a:p>
        </p:txBody>
      </p:sp>
      <p:sp>
        <p:nvSpPr>
          <p:cNvPr id="4" name="Forme libre 3">
            <a:extLst>
              <a:ext uri="{FF2B5EF4-FFF2-40B4-BE49-F238E27FC236}">
                <a16:creationId xmlns:a16="http://schemas.microsoft.com/office/drawing/2014/main" id="{F4C44E90-A8A1-4B40-8130-B789D6D5D7B2}"/>
              </a:ext>
            </a:extLst>
          </p:cNvPr>
          <p:cNvSpPr/>
          <p:nvPr userDrawn="1"/>
        </p:nvSpPr>
        <p:spPr>
          <a:xfrm rot="5400000">
            <a:off x="1015307" y="-4318094"/>
            <a:ext cx="11802141" cy="14062336"/>
          </a:xfrm>
          <a:custGeom>
            <a:avLst/>
            <a:gdLst>
              <a:gd name="connsiteX0" fmla="*/ 0 w 11802141"/>
              <a:gd name="connsiteY0" fmla="*/ 14062335 h 14062335"/>
              <a:gd name="connsiteX1" fmla="*/ 0 w 11802141"/>
              <a:gd name="connsiteY1" fmla="*/ 1786269 h 14062335"/>
              <a:gd name="connsiteX2" fmla="*/ 2838895 w 11802141"/>
              <a:gd name="connsiteY2" fmla="*/ 1786269 h 14062335"/>
              <a:gd name="connsiteX3" fmla="*/ 2838895 w 11802141"/>
              <a:gd name="connsiteY3" fmla="*/ 0 h 14062335"/>
              <a:gd name="connsiteX4" fmla="*/ 11802141 w 11802141"/>
              <a:gd name="connsiteY4" fmla="*/ 0 h 14062335"/>
              <a:gd name="connsiteX5" fmla="*/ 11802141 w 11802141"/>
              <a:gd name="connsiteY5" fmla="*/ 3264197 h 14062335"/>
              <a:gd name="connsiteX6" fmla="*/ 3264196 w 11802141"/>
              <a:gd name="connsiteY6" fmla="*/ 3264197 h 14062335"/>
              <a:gd name="connsiteX7" fmla="*/ 3264196 w 11802141"/>
              <a:gd name="connsiteY7" fmla="*/ 14062335 h 14062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802141" h="14062335">
                <a:moveTo>
                  <a:pt x="0" y="14062335"/>
                </a:moveTo>
                <a:lnTo>
                  <a:pt x="0" y="1786269"/>
                </a:lnTo>
                <a:lnTo>
                  <a:pt x="2838895" y="1786269"/>
                </a:lnTo>
                <a:lnTo>
                  <a:pt x="2838895" y="0"/>
                </a:lnTo>
                <a:lnTo>
                  <a:pt x="11802141" y="0"/>
                </a:lnTo>
                <a:lnTo>
                  <a:pt x="11802141" y="3264197"/>
                </a:lnTo>
                <a:lnTo>
                  <a:pt x="3264196" y="3264197"/>
                </a:lnTo>
                <a:lnTo>
                  <a:pt x="3264196" y="14062335"/>
                </a:lnTo>
                <a:close/>
              </a:path>
            </a:pathLst>
          </a:cu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sz="1800"/>
          </a:p>
        </p:txBody>
      </p:sp>
      <p:sp>
        <p:nvSpPr>
          <p:cNvPr id="5" name="ZoneTexte 4">
            <a:extLst>
              <a:ext uri="{FF2B5EF4-FFF2-40B4-BE49-F238E27FC236}">
                <a16:creationId xmlns:a16="http://schemas.microsoft.com/office/drawing/2014/main" id="{7EA59709-76DB-3145-9295-4DE0F7FCD545}"/>
              </a:ext>
            </a:extLst>
          </p:cNvPr>
          <p:cNvSpPr txBox="1"/>
          <p:nvPr userDrawn="1"/>
        </p:nvSpPr>
        <p:spPr>
          <a:xfrm rot="5400000">
            <a:off x="916207" y="402313"/>
            <a:ext cx="470513" cy="1569660"/>
          </a:xfrm>
          <a:prstGeom prst="rect">
            <a:avLst/>
          </a:prstGeom>
          <a:noFill/>
        </p:spPr>
        <p:txBody>
          <a:bodyPr wrap="square" rtlCol="0">
            <a:spAutoFit/>
          </a:bodyPr>
          <a:lstStyle/>
          <a:p>
            <a:r>
              <a:rPr lang="fr-FR" sz="9600">
                <a:solidFill>
                  <a:schemeClr val="bg1"/>
                </a:solidFill>
              </a:rPr>
              <a:t>➔</a:t>
            </a:r>
          </a:p>
        </p:txBody>
      </p:sp>
      <p:sp>
        <p:nvSpPr>
          <p:cNvPr id="7" name="Espace réservé de la date 3">
            <a:extLst>
              <a:ext uri="{FF2B5EF4-FFF2-40B4-BE49-F238E27FC236}">
                <a16:creationId xmlns:a16="http://schemas.microsoft.com/office/drawing/2014/main" id="{43E339C4-6F95-BE4B-8372-241B3EC044A8}"/>
              </a:ext>
            </a:extLst>
          </p:cNvPr>
          <p:cNvSpPr>
            <a:spLocks noGrp="1"/>
          </p:cNvSpPr>
          <p:nvPr>
            <p:ph type="dt" sz="half" idx="2"/>
          </p:nvPr>
        </p:nvSpPr>
        <p:spPr>
          <a:xfrm>
            <a:off x="566928" y="6947615"/>
            <a:ext cx="2405063" cy="401638"/>
          </a:xfrm>
          <a:prstGeom prst="rect">
            <a:avLst/>
          </a:prstGeom>
        </p:spPr>
        <p:txBody>
          <a:bodyPr vert="horz" lIns="91440" tIns="45720" rIns="91440" bIns="45720" rtlCol="0" anchor="ctr"/>
          <a:lstStyle>
            <a:lvl1pPr algn="l">
              <a:defRPr sz="1201">
                <a:solidFill>
                  <a:schemeClr val="tx1"/>
                </a:solidFill>
              </a:defRPr>
            </a:lvl1pPr>
          </a:lstStyle>
          <a:p>
            <a:endParaRPr lang="fr-FR"/>
          </a:p>
        </p:txBody>
      </p:sp>
    </p:spTree>
    <p:extLst>
      <p:ext uri="{BB962C8B-B14F-4D97-AF65-F5344CB8AC3E}">
        <p14:creationId xmlns:p14="http://schemas.microsoft.com/office/powerpoint/2010/main" val="69228020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381">
          <p15:clr>
            <a:srgbClr val="FBAE40"/>
          </p15:clr>
        </p15:guide>
        <p15:guide id="2" pos="3368">
          <p15:clr>
            <a:srgbClr val="FBAE40"/>
          </p15:clr>
        </p15:guide>
        <p15:guide id="3" pos="170">
          <p15:clr>
            <a:srgbClr val="FBAE40"/>
          </p15:clr>
        </p15:guide>
        <p15:guide id="4" pos="328">
          <p15:clr>
            <a:srgbClr val="FBAE40"/>
          </p15:clr>
        </p15:guide>
        <p15:guide id="5" orient="horz" pos="158">
          <p15:clr>
            <a:srgbClr val="FBAE40"/>
          </p15:clr>
        </p15:guide>
        <p15:guide id="6" orient="horz" pos="4604">
          <p15:clr>
            <a:srgbClr val="FBAE40"/>
          </p15:clr>
        </p15:guide>
        <p15:guide id="7" pos="6384">
          <p15:clr>
            <a:srgbClr val="FBAE40"/>
          </p15:clr>
        </p15:guide>
        <p15:guide id="8" pos="6565">
          <p15:clr>
            <a:srgbClr val="FBAE40"/>
          </p15:clr>
        </p15:guide>
        <p15:guide id="9" orient="horz" pos="4422">
          <p15:clr>
            <a:srgbClr val="FBAE40"/>
          </p15:clr>
        </p15:guide>
        <p15:guide id="10" orient="horz" pos="317">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Intercalaire 4">
    <p:bg>
      <p:bgPr>
        <a:solidFill>
          <a:schemeClr val="accent3">
            <a:lumMod val="50000"/>
            <a:lumOff val="50000"/>
          </a:schemeClr>
        </a:solidFill>
        <a:effectLst/>
      </p:bgPr>
    </p:bg>
    <p:spTree>
      <p:nvGrpSpPr>
        <p:cNvPr id="1" name=""/>
        <p:cNvGrpSpPr/>
        <p:nvPr/>
      </p:nvGrpSpPr>
      <p:grpSpPr>
        <a:xfrm>
          <a:off x="0" y="0"/>
          <a:ext cx="0" cy="0"/>
          <a:chOff x="0" y="0"/>
          <a:chExt cx="0" cy="0"/>
        </a:xfrm>
      </p:grpSpPr>
      <p:sp>
        <p:nvSpPr>
          <p:cNvPr id="6" name="Espace réservé pour une image  5">
            <a:extLst>
              <a:ext uri="{FF2B5EF4-FFF2-40B4-BE49-F238E27FC236}">
                <a16:creationId xmlns:a16="http://schemas.microsoft.com/office/drawing/2014/main" id="{5FEA3A8D-7CA1-A14A-B2BE-C7944133C44F}"/>
              </a:ext>
            </a:extLst>
          </p:cNvPr>
          <p:cNvSpPr>
            <a:spLocks noGrp="1"/>
          </p:cNvSpPr>
          <p:nvPr>
            <p:ph type="pic" sz="quarter" idx="10"/>
          </p:nvPr>
        </p:nvSpPr>
        <p:spPr>
          <a:xfrm>
            <a:off x="4496587" y="-943898"/>
            <a:ext cx="8503574" cy="8503574"/>
          </a:xfrm>
          <a:custGeom>
            <a:avLst/>
            <a:gdLst>
              <a:gd name="connsiteX0" fmla="*/ 3779838 w 7559676"/>
              <a:gd name="connsiteY0" fmla="*/ 0 h 7559676"/>
              <a:gd name="connsiteX1" fmla="*/ 7559676 w 7559676"/>
              <a:gd name="connsiteY1" fmla="*/ 3779838 h 7559676"/>
              <a:gd name="connsiteX2" fmla="*/ 3779838 w 7559676"/>
              <a:gd name="connsiteY2" fmla="*/ 7559676 h 7559676"/>
              <a:gd name="connsiteX3" fmla="*/ 0 w 7559676"/>
              <a:gd name="connsiteY3" fmla="*/ 3779838 h 7559676"/>
              <a:gd name="connsiteX4" fmla="*/ 3779838 w 7559676"/>
              <a:gd name="connsiteY4" fmla="*/ 0 h 7559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59676" h="7559676">
                <a:moveTo>
                  <a:pt x="3779838" y="0"/>
                </a:moveTo>
                <a:cubicBezTo>
                  <a:pt x="5867385" y="0"/>
                  <a:pt x="7559676" y="1692291"/>
                  <a:pt x="7559676" y="3779838"/>
                </a:cubicBezTo>
                <a:cubicBezTo>
                  <a:pt x="7559676" y="5867385"/>
                  <a:pt x="5867385" y="7559676"/>
                  <a:pt x="3779838" y="7559676"/>
                </a:cubicBezTo>
                <a:cubicBezTo>
                  <a:pt x="1692291" y="7559676"/>
                  <a:pt x="0" y="5867385"/>
                  <a:pt x="0" y="3779838"/>
                </a:cubicBezTo>
                <a:cubicBezTo>
                  <a:pt x="0" y="1692291"/>
                  <a:pt x="1692291" y="0"/>
                  <a:pt x="3779838" y="0"/>
                </a:cubicBezTo>
                <a:close/>
              </a:path>
            </a:pathLst>
          </a:custGeom>
          <a:pattFill prst="wdUpDiag">
            <a:fgClr>
              <a:schemeClr val="bg1">
                <a:lumMod val="95000"/>
              </a:schemeClr>
            </a:fgClr>
            <a:bgClr>
              <a:schemeClr val="bg1"/>
            </a:bgClr>
          </a:pattFill>
        </p:spPr>
        <p:txBody>
          <a:bodyPr wrap="square" anchor="ctr">
            <a:noAutofit/>
          </a:bodyPr>
          <a:lstStyle>
            <a:lvl1pPr algn="ctr">
              <a:defRPr/>
            </a:lvl1pPr>
          </a:lstStyle>
          <a:p>
            <a:r>
              <a:rPr lang="fr-FR"/>
              <a:t>Cliquez sur l'icône pour ajouter une image</a:t>
            </a:r>
          </a:p>
        </p:txBody>
      </p:sp>
      <p:sp>
        <p:nvSpPr>
          <p:cNvPr id="8" name="Espace réservé du texte 7">
            <a:extLst>
              <a:ext uri="{FF2B5EF4-FFF2-40B4-BE49-F238E27FC236}">
                <a16:creationId xmlns:a16="http://schemas.microsoft.com/office/drawing/2014/main" id="{C740CBAF-1B4C-E249-B352-503AB8D14E22}"/>
              </a:ext>
            </a:extLst>
          </p:cNvPr>
          <p:cNvSpPr>
            <a:spLocks noGrp="1"/>
          </p:cNvSpPr>
          <p:nvPr>
            <p:ph type="body" sz="quarter" idx="11"/>
          </p:nvPr>
        </p:nvSpPr>
        <p:spPr>
          <a:xfrm>
            <a:off x="830264" y="2017713"/>
            <a:ext cx="3346449" cy="4119562"/>
          </a:xfrm>
        </p:spPr>
        <p:txBody>
          <a:bodyPr anchor="ctr"/>
          <a:lstStyle>
            <a:lvl1pPr>
              <a:defRPr sz="4400">
                <a:solidFill>
                  <a:schemeClr val="bg1"/>
                </a:solidFill>
              </a:defRPr>
            </a:lvl1pPr>
            <a:lvl2pPr>
              <a:defRPr>
                <a:solidFill>
                  <a:schemeClr val="bg1"/>
                </a:solidFill>
              </a:defRPr>
            </a:lvl2pPr>
            <a:lvl3pPr>
              <a:defRPr>
                <a:solidFill>
                  <a:schemeClr val="bg1"/>
                </a:solidFill>
              </a:defRPr>
            </a:lvl3pPr>
          </a:lstStyle>
          <a:p>
            <a:pPr lvl="0"/>
            <a:r>
              <a:rPr lang="fr-FR"/>
              <a:t>Cliquez pour modifier les styles du texte du masque</a:t>
            </a:r>
          </a:p>
          <a:p>
            <a:pPr lvl="1"/>
            <a:r>
              <a:rPr lang="fr-FR"/>
              <a:t>Deuxième niveau</a:t>
            </a:r>
          </a:p>
          <a:p>
            <a:pPr lvl="2"/>
            <a:r>
              <a:rPr lang="fr-FR"/>
              <a:t>Troisième niveau</a:t>
            </a:r>
          </a:p>
        </p:txBody>
      </p:sp>
      <p:sp>
        <p:nvSpPr>
          <p:cNvPr id="4" name="Forme libre 3">
            <a:extLst>
              <a:ext uri="{FF2B5EF4-FFF2-40B4-BE49-F238E27FC236}">
                <a16:creationId xmlns:a16="http://schemas.microsoft.com/office/drawing/2014/main" id="{9F0F7A97-FC6E-9846-AECE-6BAA8F7A5DFC}"/>
              </a:ext>
            </a:extLst>
          </p:cNvPr>
          <p:cNvSpPr/>
          <p:nvPr userDrawn="1"/>
        </p:nvSpPr>
        <p:spPr>
          <a:xfrm rot="5400000">
            <a:off x="1023773" y="-4394294"/>
            <a:ext cx="11802141" cy="14062336"/>
          </a:xfrm>
          <a:custGeom>
            <a:avLst/>
            <a:gdLst>
              <a:gd name="connsiteX0" fmla="*/ 0 w 11802141"/>
              <a:gd name="connsiteY0" fmla="*/ 14062335 h 14062335"/>
              <a:gd name="connsiteX1" fmla="*/ 0 w 11802141"/>
              <a:gd name="connsiteY1" fmla="*/ 1786269 h 14062335"/>
              <a:gd name="connsiteX2" fmla="*/ 2838895 w 11802141"/>
              <a:gd name="connsiteY2" fmla="*/ 1786269 h 14062335"/>
              <a:gd name="connsiteX3" fmla="*/ 2838895 w 11802141"/>
              <a:gd name="connsiteY3" fmla="*/ 0 h 14062335"/>
              <a:gd name="connsiteX4" fmla="*/ 11802141 w 11802141"/>
              <a:gd name="connsiteY4" fmla="*/ 0 h 14062335"/>
              <a:gd name="connsiteX5" fmla="*/ 11802141 w 11802141"/>
              <a:gd name="connsiteY5" fmla="*/ 3264197 h 14062335"/>
              <a:gd name="connsiteX6" fmla="*/ 3264196 w 11802141"/>
              <a:gd name="connsiteY6" fmla="*/ 3264197 h 14062335"/>
              <a:gd name="connsiteX7" fmla="*/ 3264196 w 11802141"/>
              <a:gd name="connsiteY7" fmla="*/ 14062335 h 14062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802141" h="14062335">
                <a:moveTo>
                  <a:pt x="0" y="14062335"/>
                </a:moveTo>
                <a:lnTo>
                  <a:pt x="0" y="1786269"/>
                </a:lnTo>
                <a:lnTo>
                  <a:pt x="2838895" y="1786269"/>
                </a:lnTo>
                <a:lnTo>
                  <a:pt x="2838895" y="0"/>
                </a:lnTo>
                <a:lnTo>
                  <a:pt x="11802141" y="0"/>
                </a:lnTo>
                <a:lnTo>
                  <a:pt x="11802141" y="3264197"/>
                </a:lnTo>
                <a:lnTo>
                  <a:pt x="3264196" y="3264197"/>
                </a:lnTo>
                <a:lnTo>
                  <a:pt x="3264196" y="14062335"/>
                </a:lnTo>
                <a:close/>
              </a:path>
            </a:pathLst>
          </a:cu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sz="1800"/>
          </a:p>
        </p:txBody>
      </p:sp>
      <p:sp>
        <p:nvSpPr>
          <p:cNvPr id="5" name="ZoneTexte 4">
            <a:extLst>
              <a:ext uri="{FF2B5EF4-FFF2-40B4-BE49-F238E27FC236}">
                <a16:creationId xmlns:a16="http://schemas.microsoft.com/office/drawing/2014/main" id="{A2E2C053-F825-6344-87FC-C7CB65C1ECA9}"/>
              </a:ext>
            </a:extLst>
          </p:cNvPr>
          <p:cNvSpPr txBox="1"/>
          <p:nvPr userDrawn="1"/>
        </p:nvSpPr>
        <p:spPr>
          <a:xfrm rot="5400000">
            <a:off x="916207" y="402313"/>
            <a:ext cx="470513" cy="1569660"/>
          </a:xfrm>
          <a:prstGeom prst="rect">
            <a:avLst/>
          </a:prstGeom>
          <a:noFill/>
        </p:spPr>
        <p:txBody>
          <a:bodyPr wrap="square" rtlCol="0">
            <a:spAutoFit/>
          </a:bodyPr>
          <a:lstStyle/>
          <a:p>
            <a:r>
              <a:rPr lang="fr-FR" sz="9600">
                <a:solidFill>
                  <a:schemeClr val="bg1"/>
                </a:solidFill>
              </a:rPr>
              <a:t>➔</a:t>
            </a:r>
          </a:p>
        </p:txBody>
      </p:sp>
    </p:spTree>
    <p:extLst>
      <p:ext uri="{BB962C8B-B14F-4D97-AF65-F5344CB8AC3E}">
        <p14:creationId xmlns:p14="http://schemas.microsoft.com/office/powerpoint/2010/main" val="294468231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381">
          <p15:clr>
            <a:srgbClr val="FBAE40"/>
          </p15:clr>
        </p15:guide>
        <p15:guide id="2" pos="3368">
          <p15:clr>
            <a:srgbClr val="FBAE40"/>
          </p15:clr>
        </p15:guide>
        <p15:guide id="3" pos="170">
          <p15:clr>
            <a:srgbClr val="FBAE40"/>
          </p15:clr>
        </p15:guide>
        <p15:guide id="4" pos="328">
          <p15:clr>
            <a:srgbClr val="FBAE40"/>
          </p15:clr>
        </p15:guide>
        <p15:guide id="5" orient="horz" pos="158">
          <p15:clr>
            <a:srgbClr val="FBAE40"/>
          </p15:clr>
        </p15:guide>
        <p15:guide id="6" orient="horz" pos="4604">
          <p15:clr>
            <a:srgbClr val="FBAE40"/>
          </p15:clr>
        </p15:guide>
        <p15:guide id="7" pos="6384">
          <p15:clr>
            <a:srgbClr val="FBAE40"/>
          </p15:clr>
        </p15:guide>
        <p15:guide id="8" pos="6565">
          <p15:clr>
            <a:srgbClr val="FBAE40"/>
          </p15:clr>
        </p15:guide>
        <p15:guide id="9" orient="horz" pos="4422">
          <p15:clr>
            <a:srgbClr val="FBAE40"/>
          </p15:clr>
        </p15:guide>
        <p15:guide id="10" orient="horz" pos="317">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27.xml"/><Relationship Id="rId18" Type="http://schemas.openxmlformats.org/officeDocument/2006/relationships/slideLayout" Target="../slideLayouts/slideLayout32.xml"/><Relationship Id="rId26" Type="http://schemas.openxmlformats.org/officeDocument/2006/relationships/slideLayout" Target="../slideLayouts/slideLayout40.xml"/><Relationship Id="rId39" Type="http://schemas.openxmlformats.org/officeDocument/2006/relationships/slideLayout" Target="../slideLayouts/slideLayout53.xml"/><Relationship Id="rId21" Type="http://schemas.openxmlformats.org/officeDocument/2006/relationships/slideLayout" Target="../slideLayouts/slideLayout35.xml"/><Relationship Id="rId34" Type="http://schemas.openxmlformats.org/officeDocument/2006/relationships/slideLayout" Target="../slideLayouts/slideLayout48.xml"/><Relationship Id="rId42" Type="http://schemas.openxmlformats.org/officeDocument/2006/relationships/image" Target="../media/image2.svg"/><Relationship Id="rId7" Type="http://schemas.openxmlformats.org/officeDocument/2006/relationships/slideLayout" Target="../slideLayouts/slideLayout21.xml"/><Relationship Id="rId2" Type="http://schemas.openxmlformats.org/officeDocument/2006/relationships/slideLayout" Target="../slideLayouts/slideLayout16.xml"/><Relationship Id="rId16" Type="http://schemas.openxmlformats.org/officeDocument/2006/relationships/slideLayout" Target="../slideLayouts/slideLayout30.xml"/><Relationship Id="rId20" Type="http://schemas.openxmlformats.org/officeDocument/2006/relationships/slideLayout" Target="../slideLayouts/slideLayout34.xml"/><Relationship Id="rId29" Type="http://schemas.openxmlformats.org/officeDocument/2006/relationships/slideLayout" Target="../slideLayouts/slideLayout43.xml"/><Relationship Id="rId41" Type="http://schemas.openxmlformats.org/officeDocument/2006/relationships/image" Target="../media/image1.png"/><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24" Type="http://schemas.openxmlformats.org/officeDocument/2006/relationships/slideLayout" Target="../slideLayouts/slideLayout38.xml"/><Relationship Id="rId32" Type="http://schemas.openxmlformats.org/officeDocument/2006/relationships/slideLayout" Target="../slideLayouts/slideLayout46.xml"/><Relationship Id="rId37" Type="http://schemas.openxmlformats.org/officeDocument/2006/relationships/slideLayout" Target="../slideLayouts/slideLayout51.xml"/><Relationship Id="rId40" Type="http://schemas.openxmlformats.org/officeDocument/2006/relationships/theme" Target="../theme/theme2.xml"/><Relationship Id="rId5" Type="http://schemas.openxmlformats.org/officeDocument/2006/relationships/slideLayout" Target="../slideLayouts/slideLayout19.xml"/><Relationship Id="rId15" Type="http://schemas.openxmlformats.org/officeDocument/2006/relationships/slideLayout" Target="../slideLayouts/slideLayout29.xml"/><Relationship Id="rId23" Type="http://schemas.openxmlformats.org/officeDocument/2006/relationships/slideLayout" Target="../slideLayouts/slideLayout37.xml"/><Relationship Id="rId28" Type="http://schemas.openxmlformats.org/officeDocument/2006/relationships/slideLayout" Target="../slideLayouts/slideLayout42.xml"/><Relationship Id="rId36" Type="http://schemas.openxmlformats.org/officeDocument/2006/relationships/slideLayout" Target="../slideLayouts/slideLayout50.xml"/><Relationship Id="rId10" Type="http://schemas.openxmlformats.org/officeDocument/2006/relationships/slideLayout" Target="../slideLayouts/slideLayout24.xml"/><Relationship Id="rId19" Type="http://schemas.openxmlformats.org/officeDocument/2006/relationships/slideLayout" Target="../slideLayouts/slideLayout33.xml"/><Relationship Id="rId31" Type="http://schemas.openxmlformats.org/officeDocument/2006/relationships/slideLayout" Target="../slideLayouts/slideLayout45.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 Id="rId22" Type="http://schemas.openxmlformats.org/officeDocument/2006/relationships/slideLayout" Target="../slideLayouts/slideLayout36.xml"/><Relationship Id="rId27" Type="http://schemas.openxmlformats.org/officeDocument/2006/relationships/slideLayout" Target="../slideLayouts/slideLayout41.xml"/><Relationship Id="rId30" Type="http://schemas.openxmlformats.org/officeDocument/2006/relationships/slideLayout" Target="../slideLayouts/slideLayout44.xml"/><Relationship Id="rId35" Type="http://schemas.openxmlformats.org/officeDocument/2006/relationships/slideLayout" Target="../slideLayouts/slideLayout49.xml"/><Relationship Id="rId8" Type="http://schemas.openxmlformats.org/officeDocument/2006/relationships/slideLayout" Target="../slideLayouts/slideLayout22.xml"/><Relationship Id="rId3" Type="http://schemas.openxmlformats.org/officeDocument/2006/relationships/slideLayout" Target="../slideLayouts/slideLayout17.xml"/><Relationship Id="rId12" Type="http://schemas.openxmlformats.org/officeDocument/2006/relationships/slideLayout" Target="../slideLayouts/slideLayout26.xml"/><Relationship Id="rId17" Type="http://schemas.openxmlformats.org/officeDocument/2006/relationships/slideLayout" Target="../slideLayouts/slideLayout31.xml"/><Relationship Id="rId25" Type="http://schemas.openxmlformats.org/officeDocument/2006/relationships/slideLayout" Target="../slideLayouts/slideLayout39.xml"/><Relationship Id="rId33" Type="http://schemas.openxmlformats.org/officeDocument/2006/relationships/slideLayout" Target="../slideLayouts/slideLayout47.xml"/><Relationship Id="rId38" Type="http://schemas.openxmlformats.org/officeDocument/2006/relationships/slideLayout" Target="../slideLayouts/slideLayout5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7C2E400F-DE1B-9C45-9762-AF744672A976}"/>
              </a:ext>
            </a:extLst>
          </p:cNvPr>
          <p:cNvSpPr>
            <a:spLocks noGrp="1"/>
          </p:cNvSpPr>
          <p:nvPr>
            <p:ph type="title"/>
          </p:nvPr>
        </p:nvSpPr>
        <p:spPr>
          <a:xfrm>
            <a:off x="735063" y="402483"/>
            <a:ext cx="9221689" cy="1461188"/>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FD9E9CA9-4A5E-2D44-9378-A37EDB061101}"/>
              </a:ext>
            </a:extLst>
          </p:cNvPr>
          <p:cNvSpPr>
            <a:spLocks noGrp="1"/>
          </p:cNvSpPr>
          <p:nvPr>
            <p:ph type="body" idx="1"/>
          </p:nvPr>
        </p:nvSpPr>
        <p:spPr>
          <a:xfrm>
            <a:off x="735063" y="2012415"/>
            <a:ext cx="9221689" cy="3440119"/>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pied de page 4">
            <a:extLst>
              <a:ext uri="{FF2B5EF4-FFF2-40B4-BE49-F238E27FC236}">
                <a16:creationId xmlns:a16="http://schemas.microsoft.com/office/drawing/2014/main" id="{D1968E32-ED8C-D448-8162-5382A36E0076}"/>
              </a:ext>
            </a:extLst>
          </p:cNvPr>
          <p:cNvSpPr>
            <a:spLocks noGrp="1"/>
          </p:cNvSpPr>
          <p:nvPr>
            <p:ph type="ftr" sz="quarter" idx="3"/>
          </p:nvPr>
        </p:nvSpPr>
        <p:spPr>
          <a:xfrm>
            <a:off x="2847454" y="7006700"/>
            <a:ext cx="3608486" cy="402483"/>
          </a:xfrm>
          <a:prstGeom prst="rect">
            <a:avLst/>
          </a:prstGeom>
        </p:spPr>
        <p:txBody>
          <a:bodyPr vert="horz" lIns="91440" tIns="45720" rIns="91440" bIns="45720" rtlCol="0" anchor="ctr"/>
          <a:lstStyle>
            <a:lvl1pPr algn="l">
              <a:defRPr sz="1322">
                <a:solidFill>
                  <a:schemeClr val="tx1">
                    <a:tint val="75000"/>
                  </a:schemeClr>
                </a:solidFill>
              </a:defRPr>
            </a:lvl1pPr>
          </a:lstStyle>
          <a:p>
            <a:r>
              <a:rPr lang="fr-FR"/>
              <a:t>Pied de page</a:t>
            </a:r>
          </a:p>
        </p:txBody>
      </p:sp>
      <p:sp>
        <p:nvSpPr>
          <p:cNvPr id="6" name="Espace réservé du numéro de diapositive 5">
            <a:extLst>
              <a:ext uri="{FF2B5EF4-FFF2-40B4-BE49-F238E27FC236}">
                <a16:creationId xmlns:a16="http://schemas.microsoft.com/office/drawing/2014/main" id="{2ED5EDA4-365A-0F42-B731-09165B9024FB}"/>
              </a:ext>
            </a:extLst>
          </p:cNvPr>
          <p:cNvSpPr>
            <a:spLocks noGrp="1"/>
          </p:cNvSpPr>
          <p:nvPr>
            <p:ph type="sldNum" sz="quarter" idx="4"/>
          </p:nvPr>
        </p:nvSpPr>
        <p:spPr>
          <a:xfrm>
            <a:off x="6455941" y="7006700"/>
            <a:ext cx="2405658" cy="402483"/>
          </a:xfrm>
          <a:prstGeom prst="rect">
            <a:avLst/>
          </a:prstGeom>
        </p:spPr>
        <p:txBody>
          <a:bodyPr vert="horz" lIns="91440" tIns="45720" rIns="91440" bIns="45720" rtlCol="0" anchor="ctr"/>
          <a:lstStyle>
            <a:lvl1pPr algn="r">
              <a:defRPr sz="1322">
                <a:solidFill>
                  <a:schemeClr val="tx1">
                    <a:tint val="75000"/>
                  </a:schemeClr>
                </a:solidFill>
              </a:defRPr>
            </a:lvl1pPr>
          </a:lstStyle>
          <a:p>
            <a:fld id="{399EFBD7-03F9-C848-969C-23A8C7AD1B8C}" type="slidenum">
              <a:rPr lang="fr-FR" smtClean="0"/>
              <a:t>‹N°›</a:t>
            </a:fld>
            <a:endParaRPr lang="fr-FR"/>
          </a:p>
        </p:txBody>
      </p:sp>
      <p:sp>
        <p:nvSpPr>
          <p:cNvPr id="4" name="Espace réservé de la date 3">
            <a:extLst>
              <a:ext uri="{FF2B5EF4-FFF2-40B4-BE49-F238E27FC236}">
                <a16:creationId xmlns:a16="http://schemas.microsoft.com/office/drawing/2014/main" id="{40808BA2-A917-5D4F-80AD-16A9D4B56C94}"/>
              </a:ext>
            </a:extLst>
          </p:cNvPr>
          <p:cNvSpPr>
            <a:spLocks noGrp="1"/>
          </p:cNvSpPr>
          <p:nvPr>
            <p:ph type="dt" sz="half" idx="2"/>
          </p:nvPr>
        </p:nvSpPr>
        <p:spPr>
          <a:xfrm>
            <a:off x="735013" y="7007225"/>
            <a:ext cx="2405063" cy="401638"/>
          </a:xfrm>
          <a:prstGeom prst="rect">
            <a:avLst/>
          </a:prstGeom>
        </p:spPr>
        <p:txBody>
          <a:bodyPr vert="horz" lIns="91440" tIns="45720" rIns="91440" bIns="45720" rtlCol="0" anchor="ctr"/>
          <a:lstStyle>
            <a:lvl1pPr algn="l">
              <a:defRPr sz="1201">
                <a:solidFill>
                  <a:schemeClr val="tx1">
                    <a:tint val="75000"/>
                  </a:schemeClr>
                </a:solidFill>
              </a:defRPr>
            </a:lvl1pPr>
          </a:lstStyle>
          <a:p>
            <a:endParaRPr lang="fr-FR"/>
          </a:p>
        </p:txBody>
      </p:sp>
    </p:spTree>
    <p:extLst>
      <p:ext uri="{BB962C8B-B14F-4D97-AF65-F5344CB8AC3E}">
        <p14:creationId xmlns:p14="http://schemas.microsoft.com/office/powerpoint/2010/main" val="1986453297"/>
      </p:ext>
    </p:extLst>
  </p:cSld>
  <p:clrMap bg1="lt1" tx1="dk1" bg2="lt2" tx2="dk2" accent1="accent1" accent2="accent2" accent3="accent3" accent4="accent4" accent5="accent5" accent6="accent6" hlink="hlink" folHlink="folHlink"/>
  <p:sldLayoutIdLst>
    <p:sldLayoutId id="2147483650" r:id="rId1"/>
    <p:sldLayoutId id="2147483777" r:id="rId2"/>
    <p:sldLayoutId id="2147483779" r:id="rId3"/>
    <p:sldLayoutId id="2147483673" r:id="rId4"/>
    <p:sldLayoutId id="2147483675" r:id="rId5"/>
    <p:sldLayoutId id="2147483674" r:id="rId6"/>
    <p:sldLayoutId id="2147483703" r:id="rId7"/>
    <p:sldLayoutId id="2147483704" r:id="rId8"/>
    <p:sldLayoutId id="2147483746" r:id="rId9"/>
    <p:sldLayoutId id="2147483773" r:id="rId10"/>
    <p:sldLayoutId id="2147483774" r:id="rId11"/>
    <p:sldLayoutId id="2147483775" r:id="rId12"/>
    <p:sldLayoutId id="2147483776" r:id="rId13"/>
    <p:sldLayoutId id="2147483668" r:id="rId14"/>
  </p:sldLayoutIdLst>
  <p:hf hdr="0" dt="0"/>
  <p:txStyles>
    <p:titleStyle>
      <a:lvl1pPr algn="l" defTabSz="1007994" rtl="0" eaLnBrk="1" latinLnBrk="0" hangingPunct="1">
        <a:lnSpc>
          <a:spcPct val="90000"/>
        </a:lnSpc>
        <a:spcBef>
          <a:spcPct val="0"/>
        </a:spcBef>
        <a:buNone/>
        <a:defRPr sz="4850" b="1" i="0" kern="1200" cap="all" baseline="0">
          <a:solidFill>
            <a:schemeClr val="tx1"/>
          </a:solidFill>
          <a:latin typeface="Corbel" panose="020B0503020204020204" pitchFamily="34" charset="0"/>
          <a:ea typeface="+mj-ea"/>
          <a:cs typeface="Corbel" panose="020B0503020204020204" pitchFamily="34" charset="0"/>
        </a:defRPr>
      </a:lvl1pPr>
    </p:titleStyle>
    <p:bodyStyle>
      <a:lvl1pPr marL="0" indent="0" algn="l" defTabSz="1007994" rtl="0" eaLnBrk="1" latinLnBrk="0" hangingPunct="1">
        <a:lnSpc>
          <a:spcPct val="90000"/>
        </a:lnSpc>
        <a:spcBef>
          <a:spcPts val="1102"/>
        </a:spcBef>
        <a:buFont typeface="Arial" panose="020B0604020202020204" pitchFamily="34" charset="0"/>
        <a:buNone/>
        <a:defRPr sz="2000" b="1" i="0" kern="1200">
          <a:solidFill>
            <a:schemeClr val="tx1"/>
          </a:solidFill>
          <a:latin typeface="Corbel" panose="020B0503020204020204" pitchFamily="34" charset="0"/>
          <a:ea typeface="+mn-ea"/>
          <a:cs typeface="+mn-cs"/>
        </a:defRPr>
      </a:lvl1pPr>
      <a:lvl2pPr marL="0" indent="0" algn="l" defTabSz="1007994" rtl="0" eaLnBrk="1" latinLnBrk="0" hangingPunct="1">
        <a:lnSpc>
          <a:spcPts val="2000"/>
        </a:lnSpc>
        <a:spcBef>
          <a:spcPts val="0"/>
        </a:spcBef>
        <a:buFont typeface="Arial" panose="020B0604020202020204" pitchFamily="34" charset="0"/>
        <a:buNone/>
        <a:defRPr sz="1800" b="0" i="0" kern="1200">
          <a:solidFill>
            <a:schemeClr val="tx1"/>
          </a:solidFill>
          <a:latin typeface="Corbel" panose="020B0503020204020204" pitchFamily="34" charset="0"/>
          <a:ea typeface="+mn-ea"/>
          <a:cs typeface="+mn-cs"/>
        </a:defRPr>
      </a:lvl2pPr>
      <a:lvl3pPr marL="180009" indent="-180009" algn="l" defTabSz="1007994" rtl="0" eaLnBrk="1" latinLnBrk="0" hangingPunct="1">
        <a:lnSpc>
          <a:spcPts val="2000"/>
        </a:lnSpc>
        <a:spcBef>
          <a:spcPts val="0"/>
        </a:spcBef>
        <a:buClr>
          <a:schemeClr val="bg2"/>
        </a:buClr>
        <a:buFont typeface="Police système Courant"/>
        <a:buChar char="●"/>
        <a:defRPr sz="1600" b="0" i="0" kern="1200">
          <a:solidFill>
            <a:schemeClr val="tx1"/>
          </a:solidFill>
          <a:latin typeface="Corbel" panose="020B0503020204020204" pitchFamily="34" charset="0"/>
          <a:ea typeface="+mn-ea"/>
          <a:cs typeface="+mn-cs"/>
        </a:defRPr>
      </a:lvl3pPr>
      <a:lvl4pPr marL="1511991" indent="0" algn="l" defTabSz="1007994" rtl="0" eaLnBrk="1" latinLnBrk="0" hangingPunct="1">
        <a:lnSpc>
          <a:spcPct val="90000"/>
        </a:lnSpc>
        <a:spcBef>
          <a:spcPts val="552"/>
        </a:spcBef>
        <a:buFont typeface="Arial" panose="020B0604020202020204" pitchFamily="34" charset="0"/>
        <a:buNone/>
        <a:defRPr sz="1400" b="0" i="0" kern="1200">
          <a:solidFill>
            <a:schemeClr val="tx1"/>
          </a:solidFill>
          <a:latin typeface="Corbel" panose="020B0503020204020204" pitchFamily="34" charset="0"/>
          <a:ea typeface="+mn-ea"/>
          <a:cs typeface="+mn-cs"/>
        </a:defRPr>
      </a:lvl4pPr>
      <a:lvl5pPr marL="2015990" indent="0" algn="l" defTabSz="1007994" rtl="0" eaLnBrk="1" latinLnBrk="0" hangingPunct="1">
        <a:lnSpc>
          <a:spcPct val="90000"/>
        </a:lnSpc>
        <a:spcBef>
          <a:spcPts val="552"/>
        </a:spcBef>
        <a:buFont typeface="Arial" panose="020B0604020202020204" pitchFamily="34" charset="0"/>
        <a:buNone/>
        <a:defRPr sz="1400" b="0" i="0" kern="1200">
          <a:solidFill>
            <a:schemeClr val="tx1"/>
          </a:solidFill>
          <a:latin typeface="Corbel" panose="020B0503020204020204" pitchFamily="34" charset="0"/>
          <a:ea typeface="+mn-ea"/>
          <a:cs typeface="+mn-cs"/>
        </a:defRPr>
      </a:lvl5pPr>
      <a:lvl6pPr marL="2771987" indent="-251999" algn="l" defTabSz="1007994" rtl="0" eaLnBrk="1" latinLnBrk="0" hangingPunct="1">
        <a:lnSpc>
          <a:spcPct val="90000"/>
        </a:lnSpc>
        <a:spcBef>
          <a:spcPts val="552"/>
        </a:spcBef>
        <a:buFont typeface="Arial" panose="020B0604020202020204" pitchFamily="34" charset="0"/>
        <a:buChar char="•"/>
        <a:defRPr sz="1984" kern="1200">
          <a:solidFill>
            <a:schemeClr val="tx1"/>
          </a:solidFill>
          <a:latin typeface="+mn-lt"/>
          <a:ea typeface="+mn-ea"/>
          <a:cs typeface="+mn-cs"/>
        </a:defRPr>
      </a:lvl6pPr>
      <a:lvl7pPr marL="3275984" indent="-251999" algn="l" defTabSz="1007994" rtl="0" eaLnBrk="1" latinLnBrk="0" hangingPunct="1">
        <a:lnSpc>
          <a:spcPct val="90000"/>
        </a:lnSpc>
        <a:spcBef>
          <a:spcPts val="552"/>
        </a:spcBef>
        <a:buFont typeface="Arial" panose="020B0604020202020204" pitchFamily="34" charset="0"/>
        <a:buChar char="•"/>
        <a:defRPr sz="1984" kern="1200">
          <a:solidFill>
            <a:schemeClr val="tx1"/>
          </a:solidFill>
          <a:latin typeface="+mn-lt"/>
          <a:ea typeface="+mn-ea"/>
          <a:cs typeface="+mn-cs"/>
        </a:defRPr>
      </a:lvl7pPr>
      <a:lvl8pPr marL="3779981" indent="-251999" algn="l" defTabSz="1007994" rtl="0" eaLnBrk="1" latinLnBrk="0" hangingPunct="1">
        <a:lnSpc>
          <a:spcPct val="90000"/>
        </a:lnSpc>
        <a:spcBef>
          <a:spcPts val="552"/>
        </a:spcBef>
        <a:buFont typeface="Arial" panose="020B0604020202020204" pitchFamily="34" charset="0"/>
        <a:buChar char="•"/>
        <a:defRPr sz="1984" kern="1200">
          <a:solidFill>
            <a:schemeClr val="tx1"/>
          </a:solidFill>
          <a:latin typeface="+mn-lt"/>
          <a:ea typeface="+mn-ea"/>
          <a:cs typeface="+mn-cs"/>
        </a:defRPr>
      </a:lvl8pPr>
      <a:lvl9pPr marL="4283978" indent="-251999" algn="l" defTabSz="1007994" rtl="0" eaLnBrk="1" latinLnBrk="0" hangingPunct="1">
        <a:lnSpc>
          <a:spcPct val="90000"/>
        </a:lnSpc>
        <a:spcBef>
          <a:spcPts val="552"/>
        </a:spcBef>
        <a:buFont typeface="Arial" panose="020B0604020202020204" pitchFamily="34" charset="0"/>
        <a:buChar char="•"/>
        <a:defRPr sz="1984" kern="1200">
          <a:solidFill>
            <a:schemeClr val="tx1"/>
          </a:solidFill>
          <a:latin typeface="+mn-lt"/>
          <a:ea typeface="+mn-ea"/>
          <a:cs typeface="+mn-cs"/>
        </a:defRPr>
      </a:lvl9pPr>
    </p:bodyStyle>
    <p:otherStyle>
      <a:defPPr>
        <a:defRPr lang="fr-FR"/>
      </a:defPPr>
      <a:lvl1pPr marL="0" algn="l" defTabSz="1007994" rtl="0" eaLnBrk="1" latinLnBrk="0" hangingPunct="1">
        <a:defRPr sz="1984" kern="1200">
          <a:solidFill>
            <a:schemeClr val="tx1"/>
          </a:solidFill>
          <a:latin typeface="+mn-lt"/>
          <a:ea typeface="+mn-ea"/>
          <a:cs typeface="+mn-cs"/>
        </a:defRPr>
      </a:lvl1pPr>
      <a:lvl2pPr marL="503999" algn="l" defTabSz="1007994" rtl="0" eaLnBrk="1" latinLnBrk="0" hangingPunct="1">
        <a:defRPr sz="1984" kern="1200">
          <a:solidFill>
            <a:schemeClr val="tx1"/>
          </a:solidFill>
          <a:latin typeface="+mn-lt"/>
          <a:ea typeface="+mn-ea"/>
          <a:cs typeface="+mn-cs"/>
        </a:defRPr>
      </a:lvl2pPr>
      <a:lvl3pPr marL="1007994" algn="l" defTabSz="1007994" rtl="0" eaLnBrk="1" latinLnBrk="0" hangingPunct="1">
        <a:defRPr sz="1984" kern="1200">
          <a:solidFill>
            <a:schemeClr val="tx1"/>
          </a:solidFill>
          <a:latin typeface="+mn-lt"/>
          <a:ea typeface="+mn-ea"/>
          <a:cs typeface="+mn-cs"/>
        </a:defRPr>
      </a:lvl3pPr>
      <a:lvl4pPr marL="1511993" algn="l" defTabSz="1007994" rtl="0" eaLnBrk="1" latinLnBrk="0" hangingPunct="1">
        <a:defRPr sz="1984" kern="1200">
          <a:solidFill>
            <a:schemeClr val="tx1"/>
          </a:solidFill>
          <a:latin typeface="+mn-lt"/>
          <a:ea typeface="+mn-ea"/>
          <a:cs typeface="+mn-cs"/>
        </a:defRPr>
      </a:lvl4pPr>
      <a:lvl5pPr marL="2015990" algn="l" defTabSz="1007994" rtl="0" eaLnBrk="1" latinLnBrk="0" hangingPunct="1">
        <a:defRPr sz="1984" kern="1200">
          <a:solidFill>
            <a:schemeClr val="tx1"/>
          </a:solidFill>
          <a:latin typeface="+mn-lt"/>
          <a:ea typeface="+mn-ea"/>
          <a:cs typeface="+mn-cs"/>
        </a:defRPr>
      </a:lvl5pPr>
      <a:lvl6pPr marL="2519988" algn="l" defTabSz="1007994" rtl="0" eaLnBrk="1" latinLnBrk="0" hangingPunct="1">
        <a:defRPr sz="1984" kern="1200">
          <a:solidFill>
            <a:schemeClr val="tx1"/>
          </a:solidFill>
          <a:latin typeface="+mn-lt"/>
          <a:ea typeface="+mn-ea"/>
          <a:cs typeface="+mn-cs"/>
        </a:defRPr>
      </a:lvl6pPr>
      <a:lvl7pPr marL="3023984" algn="l" defTabSz="1007994" rtl="0" eaLnBrk="1" latinLnBrk="0" hangingPunct="1">
        <a:defRPr sz="1984" kern="1200">
          <a:solidFill>
            <a:schemeClr val="tx1"/>
          </a:solidFill>
          <a:latin typeface="+mn-lt"/>
          <a:ea typeface="+mn-ea"/>
          <a:cs typeface="+mn-cs"/>
        </a:defRPr>
      </a:lvl7pPr>
      <a:lvl8pPr marL="3527983" algn="l" defTabSz="1007994" rtl="0" eaLnBrk="1" latinLnBrk="0" hangingPunct="1">
        <a:defRPr sz="1984" kern="1200">
          <a:solidFill>
            <a:schemeClr val="tx1"/>
          </a:solidFill>
          <a:latin typeface="+mn-lt"/>
          <a:ea typeface="+mn-ea"/>
          <a:cs typeface="+mn-cs"/>
        </a:defRPr>
      </a:lvl8pPr>
      <a:lvl9pPr marL="4031980" algn="l" defTabSz="1007994" rtl="0" eaLnBrk="1" latinLnBrk="0" hangingPunct="1">
        <a:defRPr sz="1984"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33AD3B3B-BA14-7443-A7B1-4B6B3B914174}"/>
              </a:ext>
            </a:extLst>
          </p:cNvPr>
          <p:cNvSpPr>
            <a:spLocks noGrp="1"/>
          </p:cNvSpPr>
          <p:nvPr>
            <p:ph type="title"/>
          </p:nvPr>
        </p:nvSpPr>
        <p:spPr>
          <a:xfrm>
            <a:off x="735014" y="403225"/>
            <a:ext cx="9221787" cy="1460500"/>
          </a:xfrm>
          <a:prstGeom prst="rect">
            <a:avLst/>
          </a:prstGeom>
        </p:spPr>
        <p:txBody>
          <a:bodyPr vert="horz" lIns="91440" tIns="45720" rIns="91440" bIns="45720" rtlCol="0" anchor="ctr">
            <a:noAutofit/>
          </a:bodyPr>
          <a:lstStyle/>
          <a:p>
            <a:r>
              <a:rPr lang="fr-FR"/>
              <a:t>Modifiez le style du titre</a:t>
            </a:r>
          </a:p>
        </p:txBody>
      </p:sp>
      <p:sp>
        <p:nvSpPr>
          <p:cNvPr id="3" name="Espace réservé du texte 2">
            <a:extLst>
              <a:ext uri="{FF2B5EF4-FFF2-40B4-BE49-F238E27FC236}">
                <a16:creationId xmlns:a16="http://schemas.microsoft.com/office/drawing/2014/main" id="{25DF3FC2-D4A5-F54C-B6DA-35817DDDE5AB}"/>
              </a:ext>
            </a:extLst>
          </p:cNvPr>
          <p:cNvSpPr>
            <a:spLocks noGrp="1"/>
          </p:cNvSpPr>
          <p:nvPr>
            <p:ph type="body" idx="1"/>
          </p:nvPr>
        </p:nvSpPr>
        <p:spPr>
          <a:xfrm>
            <a:off x="735014" y="2012950"/>
            <a:ext cx="9221787" cy="4795838"/>
          </a:xfrm>
          <a:prstGeom prst="rect">
            <a:avLst/>
          </a:prstGeom>
        </p:spPr>
        <p:txBody>
          <a:bodyPr vert="horz" lIns="91440" tIns="45720" rIns="91440" bIns="45720" rtlCol="0">
            <a:no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BDC713D-941E-6C48-A6CE-EEDDF32F5FB7}"/>
              </a:ext>
            </a:extLst>
          </p:cNvPr>
          <p:cNvSpPr>
            <a:spLocks noGrp="1"/>
          </p:cNvSpPr>
          <p:nvPr>
            <p:ph type="dt" sz="half" idx="2"/>
          </p:nvPr>
        </p:nvSpPr>
        <p:spPr>
          <a:xfrm>
            <a:off x="735013" y="7007225"/>
            <a:ext cx="2405063" cy="401638"/>
          </a:xfrm>
          <a:prstGeom prst="rect">
            <a:avLst/>
          </a:prstGeom>
        </p:spPr>
        <p:txBody>
          <a:bodyPr vert="horz" lIns="91440" tIns="45720" rIns="91440" bIns="45720" rtlCol="0" anchor="ctr"/>
          <a:lstStyle>
            <a:lvl1pPr algn="l">
              <a:defRPr sz="1201">
                <a:solidFill>
                  <a:schemeClr val="tx1">
                    <a:tint val="75000"/>
                  </a:schemeClr>
                </a:solidFill>
              </a:defRPr>
            </a:lvl1pPr>
          </a:lstStyle>
          <a:p>
            <a:endParaRPr lang="fr-FR"/>
          </a:p>
        </p:txBody>
      </p:sp>
      <p:sp>
        <p:nvSpPr>
          <p:cNvPr id="5" name="Espace réservé du pied de page 4">
            <a:extLst>
              <a:ext uri="{FF2B5EF4-FFF2-40B4-BE49-F238E27FC236}">
                <a16:creationId xmlns:a16="http://schemas.microsoft.com/office/drawing/2014/main" id="{392FCAC5-55EC-4840-B5C9-FE8A82368269}"/>
              </a:ext>
            </a:extLst>
          </p:cNvPr>
          <p:cNvSpPr>
            <a:spLocks noGrp="1"/>
          </p:cNvSpPr>
          <p:nvPr>
            <p:ph type="ftr" sz="quarter" idx="3"/>
          </p:nvPr>
        </p:nvSpPr>
        <p:spPr>
          <a:xfrm>
            <a:off x="5173062" y="6937992"/>
            <a:ext cx="3608387" cy="401638"/>
          </a:xfrm>
          <a:prstGeom prst="rect">
            <a:avLst/>
          </a:prstGeom>
        </p:spPr>
        <p:txBody>
          <a:bodyPr vert="horz" lIns="91440" tIns="45720" rIns="91440" bIns="45720" rtlCol="0" anchor="ctr"/>
          <a:lstStyle>
            <a:lvl1pPr algn="r">
              <a:defRPr sz="899">
                <a:solidFill>
                  <a:schemeClr val="tx1">
                    <a:tint val="75000"/>
                  </a:schemeClr>
                </a:solidFill>
                <a:latin typeface="Corbel" panose="020B0503020204020204" pitchFamily="34" charset="0"/>
              </a:defRPr>
            </a:lvl1pPr>
          </a:lstStyle>
          <a:p>
            <a:r>
              <a:rPr lang="fr-FR"/>
              <a:t>Pied de page</a:t>
            </a:r>
          </a:p>
        </p:txBody>
      </p:sp>
      <p:sp>
        <p:nvSpPr>
          <p:cNvPr id="6" name="Espace réservé du numéro de diapositive 5">
            <a:extLst>
              <a:ext uri="{FF2B5EF4-FFF2-40B4-BE49-F238E27FC236}">
                <a16:creationId xmlns:a16="http://schemas.microsoft.com/office/drawing/2014/main" id="{57E85320-EFE0-8741-A81E-11F25C2E577A}"/>
              </a:ext>
            </a:extLst>
          </p:cNvPr>
          <p:cNvSpPr>
            <a:spLocks noGrp="1"/>
          </p:cNvSpPr>
          <p:nvPr>
            <p:ph type="sldNum" sz="quarter" idx="4"/>
          </p:nvPr>
        </p:nvSpPr>
        <p:spPr>
          <a:xfrm>
            <a:off x="8792544" y="6937992"/>
            <a:ext cx="418164" cy="401638"/>
          </a:xfrm>
          <a:prstGeom prst="rect">
            <a:avLst/>
          </a:prstGeom>
        </p:spPr>
        <p:txBody>
          <a:bodyPr vert="horz" lIns="91440" tIns="45720" rIns="91440" bIns="45720" rtlCol="0" anchor="ctr"/>
          <a:lstStyle>
            <a:lvl1pPr algn="r">
              <a:defRPr sz="899">
                <a:solidFill>
                  <a:schemeClr val="tx1">
                    <a:lumMod val="75000"/>
                    <a:lumOff val="25000"/>
                  </a:schemeClr>
                </a:solidFill>
                <a:latin typeface="Corbel" panose="020B0503020204020204" pitchFamily="34" charset="0"/>
              </a:defRPr>
            </a:lvl1pPr>
          </a:lstStyle>
          <a:p>
            <a:fld id="{FFE9600D-D970-3D40-B4FB-C6249E901464}" type="slidenum">
              <a:rPr lang="fr-FR" smtClean="0"/>
              <a:pPr/>
              <a:t>‹N°›</a:t>
            </a:fld>
            <a:endParaRPr lang="fr-FR"/>
          </a:p>
        </p:txBody>
      </p:sp>
      <p:pic>
        <p:nvPicPr>
          <p:cNvPr id="7" name="Graphique 6">
            <a:extLst>
              <a:ext uri="{FF2B5EF4-FFF2-40B4-BE49-F238E27FC236}">
                <a16:creationId xmlns:a16="http://schemas.microsoft.com/office/drawing/2014/main" id="{006DD68A-1236-754F-BEEC-341A37B2BA62}"/>
              </a:ext>
            </a:extLst>
          </p:cNvPr>
          <p:cNvPicPr>
            <a:picLocks noChangeAspect="1"/>
          </p:cNvPicPr>
          <p:nvPr userDrawn="1"/>
        </p:nvPicPr>
        <p:blipFill>
          <a:blip r:embed="rId41">
            <a:extLst>
              <a:ext uri="{96DAC541-7B7A-43D3-8B79-37D633B846F1}">
                <asvg:svgBlip xmlns:asvg="http://schemas.microsoft.com/office/drawing/2016/SVG/main" r:embed="rId42"/>
              </a:ext>
            </a:extLst>
          </a:blip>
          <a:stretch>
            <a:fillRect/>
          </a:stretch>
        </p:blipFill>
        <p:spPr>
          <a:xfrm>
            <a:off x="9210709" y="6964326"/>
            <a:ext cx="1156424" cy="321229"/>
          </a:xfrm>
          <a:prstGeom prst="rect">
            <a:avLst/>
          </a:prstGeom>
        </p:spPr>
      </p:pic>
    </p:spTree>
    <p:extLst>
      <p:ext uri="{BB962C8B-B14F-4D97-AF65-F5344CB8AC3E}">
        <p14:creationId xmlns:p14="http://schemas.microsoft.com/office/powerpoint/2010/main" val="1074235369"/>
      </p:ext>
    </p:extLst>
  </p:cSld>
  <p:clrMap bg1="lt1" tx1="dk1" bg2="lt2" tx2="dk2" accent1="accent1" accent2="accent2" accent3="accent3" accent4="accent4" accent5="accent5" accent6="accent6" hlink="hlink" folHlink="folHlink"/>
  <p:sldLayoutIdLst>
    <p:sldLayoutId id="2147483778" r:id="rId1"/>
    <p:sldLayoutId id="2147483766" r:id="rId2"/>
    <p:sldLayoutId id="2147483760" r:id="rId3"/>
    <p:sldLayoutId id="2147483755" r:id="rId4"/>
    <p:sldLayoutId id="2147483750" r:id="rId5"/>
    <p:sldLayoutId id="2147483707" r:id="rId6"/>
    <p:sldLayoutId id="2147483712" r:id="rId7"/>
    <p:sldLayoutId id="2147483713" r:id="rId8"/>
    <p:sldLayoutId id="2147483711" r:id="rId9"/>
    <p:sldLayoutId id="2147483761" r:id="rId10"/>
    <p:sldLayoutId id="2147483767" r:id="rId11"/>
    <p:sldLayoutId id="2147483756" r:id="rId12"/>
    <p:sldLayoutId id="2147483751" r:id="rId13"/>
    <p:sldLayoutId id="2147483708" r:id="rId14"/>
    <p:sldLayoutId id="2147483734" r:id="rId15"/>
    <p:sldLayoutId id="2147483735" r:id="rId16"/>
    <p:sldLayoutId id="2147483762" r:id="rId17"/>
    <p:sldLayoutId id="2147483768" r:id="rId18"/>
    <p:sldLayoutId id="2147483757" r:id="rId19"/>
    <p:sldLayoutId id="2147483752" r:id="rId20"/>
    <p:sldLayoutId id="2147483709" r:id="rId21"/>
    <p:sldLayoutId id="2147483736" r:id="rId22"/>
    <p:sldLayoutId id="2147483737" r:id="rId23"/>
    <p:sldLayoutId id="2147483763" r:id="rId24"/>
    <p:sldLayoutId id="2147483769" r:id="rId25"/>
    <p:sldLayoutId id="2147483758" r:id="rId26"/>
    <p:sldLayoutId id="2147483753" r:id="rId27"/>
    <p:sldLayoutId id="2147483710" r:id="rId28"/>
    <p:sldLayoutId id="2147483738" r:id="rId29"/>
    <p:sldLayoutId id="2147483739" r:id="rId30"/>
    <p:sldLayoutId id="2147483764" r:id="rId31"/>
    <p:sldLayoutId id="2147483765" r:id="rId32"/>
    <p:sldLayoutId id="2147483759" r:id="rId33"/>
    <p:sldLayoutId id="2147483754" r:id="rId34"/>
    <p:sldLayoutId id="2147483747" r:id="rId35"/>
    <p:sldLayoutId id="2147483748" r:id="rId36"/>
    <p:sldLayoutId id="2147483749" r:id="rId37"/>
    <p:sldLayoutId id="2147483780" r:id="rId38"/>
    <p:sldLayoutId id="2147483781" r:id="rId39"/>
  </p:sldLayoutIdLst>
  <p:hf hdr="0" dt="0"/>
  <p:txStyles>
    <p:titleStyle>
      <a:lvl1pPr algn="l" defTabSz="914447" rtl="0" eaLnBrk="1" latinLnBrk="0" hangingPunct="1">
        <a:lnSpc>
          <a:spcPct val="90000"/>
        </a:lnSpc>
        <a:spcBef>
          <a:spcPct val="0"/>
        </a:spcBef>
        <a:buNone/>
        <a:defRPr sz="4850" b="1" kern="1200" cap="all" baseline="0">
          <a:solidFill>
            <a:schemeClr val="tx1"/>
          </a:solidFill>
          <a:latin typeface="Corbel" panose="020B0503020204020204" pitchFamily="34" charset="0"/>
          <a:ea typeface="+mj-ea"/>
          <a:cs typeface="+mj-cs"/>
        </a:defRPr>
      </a:lvl1pPr>
    </p:titleStyle>
    <p:bodyStyle>
      <a:lvl1pPr marL="0" indent="0" algn="l" defTabSz="914447" rtl="0" eaLnBrk="1" latinLnBrk="0" hangingPunct="1">
        <a:lnSpc>
          <a:spcPts val="1600"/>
        </a:lnSpc>
        <a:spcBef>
          <a:spcPts val="1000"/>
        </a:spcBef>
        <a:buFont typeface="Arial" panose="020B0604020202020204" pitchFamily="34" charset="0"/>
        <a:buNone/>
        <a:defRPr sz="1100" b="1" kern="1200">
          <a:solidFill>
            <a:schemeClr val="tx1">
              <a:lumMod val="75000"/>
              <a:lumOff val="25000"/>
            </a:schemeClr>
          </a:solidFill>
          <a:latin typeface="Corbel" panose="020B0503020204020204" pitchFamily="34" charset="0"/>
          <a:ea typeface="+mn-ea"/>
          <a:cs typeface="+mn-cs"/>
        </a:defRPr>
      </a:lvl1pPr>
      <a:lvl2pPr marL="0" indent="0" algn="l" defTabSz="914447" rtl="0" eaLnBrk="1" latinLnBrk="0" hangingPunct="1">
        <a:lnSpc>
          <a:spcPts val="1600"/>
        </a:lnSpc>
        <a:spcBef>
          <a:spcPts val="600"/>
        </a:spcBef>
        <a:buFont typeface="Arial" panose="020B0604020202020204" pitchFamily="34" charset="0"/>
        <a:buNone/>
        <a:defRPr sz="1049" kern="1200">
          <a:solidFill>
            <a:schemeClr val="tx1">
              <a:lumMod val="75000"/>
              <a:lumOff val="25000"/>
            </a:schemeClr>
          </a:solidFill>
          <a:latin typeface="Corbel" panose="020B0503020204020204" pitchFamily="34" charset="0"/>
          <a:ea typeface="+mn-ea"/>
          <a:cs typeface="+mn-cs"/>
        </a:defRPr>
      </a:lvl2pPr>
      <a:lvl3pPr marL="171458" indent="-171458" algn="l" defTabSz="914447" rtl="0" eaLnBrk="1" latinLnBrk="0" hangingPunct="1">
        <a:lnSpc>
          <a:spcPts val="1600"/>
        </a:lnSpc>
        <a:spcBef>
          <a:spcPts val="501"/>
        </a:spcBef>
        <a:buClr>
          <a:schemeClr val="bg2"/>
        </a:buClr>
        <a:buFont typeface="ARSMaquettePro-Bold" panose="02000603000000020004" pitchFamily="2" charset="77"/>
        <a:buChar char="→"/>
        <a:defRPr sz="1049" kern="1200">
          <a:solidFill>
            <a:schemeClr val="tx1">
              <a:lumMod val="75000"/>
              <a:lumOff val="25000"/>
            </a:schemeClr>
          </a:solidFill>
          <a:latin typeface="Corbel" panose="020B0503020204020204" pitchFamily="34" charset="0"/>
          <a:ea typeface="+mn-ea"/>
          <a:cs typeface="+mn-cs"/>
        </a:defRPr>
      </a:lvl3pPr>
      <a:lvl4pPr marL="355619" indent="-125420" algn="l" defTabSz="914447" rtl="0" eaLnBrk="1" latinLnBrk="0" hangingPunct="1">
        <a:lnSpc>
          <a:spcPts val="1600"/>
        </a:lnSpc>
        <a:spcBef>
          <a:spcPts val="501"/>
        </a:spcBef>
        <a:buClr>
          <a:schemeClr val="bg2"/>
        </a:buClr>
        <a:buFont typeface="Arial" panose="020B0604020202020204" pitchFamily="34" charset="0"/>
        <a:buChar char="•"/>
        <a:tabLst/>
        <a:defRPr sz="899" i="0" kern="1200">
          <a:solidFill>
            <a:schemeClr val="tx1">
              <a:lumMod val="75000"/>
              <a:lumOff val="25000"/>
            </a:schemeClr>
          </a:solidFill>
          <a:latin typeface="Corbel" panose="020B0503020204020204" pitchFamily="34" charset="0"/>
          <a:ea typeface="+mn-ea"/>
          <a:cs typeface="+mn-cs"/>
        </a:defRPr>
      </a:lvl4pPr>
      <a:lvl5pPr marL="490563" indent="-115893" algn="l" defTabSz="914447" rtl="0" eaLnBrk="1" latinLnBrk="0" hangingPunct="1">
        <a:lnSpc>
          <a:spcPts val="1600"/>
        </a:lnSpc>
        <a:spcBef>
          <a:spcPts val="501"/>
        </a:spcBef>
        <a:buClr>
          <a:schemeClr val="bg2"/>
        </a:buClr>
        <a:buFont typeface="Wingdings" pitchFamily="2" charset="2"/>
        <a:buChar char="§"/>
        <a:tabLst/>
        <a:defRPr sz="800" kern="1200">
          <a:solidFill>
            <a:schemeClr val="tx1">
              <a:lumMod val="75000"/>
              <a:lumOff val="25000"/>
            </a:schemeClr>
          </a:solidFill>
          <a:latin typeface="Corbel" panose="020B0503020204020204" pitchFamily="34" charset="0"/>
          <a:ea typeface="+mn-ea"/>
          <a:cs typeface="+mn-cs"/>
        </a:defRPr>
      </a:lvl5pPr>
      <a:lvl6pPr marL="2514730" indent="-228612" algn="l" defTabSz="914447" rtl="0" eaLnBrk="1" latinLnBrk="0" hangingPunct="1">
        <a:lnSpc>
          <a:spcPct val="90000"/>
        </a:lnSpc>
        <a:spcBef>
          <a:spcPts val="501"/>
        </a:spcBef>
        <a:buFont typeface="Arial" panose="020B0604020202020204" pitchFamily="34" charset="0"/>
        <a:buChar char="•"/>
        <a:defRPr sz="1800" kern="1200">
          <a:solidFill>
            <a:schemeClr val="tx1"/>
          </a:solidFill>
          <a:latin typeface="+mn-lt"/>
          <a:ea typeface="+mn-ea"/>
          <a:cs typeface="+mn-cs"/>
        </a:defRPr>
      </a:lvl6pPr>
      <a:lvl7pPr marL="2971953" indent="-228612" algn="l" defTabSz="914447" rtl="0" eaLnBrk="1" latinLnBrk="0" hangingPunct="1">
        <a:lnSpc>
          <a:spcPct val="90000"/>
        </a:lnSpc>
        <a:spcBef>
          <a:spcPts val="501"/>
        </a:spcBef>
        <a:buFont typeface="Arial" panose="020B0604020202020204" pitchFamily="34" charset="0"/>
        <a:buChar char="•"/>
        <a:defRPr sz="1800" kern="1200">
          <a:solidFill>
            <a:schemeClr val="tx1"/>
          </a:solidFill>
          <a:latin typeface="+mn-lt"/>
          <a:ea typeface="+mn-ea"/>
          <a:cs typeface="+mn-cs"/>
        </a:defRPr>
      </a:lvl7pPr>
      <a:lvl8pPr marL="3429177" indent="-228612" algn="l" defTabSz="914447" rtl="0" eaLnBrk="1" latinLnBrk="0" hangingPunct="1">
        <a:lnSpc>
          <a:spcPct val="90000"/>
        </a:lnSpc>
        <a:spcBef>
          <a:spcPts val="501"/>
        </a:spcBef>
        <a:buFont typeface="Arial" panose="020B0604020202020204" pitchFamily="34" charset="0"/>
        <a:buChar char="•"/>
        <a:defRPr sz="1800" kern="1200">
          <a:solidFill>
            <a:schemeClr val="tx1"/>
          </a:solidFill>
          <a:latin typeface="+mn-lt"/>
          <a:ea typeface="+mn-ea"/>
          <a:cs typeface="+mn-cs"/>
        </a:defRPr>
      </a:lvl8pPr>
      <a:lvl9pPr marL="3886400" indent="-228612" algn="l" defTabSz="914447" rtl="0" eaLnBrk="1" latinLnBrk="0" hangingPunct="1">
        <a:lnSpc>
          <a:spcPct val="90000"/>
        </a:lnSpc>
        <a:spcBef>
          <a:spcPts val="501"/>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47" rtl="0" eaLnBrk="1" latinLnBrk="0" hangingPunct="1">
        <a:defRPr sz="1800" kern="1200">
          <a:solidFill>
            <a:schemeClr val="tx1"/>
          </a:solidFill>
          <a:latin typeface="+mn-lt"/>
          <a:ea typeface="+mn-ea"/>
          <a:cs typeface="+mn-cs"/>
        </a:defRPr>
      </a:lvl1pPr>
      <a:lvl2pPr marL="457223" algn="l" defTabSz="914447" rtl="0" eaLnBrk="1" latinLnBrk="0" hangingPunct="1">
        <a:defRPr sz="1800" kern="1200">
          <a:solidFill>
            <a:schemeClr val="tx1"/>
          </a:solidFill>
          <a:latin typeface="+mn-lt"/>
          <a:ea typeface="+mn-ea"/>
          <a:cs typeface="+mn-cs"/>
        </a:defRPr>
      </a:lvl2pPr>
      <a:lvl3pPr marL="914447" algn="l" defTabSz="914447" rtl="0" eaLnBrk="1" latinLnBrk="0" hangingPunct="1">
        <a:defRPr sz="1800" kern="1200">
          <a:solidFill>
            <a:schemeClr val="tx1"/>
          </a:solidFill>
          <a:latin typeface="+mn-lt"/>
          <a:ea typeface="+mn-ea"/>
          <a:cs typeface="+mn-cs"/>
        </a:defRPr>
      </a:lvl3pPr>
      <a:lvl4pPr marL="1371670" algn="l" defTabSz="914447" rtl="0" eaLnBrk="1" latinLnBrk="0" hangingPunct="1">
        <a:defRPr sz="1800" kern="1200">
          <a:solidFill>
            <a:schemeClr val="tx1"/>
          </a:solidFill>
          <a:latin typeface="+mn-lt"/>
          <a:ea typeface="+mn-ea"/>
          <a:cs typeface="+mn-cs"/>
        </a:defRPr>
      </a:lvl4pPr>
      <a:lvl5pPr marL="1828894" algn="l" defTabSz="914447" rtl="0" eaLnBrk="1" latinLnBrk="0" hangingPunct="1">
        <a:defRPr sz="1800" kern="1200">
          <a:solidFill>
            <a:schemeClr val="tx1"/>
          </a:solidFill>
          <a:latin typeface="+mn-lt"/>
          <a:ea typeface="+mn-ea"/>
          <a:cs typeface="+mn-cs"/>
        </a:defRPr>
      </a:lvl5pPr>
      <a:lvl6pPr marL="2286118" algn="l" defTabSz="914447" rtl="0" eaLnBrk="1" latinLnBrk="0" hangingPunct="1">
        <a:defRPr sz="1800" kern="1200">
          <a:solidFill>
            <a:schemeClr val="tx1"/>
          </a:solidFill>
          <a:latin typeface="+mn-lt"/>
          <a:ea typeface="+mn-ea"/>
          <a:cs typeface="+mn-cs"/>
        </a:defRPr>
      </a:lvl6pPr>
      <a:lvl7pPr marL="2743342" algn="l" defTabSz="914447" rtl="0" eaLnBrk="1" latinLnBrk="0" hangingPunct="1">
        <a:defRPr sz="1800" kern="1200">
          <a:solidFill>
            <a:schemeClr val="tx1"/>
          </a:solidFill>
          <a:latin typeface="+mn-lt"/>
          <a:ea typeface="+mn-ea"/>
          <a:cs typeface="+mn-cs"/>
        </a:defRPr>
      </a:lvl7pPr>
      <a:lvl8pPr marL="3200565" algn="l" defTabSz="914447" rtl="0" eaLnBrk="1" latinLnBrk="0" hangingPunct="1">
        <a:defRPr sz="1800" kern="1200">
          <a:solidFill>
            <a:schemeClr val="tx1"/>
          </a:solidFill>
          <a:latin typeface="+mn-lt"/>
          <a:ea typeface="+mn-ea"/>
          <a:cs typeface="+mn-cs"/>
        </a:defRPr>
      </a:lvl8pPr>
      <a:lvl9pPr marL="3657789" algn="l" defTabSz="91444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tags" Target="../tags/tag1.xml"/><Relationship Id="rId5" Type="http://schemas.openxmlformats.org/officeDocument/2006/relationships/image" Target="../media/image7.jpeg"/><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36.xml"/><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image" Target="../media/image9.svg"/></Relationships>
</file>

<file path=ppt/slides/_rels/slide5.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hyperlink" Target="https://go.klaxoon.com/S3MGUG5" TargetMode="External"/><Relationship Id="rId7" Type="http://schemas.openxmlformats.org/officeDocument/2006/relationships/image" Target="../media/image15.svg"/><Relationship Id="rId2" Type="http://schemas.openxmlformats.org/officeDocument/2006/relationships/notesSlide" Target="../notesSlides/notesSlide4.xml"/><Relationship Id="rId1" Type="http://schemas.openxmlformats.org/officeDocument/2006/relationships/slideLayout" Target="../slideLayouts/slideLayout36.xml"/><Relationship Id="rId6" Type="http://schemas.openxmlformats.org/officeDocument/2006/relationships/image" Target="../media/image14.png"/><Relationship Id="rId5" Type="http://schemas.openxmlformats.org/officeDocument/2006/relationships/image" Target="../media/image13.svg"/><Relationship Id="rId4" Type="http://schemas.openxmlformats.org/officeDocument/2006/relationships/image" Target="../media/image12.png"/><Relationship Id="rId9" Type="http://schemas.openxmlformats.org/officeDocument/2006/relationships/image" Target="../media/image17.svg"/></Relationships>
</file>

<file path=ppt/slides/_rels/slide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5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slideLayout" Target="../slideLayouts/slideLayout8.xml"/><Relationship Id="rId1" Type="http://schemas.openxmlformats.org/officeDocument/2006/relationships/tags" Target="../tags/tag2.xml"/></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47.xml"/><Relationship Id="rId4" Type="http://schemas.openxmlformats.org/officeDocument/2006/relationships/image" Target="../media/image21.svg"/></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47.xml"/><Relationship Id="rId4" Type="http://schemas.openxmlformats.org/officeDocument/2006/relationships/image" Target="../media/image21.svg"/></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47.xml"/><Relationship Id="rId4" Type="http://schemas.openxmlformats.org/officeDocument/2006/relationships/image" Target="../media/image21.svg"/></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47.xml"/><Relationship Id="rId4" Type="http://schemas.openxmlformats.org/officeDocument/2006/relationships/image" Target="../media/image21.svg"/></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47.xml"/><Relationship Id="rId5" Type="http://schemas.openxmlformats.org/officeDocument/2006/relationships/image" Target="../media/image22.png"/><Relationship Id="rId4" Type="http://schemas.openxmlformats.org/officeDocument/2006/relationships/image" Target="../media/image21.svg"/></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47.xml"/><Relationship Id="rId4" Type="http://schemas.openxmlformats.org/officeDocument/2006/relationships/image" Target="../media/image21.svg"/></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47.xml"/><Relationship Id="rId4" Type="http://schemas.openxmlformats.org/officeDocument/2006/relationships/image" Target="../media/image21.svg"/></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3.xml"/><Relationship Id="rId1" Type="http://schemas.openxmlformats.org/officeDocument/2006/relationships/slideLayout" Target="../slideLayouts/slideLayout47.xml"/><Relationship Id="rId4" Type="http://schemas.openxmlformats.org/officeDocument/2006/relationships/image" Target="../media/image21.svg"/></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47.xml"/><Relationship Id="rId6" Type="http://schemas.openxmlformats.org/officeDocument/2006/relationships/image" Target="../media/image24.svg"/><Relationship Id="rId5" Type="http://schemas.openxmlformats.org/officeDocument/2006/relationships/image" Target="../media/image23.png"/><Relationship Id="rId4" Type="http://schemas.openxmlformats.org/officeDocument/2006/relationships/image" Target="../media/image21.svg"/></Relationships>
</file>

<file path=ppt/slides/_rels/slide18.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0.png"/><Relationship Id="rId7" Type="http://schemas.openxmlformats.org/officeDocument/2006/relationships/image" Target="../media/image27.png"/><Relationship Id="rId2" Type="http://schemas.openxmlformats.org/officeDocument/2006/relationships/notesSlide" Target="../notesSlides/notesSlide15.xml"/><Relationship Id="rId1" Type="http://schemas.openxmlformats.org/officeDocument/2006/relationships/slideLayout" Target="../slideLayouts/slideLayout47.xml"/><Relationship Id="rId6" Type="http://schemas.openxmlformats.org/officeDocument/2006/relationships/image" Target="../media/image26.svg"/><Relationship Id="rId5" Type="http://schemas.openxmlformats.org/officeDocument/2006/relationships/image" Target="../media/image25.png"/><Relationship Id="rId4" Type="http://schemas.openxmlformats.org/officeDocument/2006/relationships/image" Target="../media/image21.svg"/></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29.png"/><Relationship Id="rId2" Type="http://schemas.openxmlformats.org/officeDocument/2006/relationships/notesSlide" Target="../notesSlides/notesSlide16.xml"/><Relationship Id="rId1" Type="http://schemas.openxmlformats.org/officeDocument/2006/relationships/slideLayout" Target="../slideLayouts/slideLayout47.xml"/><Relationship Id="rId6" Type="http://schemas.openxmlformats.org/officeDocument/2006/relationships/image" Target="../media/image24.svg"/><Relationship Id="rId5" Type="http://schemas.openxmlformats.org/officeDocument/2006/relationships/image" Target="../media/image23.png"/><Relationship Id="rId4" Type="http://schemas.openxmlformats.org/officeDocument/2006/relationships/image" Target="../media/image21.svg"/></Relationships>
</file>

<file path=ppt/slides/_rels/slide20.xml.rels><?xml version="1.0" encoding="UTF-8" standalone="yes"?>
<Relationships xmlns="http://schemas.openxmlformats.org/package/2006/relationships"><Relationship Id="rId8" Type="http://schemas.openxmlformats.org/officeDocument/2006/relationships/image" Target="../media/image26.svg"/><Relationship Id="rId3" Type="http://schemas.openxmlformats.org/officeDocument/2006/relationships/image" Target="../media/image20.png"/><Relationship Id="rId7" Type="http://schemas.openxmlformats.org/officeDocument/2006/relationships/image" Target="../media/image25.png"/><Relationship Id="rId2" Type="http://schemas.openxmlformats.org/officeDocument/2006/relationships/notesSlide" Target="../notesSlides/notesSlide17.xml"/><Relationship Id="rId1" Type="http://schemas.openxmlformats.org/officeDocument/2006/relationships/slideLayout" Target="../slideLayouts/slideLayout47.xml"/><Relationship Id="rId6" Type="http://schemas.openxmlformats.org/officeDocument/2006/relationships/image" Target="../media/image24.svg"/><Relationship Id="rId5" Type="http://schemas.openxmlformats.org/officeDocument/2006/relationships/image" Target="../media/image23.png"/><Relationship Id="rId4" Type="http://schemas.openxmlformats.org/officeDocument/2006/relationships/image" Target="../media/image21.svg"/></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8.xml"/><Relationship Id="rId1" Type="http://schemas.openxmlformats.org/officeDocument/2006/relationships/slideLayout" Target="../slideLayouts/slideLayout47.xml"/><Relationship Id="rId6" Type="http://schemas.openxmlformats.org/officeDocument/2006/relationships/image" Target="../media/image24.svg"/><Relationship Id="rId5" Type="http://schemas.openxmlformats.org/officeDocument/2006/relationships/image" Target="../media/image23.png"/><Relationship Id="rId4" Type="http://schemas.openxmlformats.org/officeDocument/2006/relationships/image" Target="../media/image21.svg"/></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9.xml"/><Relationship Id="rId1" Type="http://schemas.openxmlformats.org/officeDocument/2006/relationships/slideLayout" Target="../slideLayouts/slideLayout47.xml"/><Relationship Id="rId4" Type="http://schemas.openxmlformats.org/officeDocument/2006/relationships/image" Target="../media/image21.svg"/></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0.xml"/><Relationship Id="rId1" Type="http://schemas.openxmlformats.org/officeDocument/2006/relationships/slideLayout" Target="../slideLayouts/slideLayout47.xml"/><Relationship Id="rId6" Type="http://schemas.openxmlformats.org/officeDocument/2006/relationships/image" Target="../media/image24.svg"/><Relationship Id="rId5" Type="http://schemas.openxmlformats.org/officeDocument/2006/relationships/image" Target="../media/image23.png"/><Relationship Id="rId4" Type="http://schemas.openxmlformats.org/officeDocument/2006/relationships/image" Target="../media/image21.svg"/></Relationships>
</file>

<file path=ppt/slides/_rels/slide2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1.xml"/><Relationship Id="rId1" Type="http://schemas.openxmlformats.org/officeDocument/2006/relationships/slideLayout" Target="../slideLayouts/slideLayout47.xml"/><Relationship Id="rId6" Type="http://schemas.openxmlformats.org/officeDocument/2006/relationships/image" Target="../media/image26.svg"/><Relationship Id="rId5" Type="http://schemas.openxmlformats.org/officeDocument/2006/relationships/image" Target="../media/image25.png"/><Relationship Id="rId4" Type="http://schemas.openxmlformats.org/officeDocument/2006/relationships/image" Target="../media/image21.svg"/></Relationships>
</file>

<file path=ppt/slides/_rels/slide2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slideLayout" Target="../slideLayouts/slideLayout7.xml"/><Relationship Id="rId1" Type="http://schemas.openxmlformats.org/officeDocument/2006/relationships/tags" Target="../tags/tag3.xml"/></Relationships>
</file>

<file path=ppt/slides/_rels/slide26.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12.png"/><Relationship Id="rId7" Type="http://schemas.openxmlformats.org/officeDocument/2006/relationships/diagramQuickStyle" Target="../diagrams/quickStyle1.xml"/><Relationship Id="rId2" Type="http://schemas.openxmlformats.org/officeDocument/2006/relationships/notesSlide" Target="../notesSlides/notesSlide22.xml"/><Relationship Id="rId1" Type="http://schemas.openxmlformats.org/officeDocument/2006/relationships/slideLayout" Target="../slideLayouts/slideLayout33.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13.svg"/><Relationship Id="rId9" Type="http://schemas.microsoft.com/office/2007/relationships/diagramDrawing" Target="../diagrams/drawing1.xml"/></Relationships>
</file>

<file path=ppt/slides/_rels/slide2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3.xml"/><Relationship Id="rId1" Type="http://schemas.openxmlformats.org/officeDocument/2006/relationships/slideLayout" Target="../slideLayouts/slideLayout33.xml"/><Relationship Id="rId4" Type="http://schemas.openxmlformats.org/officeDocument/2006/relationships/image" Target="../media/image31.svg"/></Relationships>
</file>

<file path=ppt/slides/_rels/slide2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4.xml"/><Relationship Id="rId1" Type="http://schemas.openxmlformats.org/officeDocument/2006/relationships/slideLayout" Target="../slideLayouts/slideLayout33.xml"/><Relationship Id="rId4" Type="http://schemas.openxmlformats.org/officeDocument/2006/relationships/image" Target="../media/image31.svg"/></Relationships>
</file>

<file path=ppt/slides/_rels/slide2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5.xml"/><Relationship Id="rId1" Type="http://schemas.openxmlformats.org/officeDocument/2006/relationships/slideLayout" Target="../slideLayouts/slideLayout33.xml"/><Relationship Id="rId4" Type="http://schemas.openxmlformats.org/officeDocument/2006/relationships/image" Target="../media/image33.svg"/></Relationships>
</file>

<file path=ppt/slides/_rels/slide30.xml.rels><?xml version="1.0" encoding="UTF-8" standalone="yes"?>
<Relationships xmlns="http://schemas.openxmlformats.org/package/2006/relationships"><Relationship Id="rId3" Type="http://schemas.openxmlformats.org/officeDocument/2006/relationships/image" Target="../media/image33.svg"/><Relationship Id="rId2" Type="http://schemas.openxmlformats.org/officeDocument/2006/relationships/image" Target="../media/image32.png"/><Relationship Id="rId1" Type="http://schemas.openxmlformats.org/officeDocument/2006/relationships/slideLayout" Target="../slideLayouts/slideLayout3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Espace réservé du texte 20">
            <a:extLst>
              <a:ext uri="{FF2B5EF4-FFF2-40B4-BE49-F238E27FC236}">
                <a16:creationId xmlns:a16="http://schemas.microsoft.com/office/drawing/2014/main" id="{6354B236-CFDA-B64B-B977-9A4D38B8ACF0}"/>
              </a:ext>
            </a:extLst>
          </p:cNvPr>
          <p:cNvSpPr>
            <a:spLocks noGrp="1"/>
          </p:cNvSpPr>
          <p:nvPr>
            <p:ph type="body" sz="quarter" idx="11"/>
          </p:nvPr>
        </p:nvSpPr>
        <p:spPr/>
        <p:txBody>
          <a:bodyPr/>
          <a:lstStyle/>
          <a:p>
            <a:pPr lvl="0"/>
            <a:r>
              <a:rPr lang="fr-FR"/>
              <a:t>Points clés du diagnostic préalable à l’élaboration de la feuille de route PRITH 2025-2027</a:t>
            </a:r>
          </a:p>
          <a:p>
            <a:pPr lvl="1"/>
            <a:endParaRPr lang="fr-FR"/>
          </a:p>
        </p:txBody>
      </p:sp>
      <p:cxnSp>
        <p:nvCxnSpPr>
          <p:cNvPr id="14" name="Connecteur droit 13">
            <a:extLst>
              <a:ext uri="{FF2B5EF4-FFF2-40B4-BE49-F238E27FC236}">
                <a16:creationId xmlns:a16="http://schemas.microsoft.com/office/drawing/2014/main" id="{8200A728-45D0-FD4A-8420-3EED83FA333C}"/>
              </a:ext>
            </a:extLst>
          </p:cNvPr>
          <p:cNvCxnSpPr/>
          <p:nvPr/>
        </p:nvCxnSpPr>
        <p:spPr>
          <a:xfrm>
            <a:off x="566927" y="4843464"/>
            <a:ext cx="5001769" cy="0"/>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Connecteur droit 16">
            <a:extLst>
              <a:ext uri="{FF2B5EF4-FFF2-40B4-BE49-F238E27FC236}">
                <a16:creationId xmlns:a16="http://schemas.microsoft.com/office/drawing/2014/main" id="{C853B9A3-C0E4-644F-BC50-527C787BABE5}"/>
              </a:ext>
            </a:extLst>
          </p:cNvPr>
          <p:cNvCxnSpPr>
            <a:cxnSpLocks/>
          </p:cNvCxnSpPr>
          <p:nvPr/>
        </p:nvCxnSpPr>
        <p:spPr>
          <a:xfrm>
            <a:off x="2587752" y="5867284"/>
            <a:ext cx="0" cy="674851"/>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grpSp>
        <p:nvGrpSpPr>
          <p:cNvPr id="23" name="Graphique 24">
            <a:extLst>
              <a:ext uri="{FF2B5EF4-FFF2-40B4-BE49-F238E27FC236}">
                <a16:creationId xmlns:a16="http://schemas.microsoft.com/office/drawing/2014/main" id="{EC25F228-9C9C-AE4E-88B0-7E569B7CB4DA}"/>
              </a:ext>
            </a:extLst>
          </p:cNvPr>
          <p:cNvGrpSpPr/>
          <p:nvPr/>
        </p:nvGrpSpPr>
        <p:grpSpPr>
          <a:xfrm>
            <a:off x="807833" y="6119776"/>
            <a:ext cx="1493876" cy="282430"/>
            <a:chOff x="4672877" y="1395584"/>
            <a:chExt cx="1372194" cy="259425"/>
          </a:xfrm>
        </p:grpSpPr>
        <p:sp>
          <p:nvSpPr>
            <p:cNvPr id="24" name="Forme libre 23">
              <a:extLst>
                <a:ext uri="{FF2B5EF4-FFF2-40B4-BE49-F238E27FC236}">
                  <a16:creationId xmlns:a16="http://schemas.microsoft.com/office/drawing/2014/main" id="{3BD21C67-348A-C441-95D1-A23E2689E993}"/>
                </a:ext>
              </a:extLst>
            </p:cNvPr>
            <p:cNvSpPr/>
            <p:nvPr/>
          </p:nvSpPr>
          <p:spPr>
            <a:xfrm>
              <a:off x="4672877" y="1395584"/>
              <a:ext cx="262885" cy="259425"/>
            </a:xfrm>
            <a:custGeom>
              <a:avLst/>
              <a:gdLst>
                <a:gd name="connsiteX0" fmla="*/ 262886 w 262885"/>
                <a:gd name="connsiteY0" fmla="*/ 129713 h 259425"/>
                <a:gd name="connsiteX1" fmla="*/ 131443 w 262885"/>
                <a:gd name="connsiteY1" fmla="*/ 259425 h 259425"/>
                <a:gd name="connsiteX2" fmla="*/ 0 w 262885"/>
                <a:gd name="connsiteY2" fmla="*/ 129713 h 259425"/>
                <a:gd name="connsiteX3" fmla="*/ 131443 w 262885"/>
                <a:gd name="connsiteY3" fmla="*/ 0 h 259425"/>
                <a:gd name="connsiteX4" fmla="*/ 262886 w 262885"/>
                <a:gd name="connsiteY4" fmla="*/ 129713 h 2594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2885" h="259425">
                  <a:moveTo>
                    <a:pt x="262886" y="129713"/>
                  </a:moveTo>
                  <a:cubicBezTo>
                    <a:pt x="262886" y="201351"/>
                    <a:pt x="204037" y="259425"/>
                    <a:pt x="131443" y="259425"/>
                  </a:cubicBezTo>
                  <a:cubicBezTo>
                    <a:pt x="58849" y="259425"/>
                    <a:pt x="0" y="201351"/>
                    <a:pt x="0" y="129713"/>
                  </a:cubicBezTo>
                  <a:cubicBezTo>
                    <a:pt x="0" y="58074"/>
                    <a:pt x="58849" y="0"/>
                    <a:pt x="131443" y="0"/>
                  </a:cubicBezTo>
                  <a:cubicBezTo>
                    <a:pt x="204037" y="0"/>
                    <a:pt x="262886" y="58074"/>
                    <a:pt x="262886" y="129713"/>
                  </a:cubicBezTo>
                  <a:close/>
                </a:path>
              </a:pathLst>
            </a:custGeom>
            <a:solidFill>
              <a:srgbClr val="5D9A8F">
                <a:alpha val="97000"/>
              </a:srgbClr>
            </a:solidFill>
            <a:ln w="9470" cap="flat">
              <a:noFill/>
              <a:prstDash val="solid"/>
              <a:miter/>
            </a:ln>
          </p:spPr>
          <p:txBody>
            <a:bodyPr rtlCol="0" anchor="ctr"/>
            <a:lstStyle/>
            <a:p>
              <a:endParaRPr lang="fr-FR"/>
            </a:p>
          </p:txBody>
        </p:sp>
        <p:sp>
          <p:nvSpPr>
            <p:cNvPr id="25" name="Forme libre 24">
              <a:extLst>
                <a:ext uri="{FF2B5EF4-FFF2-40B4-BE49-F238E27FC236}">
                  <a16:creationId xmlns:a16="http://schemas.microsoft.com/office/drawing/2014/main" id="{3BB875B5-7CEC-334E-9D29-0D43A598990F}"/>
                </a:ext>
              </a:extLst>
            </p:cNvPr>
            <p:cNvSpPr/>
            <p:nvPr/>
          </p:nvSpPr>
          <p:spPr>
            <a:xfrm>
              <a:off x="4846934" y="1395584"/>
              <a:ext cx="262885" cy="259425"/>
            </a:xfrm>
            <a:custGeom>
              <a:avLst/>
              <a:gdLst>
                <a:gd name="connsiteX0" fmla="*/ 262886 w 262885"/>
                <a:gd name="connsiteY0" fmla="*/ 129713 h 259425"/>
                <a:gd name="connsiteX1" fmla="*/ 131443 w 262885"/>
                <a:gd name="connsiteY1" fmla="*/ 259425 h 259425"/>
                <a:gd name="connsiteX2" fmla="*/ 0 w 262885"/>
                <a:gd name="connsiteY2" fmla="*/ 129713 h 259425"/>
                <a:gd name="connsiteX3" fmla="*/ 131443 w 262885"/>
                <a:gd name="connsiteY3" fmla="*/ 0 h 259425"/>
                <a:gd name="connsiteX4" fmla="*/ 262886 w 262885"/>
                <a:gd name="connsiteY4" fmla="*/ 129713 h 2594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2885" h="259425">
                  <a:moveTo>
                    <a:pt x="262886" y="129713"/>
                  </a:moveTo>
                  <a:cubicBezTo>
                    <a:pt x="262886" y="201351"/>
                    <a:pt x="204037" y="259425"/>
                    <a:pt x="131443" y="259425"/>
                  </a:cubicBezTo>
                  <a:cubicBezTo>
                    <a:pt x="58849" y="259425"/>
                    <a:pt x="0" y="201351"/>
                    <a:pt x="0" y="129713"/>
                  </a:cubicBezTo>
                  <a:cubicBezTo>
                    <a:pt x="0" y="58074"/>
                    <a:pt x="58849" y="0"/>
                    <a:pt x="131443" y="0"/>
                  </a:cubicBezTo>
                  <a:cubicBezTo>
                    <a:pt x="204037" y="0"/>
                    <a:pt x="262886" y="58074"/>
                    <a:pt x="262886" y="129713"/>
                  </a:cubicBezTo>
                  <a:close/>
                </a:path>
              </a:pathLst>
            </a:custGeom>
            <a:solidFill>
              <a:srgbClr val="FFA23F">
                <a:alpha val="89000"/>
              </a:srgbClr>
            </a:solidFill>
            <a:ln w="9470" cap="flat">
              <a:noFill/>
              <a:prstDash val="solid"/>
              <a:miter/>
            </a:ln>
          </p:spPr>
          <p:txBody>
            <a:bodyPr rtlCol="0" anchor="ctr"/>
            <a:lstStyle/>
            <a:p>
              <a:endParaRPr lang="fr-FR"/>
            </a:p>
          </p:txBody>
        </p:sp>
        <p:sp>
          <p:nvSpPr>
            <p:cNvPr id="26" name="Forme libre 25">
              <a:extLst>
                <a:ext uri="{FF2B5EF4-FFF2-40B4-BE49-F238E27FC236}">
                  <a16:creationId xmlns:a16="http://schemas.microsoft.com/office/drawing/2014/main" id="{FB320D01-1F8D-5B42-B818-6EB057E7BA5F}"/>
                </a:ext>
              </a:extLst>
            </p:cNvPr>
            <p:cNvSpPr/>
            <p:nvPr/>
          </p:nvSpPr>
          <p:spPr>
            <a:xfrm>
              <a:off x="5019855" y="1395584"/>
              <a:ext cx="262885" cy="259425"/>
            </a:xfrm>
            <a:custGeom>
              <a:avLst/>
              <a:gdLst>
                <a:gd name="connsiteX0" fmla="*/ 262886 w 262885"/>
                <a:gd name="connsiteY0" fmla="*/ 129713 h 259425"/>
                <a:gd name="connsiteX1" fmla="*/ 131443 w 262885"/>
                <a:gd name="connsiteY1" fmla="*/ 259425 h 259425"/>
                <a:gd name="connsiteX2" fmla="*/ 0 w 262885"/>
                <a:gd name="connsiteY2" fmla="*/ 129713 h 259425"/>
                <a:gd name="connsiteX3" fmla="*/ 131443 w 262885"/>
                <a:gd name="connsiteY3" fmla="*/ 0 h 259425"/>
                <a:gd name="connsiteX4" fmla="*/ 262886 w 262885"/>
                <a:gd name="connsiteY4" fmla="*/ 129713 h 2594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2885" h="259425">
                  <a:moveTo>
                    <a:pt x="262886" y="129713"/>
                  </a:moveTo>
                  <a:cubicBezTo>
                    <a:pt x="262886" y="201351"/>
                    <a:pt x="204037" y="259425"/>
                    <a:pt x="131443" y="259425"/>
                  </a:cubicBezTo>
                  <a:cubicBezTo>
                    <a:pt x="58849" y="259425"/>
                    <a:pt x="0" y="201351"/>
                    <a:pt x="0" y="129713"/>
                  </a:cubicBezTo>
                  <a:cubicBezTo>
                    <a:pt x="0" y="58074"/>
                    <a:pt x="58849" y="0"/>
                    <a:pt x="131443" y="0"/>
                  </a:cubicBezTo>
                  <a:cubicBezTo>
                    <a:pt x="204037" y="0"/>
                    <a:pt x="262886" y="58074"/>
                    <a:pt x="262886" y="129713"/>
                  </a:cubicBezTo>
                  <a:close/>
                </a:path>
              </a:pathLst>
            </a:custGeom>
            <a:solidFill>
              <a:schemeClr val="tx2">
                <a:lumMod val="60000"/>
                <a:lumOff val="40000"/>
                <a:alpha val="87000"/>
              </a:schemeClr>
            </a:solidFill>
            <a:ln w="9470" cap="flat">
              <a:noFill/>
              <a:prstDash val="solid"/>
              <a:miter/>
            </a:ln>
          </p:spPr>
          <p:txBody>
            <a:bodyPr rtlCol="0" anchor="ctr"/>
            <a:lstStyle/>
            <a:p>
              <a:endParaRPr lang="fr-FR"/>
            </a:p>
          </p:txBody>
        </p:sp>
        <p:sp>
          <p:nvSpPr>
            <p:cNvPr id="27" name="Forme libre 26">
              <a:extLst>
                <a:ext uri="{FF2B5EF4-FFF2-40B4-BE49-F238E27FC236}">
                  <a16:creationId xmlns:a16="http://schemas.microsoft.com/office/drawing/2014/main" id="{48F1D861-4CA4-4245-8093-81D0EC00042E}"/>
                </a:ext>
              </a:extLst>
            </p:cNvPr>
            <p:cNvSpPr/>
            <p:nvPr/>
          </p:nvSpPr>
          <p:spPr>
            <a:xfrm>
              <a:off x="5361720" y="1462389"/>
              <a:ext cx="85799" cy="140567"/>
            </a:xfrm>
            <a:custGeom>
              <a:avLst/>
              <a:gdLst>
                <a:gd name="connsiteX0" fmla="*/ 44604 w 85799"/>
                <a:gd name="connsiteY0" fmla="*/ 13 h 140567"/>
                <a:gd name="connsiteX1" fmla="*/ 62880 w 85799"/>
                <a:gd name="connsiteY1" fmla="*/ 1882 h 140567"/>
                <a:gd name="connsiteX2" fmla="*/ 76801 w 85799"/>
                <a:gd name="connsiteY2" fmla="*/ 5901 h 140567"/>
                <a:gd name="connsiteX3" fmla="*/ 80211 w 85799"/>
                <a:gd name="connsiteY3" fmla="*/ 11227 h 140567"/>
                <a:gd name="connsiteX4" fmla="*/ 80211 w 85799"/>
                <a:gd name="connsiteY4" fmla="*/ 36366 h 140567"/>
                <a:gd name="connsiteX5" fmla="*/ 68278 w 85799"/>
                <a:gd name="connsiteY5" fmla="*/ 36366 h 140567"/>
                <a:gd name="connsiteX6" fmla="*/ 68278 w 85799"/>
                <a:gd name="connsiteY6" fmla="*/ 28049 h 140567"/>
                <a:gd name="connsiteX7" fmla="*/ 63259 w 85799"/>
                <a:gd name="connsiteY7" fmla="*/ 15246 h 140567"/>
                <a:gd name="connsiteX8" fmla="*/ 44319 w 85799"/>
                <a:gd name="connsiteY8" fmla="*/ 11788 h 140567"/>
                <a:gd name="connsiteX9" fmla="*/ 22633 w 85799"/>
                <a:gd name="connsiteY9" fmla="*/ 18704 h 140567"/>
                <a:gd name="connsiteX10" fmla="*/ 15057 w 85799"/>
                <a:gd name="connsiteY10" fmla="*/ 35525 h 140567"/>
                <a:gd name="connsiteX11" fmla="*/ 19792 w 85799"/>
                <a:gd name="connsiteY11" fmla="*/ 48141 h 140567"/>
                <a:gd name="connsiteX12" fmla="*/ 34849 w 85799"/>
                <a:gd name="connsiteY12" fmla="*/ 57486 h 140567"/>
                <a:gd name="connsiteX13" fmla="*/ 55589 w 85799"/>
                <a:gd name="connsiteY13" fmla="*/ 65150 h 140567"/>
                <a:gd name="connsiteX14" fmla="*/ 85798 w 85799"/>
                <a:gd name="connsiteY14" fmla="*/ 102531 h 140567"/>
                <a:gd name="connsiteX15" fmla="*/ 82767 w 85799"/>
                <a:gd name="connsiteY15" fmla="*/ 117950 h 140567"/>
                <a:gd name="connsiteX16" fmla="*/ 73297 w 85799"/>
                <a:gd name="connsiteY16" fmla="*/ 129912 h 140567"/>
                <a:gd name="connsiteX17" fmla="*/ 57483 w 85799"/>
                <a:gd name="connsiteY17" fmla="*/ 137762 h 140567"/>
                <a:gd name="connsiteX18" fmla="*/ 18372 w 85799"/>
                <a:gd name="connsiteY18" fmla="*/ 138977 h 140567"/>
                <a:gd name="connsiteX19" fmla="*/ 4356 w 85799"/>
                <a:gd name="connsiteY19" fmla="*/ 135052 h 140567"/>
                <a:gd name="connsiteX20" fmla="*/ 0 w 85799"/>
                <a:gd name="connsiteY20" fmla="*/ 129352 h 140567"/>
                <a:gd name="connsiteX21" fmla="*/ 0 w 85799"/>
                <a:gd name="connsiteY21" fmla="*/ 104213 h 140567"/>
                <a:gd name="connsiteX22" fmla="*/ 11932 w 85799"/>
                <a:gd name="connsiteY22" fmla="*/ 104213 h 140567"/>
                <a:gd name="connsiteX23" fmla="*/ 11932 w 85799"/>
                <a:gd name="connsiteY23" fmla="*/ 113558 h 140567"/>
                <a:gd name="connsiteX24" fmla="*/ 12974 w 85799"/>
                <a:gd name="connsiteY24" fmla="*/ 121408 h 140567"/>
                <a:gd name="connsiteX25" fmla="*/ 16762 w 85799"/>
                <a:gd name="connsiteY25" fmla="*/ 126361 h 140567"/>
                <a:gd name="connsiteX26" fmla="*/ 23959 w 85799"/>
                <a:gd name="connsiteY26" fmla="*/ 129071 h 140567"/>
                <a:gd name="connsiteX27" fmla="*/ 35418 w 85799"/>
                <a:gd name="connsiteY27" fmla="*/ 129819 h 140567"/>
                <a:gd name="connsiteX28" fmla="*/ 62028 w 85799"/>
                <a:gd name="connsiteY28" fmla="*/ 122903 h 140567"/>
                <a:gd name="connsiteX29" fmla="*/ 71498 w 85799"/>
                <a:gd name="connsiteY29" fmla="*/ 105428 h 140567"/>
                <a:gd name="connsiteX30" fmla="*/ 65627 w 85799"/>
                <a:gd name="connsiteY30" fmla="*/ 89634 h 140567"/>
                <a:gd name="connsiteX31" fmla="*/ 45740 w 85799"/>
                <a:gd name="connsiteY31" fmla="*/ 77953 h 140567"/>
                <a:gd name="connsiteX32" fmla="*/ 28221 w 85799"/>
                <a:gd name="connsiteY32" fmla="*/ 71411 h 140567"/>
                <a:gd name="connsiteX33" fmla="*/ 7197 w 85799"/>
                <a:gd name="connsiteY33" fmla="*/ 57486 h 140567"/>
                <a:gd name="connsiteX34" fmla="*/ 852 w 85799"/>
                <a:gd name="connsiteY34" fmla="*/ 37674 h 140567"/>
                <a:gd name="connsiteX35" fmla="*/ 3125 w 85799"/>
                <a:gd name="connsiteY35" fmla="*/ 23657 h 140567"/>
                <a:gd name="connsiteX36" fmla="*/ 10512 w 85799"/>
                <a:gd name="connsiteY36" fmla="*/ 11695 h 140567"/>
                <a:gd name="connsiteX37" fmla="*/ 23959 w 85799"/>
                <a:gd name="connsiteY37" fmla="*/ 3377 h 140567"/>
                <a:gd name="connsiteX38" fmla="*/ 44604 w 85799"/>
                <a:gd name="connsiteY38" fmla="*/ 13 h 1405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85799" h="140567">
                  <a:moveTo>
                    <a:pt x="44604" y="13"/>
                  </a:moveTo>
                  <a:cubicBezTo>
                    <a:pt x="50748" y="-41"/>
                    <a:pt x="56878" y="586"/>
                    <a:pt x="62880" y="1882"/>
                  </a:cubicBezTo>
                  <a:cubicBezTo>
                    <a:pt x="67609" y="2905"/>
                    <a:pt x="72260" y="4247"/>
                    <a:pt x="76801" y="5901"/>
                  </a:cubicBezTo>
                  <a:cubicBezTo>
                    <a:pt x="79014" y="6727"/>
                    <a:pt x="80406" y="8900"/>
                    <a:pt x="80211" y="11227"/>
                  </a:cubicBezTo>
                  <a:lnTo>
                    <a:pt x="80211" y="36366"/>
                  </a:lnTo>
                  <a:lnTo>
                    <a:pt x="68278" y="36366"/>
                  </a:lnTo>
                  <a:lnTo>
                    <a:pt x="68278" y="28049"/>
                  </a:lnTo>
                  <a:cubicBezTo>
                    <a:pt x="68873" y="23222"/>
                    <a:pt x="66991" y="18420"/>
                    <a:pt x="63259" y="15246"/>
                  </a:cubicBezTo>
                  <a:cubicBezTo>
                    <a:pt x="57393" y="12384"/>
                    <a:pt x="50836" y="11187"/>
                    <a:pt x="44319" y="11788"/>
                  </a:cubicBezTo>
                  <a:cubicBezTo>
                    <a:pt x="36462" y="11289"/>
                    <a:pt x="28708" y="13762"/>
                    <a:pt x="22633" y="18704"/>
                  </a:cubicBezTo>
                  <a:cubicBezTo>
                    <a:pt x="17744" y="22953"/>
                    <a:pt x="14978" y="29096"/>
                    <a:pt x="15057" y="35525"/>
                  </a:cubicBezTo>
                  <a:cubicBezTo>
                    <a:pt x="15071" y="40151"/>
                    <a:pt x="16750" y="44622"/>
                    <a:pt x="19792" y="48141"/>
                  </a:cubicBezTo>
                  <a:cubicBezTo>
                    <a:pt x="23921" y="52473"/>
                    <a:pt x="29105" y="55690"/>
                    <a:pt x="34849" y="57486"/>
                  </a:cubicBezTo>
                  <a:lnTo>
                    <a:pt x="55589" y="65150"/>
                  </a:lnTo>
                  <a:cubicBezTo>
                    <a:pt x="75665" y="72719"/>
                    <a:pt x="85798" y="85242"/>
                    <a:pt x="85798" y="102531"/>
                  </a:cubicBezTo>
                  <a:cubicBezTo>
                    <a:pt x="85846" y="107819"/>
                    <a:pt x="84815" y="113063"/>
                    <a:pt x="82767" y="117950"/>
                  </a:cubicBezTo>
                  <a:cubicBezTo>
                    <a:pt x="80659" y="122648"/>
                    <a:pt x="77406" y="126757"/>
                    <a:pt x="73297" y="129912"/>
                  </a:cubicBezTo>
                  <a:cubicBezTo>
                    <a:pt x="68558" y="133463"/>
                    <a:pt x="63197" y="136123"/>
                    <a:pt x="57483" y="137762"/>
                  </a:cubicBezTo>
                  <a:cubicBezTo>
                    <a:pt x="44700" y="141034"/>
                    <a:pt x="31338" y="141449"/>
                    <a:pt x="18372" y="138977"/>
                  </a:cubicBezTo>
                  <a:cubicBezTo>
                    <a:pt x="13610" y="138004"/>
                    <a:pt x="8926" y="136692"/>
                    <a:pt x="4356" y="135052"/>
                  </a:cubicBezTo>
                  <a:cubicBezTo>
                    <a:pt x="1769" y="134337"/>
                    <a:pt x="-14" y="132003"/>
                    <a:pt x="0" y="129352"/>
                  </a:cubicBezTo>
                  <a:lnTo>
                    <a:pt x="0" y="104213"/>
                  </a:lnTo>
                  <a:lnTo>
                    <a:pt x="11932" y="104213"/>
                  </a:lnTo>
                  <a:lnTo>
                    <a:pt x="11932" y="113558"/>
                  </a:lnTo>
                  <a:cubicBezTo>
                    <a:pt x="11889" y="116211"/>
                    <a:pt x="12239" y="118856"/>
                    <a:pt x="12974" y="121408"/>
                  </a:cubicBezTo>
                  <a:cubicBezTo>
                    <a:pt x="13666" y="123417"/>
                    <a:pt x="14994" y="125153"/>
                    <a:pt x="16762" y="126361"/>
                  </a:cubicBezTo>
                  <a:cubicBezTo>
                    <a:pt x="18925" y="127786"/>
                    <a:pt x="21384" y="128713"/>
                    <a:pt x="23959" y="129071"/>
                  </a:cubicBezTo>
                  <a:cubicBezTo>
                    <a:pt x="27754" y="129612"/>
                    <a:pt x="31584" y="129862"/>
                    <a:pt x="35418" y="129819"/>
                  </a:cubicBezTo>
                  <a:cubicBezTo>
                    <a:pt x="44811" y="130398"/>
                    <a:pt x="54143" y="127973"/>
                    <a:pt x="62028" y="122903"/>
                  </a:cubicBezTo>
                  <a:cubicBezTo>
                    <a:pt x="67930" y="118992"/>
                    <a:pt x="71478" y="112443"/>
                    <a:pt x="71498" y="105428"/>
                  </a:cubicBezTo>
                  <a:cubicBezTo>
                    <a:pt x="71662" y="99616"/>
                    <a:pt x="69561" y="93963"/>
                    <a:pt x="65627" y="89634"/>
                  </a:cubicBezTo>
                  <a:cubicBezTo>
                    <a:pt x="60017" y="84256"/>
                    <a:pt x="53205" y="80255"/>
                    <a:pt x="45740" y="77953"/>
                  </a:cubicBezTo>
                  <a:lnTo>
                    <a:pt x="28221" y="71411"/>
                  </a:lnTo>
                  <a:cubicBezTo>
                    <a:pt x="19992" y="68880"/>
                    <a:pt x="12688" y="64042"/>
                    <a:pt x="7197" y="57486"/>
                  </a:cubicBezTo>
                  <a:cubicBezTo>
                    <a:pt x="2981" y="51726"/>
                    <a:pt x="757" y="44780"/>
                    <a:pt x="852" y="37674"/>
                  </a:cubicBezTo>
                  <a:cubicBezTo>
                    <a:pt x="836" y="32911"/>
                    <a:pt x="1604" y="28177"/>
                    <a:pt x="3125" y="23657"/>
                  </a:cubicBezTo>
                  <a:cubicBezTo>
                    <a:pt x="4634" y="19167"/>
                    <a:pt x="7160" y="15076"/>
                    <a:pt x="10512" y="11695"/>
                  </a:cubicBezTo>
                  <a:cubicBezTo>
                    <a:pt x="14309" y="7967"/>
                    <a:pt x="18904" y="5125"/>
                    <a:pt x="23959" y="3377"/>
                  </a:cubicBezTo>
                  <a:cubicBezTo>
                    <a:pt x="30570" y="1005"/>
                    <a:pt x="37570" y="-137"/>
                    <a:pt x="44604" y="13"/>
                  </a:cubicBezTo>
                  <a:close/>
                </a:path>
              </a:pathLst>
            </a:custGeom>
            <a:solidFill>
              <a:srgbClr val="3C3C3E"/>
            </a:solidFill>
            <a:ln w="9470" cap="flat">
              <a:noFill/>
              <a:prstDash val="solid"/>
              <a:miter/>
            </a:ln>
          </p:spPr>
          <p:txBody>
            <a:bodyPr rtlCol="0" anchor="ctr"/>
            <a:lstStyle/>
            <a:p>
              <a:endParaRPr lang="fr-FR"/>
            </a:p>
          </p:txBody>
        </p:sp>
        <p:sp>
          <p:nvSpPr>
            <p:cNvPr id="28" name="Forme libre 27">
              <a:extLst>
                <a:ext uri="{FF2B5EF4-FFF2-40B4-BE49-F238E27FC236}">
                  <a16:creationId xmlns:a16="http://schemas.microsoft.com/office/drawing/2014/main" id="{11796175-E706-3E49-B327-8F3469F88B8F}"/>
                </a:ext>
              </a:extLst>
            </p:cNvPr>
            <p:cNvSpPr/>
            <p:nvPr/>
          </p:nvSpPr>
          <p:spPr>
            <a:xfrm>
              <a:off x="5488423" y="1499323"/>
              <a:ext cx="92147" cy="103167"/>
            </a:xfrm>
            <a:custGeom>
              <a:avLst/>
              <a:gdLst>
                <a:gd name="connsiteX0" fmla="*/ 5403 w 92147"/>
                <a:gd name="connsiteY0" fmla="*/ 13170 h 103167"/>
                <a:gd name="connsiteX1" fmla="*/ 8622 w 92147"/>
                <a:gd name="connsiteY1" fmla="*/ 6442 h 103167"/>
                <a:gd name="connsiteX2" fmla="*/ 23206 w 92147"/>
                <a:gd name="connsiteY2" fmla="*/ 1863 h 103167"/>
                <a:gd name="connsiteX3" fmla="*/ 40441 w 92147"/>
                <a:gd name="connsiteY3" fmla="*/ 87 h 103167"/>
                <a:gd name="connsiteX4" fmla="*/ 66768 w 92147"/>
                <a:gd name="connsiteY4" fmla="*/ 6442 h 103167"/>
                <a:gd name="connsiteX5" fmla="*/ 76238 w 92147"/>
                <a:gd name="connsiteY5" fmla="*/ 29338 h 103167"/>
                <a:gd name="connsiteX6" fmla="*/ 76238 w 92147"/>
                <a:gd name="connsiteY6" fmla="*/ 85970 h 103167"/>
                <a:gd name="connsiteX7" fmla="*/ 77658 w 92147"/>
                <a:gd name="connsiteY7" fmla="*/ 90830 h 103167"/>
                <a:gd name="connsiteX8" fmla="*/ 82677 w 92147"/>
                <a:gd name="connsiteY8" fmla="*/ 92231 h 103167"/>
                <a:gd name="connsiteX9" fmla="*/ 92147 w 92147"/>
                <a:gd name="connsiteY9" fmla="*/ 92231 h 103167"/>
                <a:gd name="connsiteX10" fmla="*/ 92147 w 92147"/>
                <a:gd name="connsiteY10" fmla="*/ 100268 h 103167"/>
                <a:gd name="connsiteX11" fmla="*/ 85424 w 92147"/>
                <a:gd name="connsiteY11" fmla="*/ 102044 h 103167"/>
                <a:gd name="connsiteX12" fmla="*/ 75954 w 92147"/>
                <a:gd name="connsiteY12" fmla="*/ 102885 h 103167"/>
                <a:gd name="connsiteX13" fmla="*/ 66484 w 92147"/>
                <a:gd name="connsiteY13" fmla="*/ 99334 h 103167"/>
                <a:gd name="connsiteX14" fmla="*/ 63927 w 92147"/>
                <a:gd name="connsiteY14" fmla="*/ 89334 h 103167"/>
                <a:gd name="connsiteX15" fmla="*/ 55120 w 92147"/>
                <a:gd name="connsiteY15" fmla="*/ 96811 h 103167"/>
                <a:gd name="connsiteX16" fmla="*/ 46502 w 92147"/>
                <a:gd name="connsiteY16" fmla="*/ 101203 h 103167"/>
                <a:gd name="connsiteX17" fmla="*/ 37885 w 92147"/>
                <a:gd name="connsiteY17" fmla="*/ 103165 h 103167"/>
                <a:gd name="connsiteX18" fmla="*/ 29172 w 92147"/>
                <a:gd name="connsiteY18" fmla="*/ 103165 h 103167"/>
                <a:gd name="connsiteX19" fmla="*/ 17714 w 92147"/>
                <a:gd name="connsiteY19" fmla="*/ 101203 h 103167"/>
                <a:gd name="connsiteX20" fmla="*/ 8244 w 92147"/>
                <a:gd name="connsiteY20" fmla="*/ 95596 h 103167"/>
                <a:gd name="connsiteX21" fmla="*/ 5 w 92147"/>
                <a:gd name="connsiteY21" fmla="*/ 76251 h 103167"/>
                <a:gd name="connsiteX22" fmla="*/ 1236 w 92147"/>
                <a:gd name="connsiteY22" fmla="*/ 66906 h 103167"/>
                <a:gd name="connsiteX23" fmla="*/ 5687 w 92147"/>
                <a:gd name="connsiteY23" fmla="*/ 58028 h 103167"/>
                <a:gd name="connsiteX24" fmla="*/ 15157 w 92147"/>
                <a:gd name="connsiteY24" fmla="*/ 50271 h 103167"/>
                <a:gd name="connsiteX25" fmla="*/ 29930 w 92147"/>
                <a:gd name="connsiteY25" fmla="*/ 44384 h 103167"/>
                <a:gd name="connsiteX26" fmla="*/ 47639 w 92147"/>
                <a:gd name="connsiteY26" fmla="*/ 39618 h 103167"/>
                <a:gd name="connsiteX27" fmla="*/ 59855 w 92147"/>
                <a:gd name="connsiteY27" fmla="*/ 33730 h 103167"/>
                <a:gd name="connsiteX28" fmla="*/ 63359 w 92147"/>
                <a:gd name="connsiteY28" fmla="*/ 25132 h 103167"/>
                <a:gd name="connsiteX29" fmla="*/ 58529 w 92147"/>
                <a:gd name="connsiteY29" fmla="*/ 14853 h 103167"/>
                <a:gd name="connsiteX30" fmla="*/ 42620 w 92147"/>
                <a:gd name="connsiteY30" fmla="*/ 10647 h 103167"/>
                <a:gd name="connsiteX31" fmla="*/ 30782 w 92147"/>
                <a:gd name="connsiteY31" fmla="*/ 11488 h 103167"/>
                <a:gd name="connsiteX32" fmla="*/ 23396 w 92147"/>
                <a:gd name="connsiteY32" fmla="*/ 14105 h 103167"/>
                <a:gd name="connsiteX33" fmla="*/ 19513 w 92147"/>
                <a:gd name="connsiteY33" fmla="*/ 18310 h 103167"/>
                <a:gd name="connsiteX34" fmla="*/ 18376 w 92147"/>
                <a:gd name="connsiteY34" fmla="*/ 23544 h 103167"/>
                <a:gd name="connsiteX35" fmla="*/ 18376 w 92147"/>
                <a:gd name="connsiteY35" fmla="*/ 27469 h 103167"/>
                <a:gd name="connsiteX36" fmla="*/ 6634 w 92147"/>
                <a:gd name="connsiteY36" fmla="*/ 27469 h 103167"/>
                <a:gd name="connsiteX37" fmla="*/ 62222 w 92147"/>
                <a:gd name="connsiteY37" fmla="*/ 44571 h 103167"/>
                <a:gd name="connsiteX38" fmla="*/ 56730 w 92147"/>
                <a:gd name="connsiteY38" fmla="*/ 47935 h 103167"/>
                <a:gd name="connsiteX39" fmla="*/ 49249 w 92147"/>
                <a:gd name="connsiteY39" fmla="*/ 50832 h 103167"/>
                <a:gd name="connsiteX40" fmla="*/ 32581 w 92147"/>
                <a:gd name="connsiteY40" fmla="*/ 55505 h 103167"/>
                <a:gd name="connsiteX41" fmla="*/ 21880 w 92147"/>
                <a:gd name="connsiteY41" fmla="*/ 60084 h 103167"/>
                <a:gd name="connsiteX42" fmla="*/ 16009 w 92147"/>
                <a:gd name="connsiteY42" fmla="*/ 65317 h 103167"/>
                <a:gd name="connsiteX43" fmla="*/ 13547 w 92147"/>
                <a:gd name="connsiteY43" fmla="*/ 71018 h 103167"/>
                <a:gd name="connsiteX44" fmla="*/ 13547 w 92147"/>
                <a:gd name="connsiteY44" fmla="*/ 76531 h 103167"/>
                <a:gd name="connsiteX45" fmla="*/ 18471 w 92147"/>
                <a:gd name="connsiteY45" fmla="*/ 88306 h 103167"/>
                <a:gd name="connsiteX46" fmla="*/ 31256 w 92147"/>
                <a:gd name="connsiteY46" fmla="*/ 92605 h 103167"/>
                <a:gd name="connsiteX47" fmla="*/ 55025 w 92147"/>
                <a:gd name="connsiteY47" fmla="*/ 85129 h 103167"/>
                <a:gd name="connsiteX48" fmla="*/ 62696 w 92147"/>
                <a:gd name="connsiteY48" fmla="*/ 66439 h 103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92147" h="103167">
                  <a:moveTo>
                    <a:pt x="5403" y="13170"/>
                  </a:moveTo>
                  <a:cubicBezTo>
                    <a:pt x="5081" y="10504"/>
                    <a:pt x="6331" y="7891"/>
                    <a:pt x="8622" y="6442"/>
                  </a:cubicBezTo>
                  <a:cubicBezTo>
                    <a:pt x="13253" y="4287"/>
                    <a:pt x="18159" y="2748"/>
                    <a:pt x="23206" y="1863"/>
                  </a:cubicBezTo>
                  <a:cubicBezTo>
                    <a:pt x="28869" y="647"/>
                    <a:pt x="34646" y="51"/>
                    <a:pt x="40441" y="87"/>
                  </a:cubicBezTo>
                  <a:cubicBezTo>
                    <a:pt x="49665" y="-480"/>
                    <a:pt x="58851" y="1736"/>
                    <a:pt x="66768" y="6442"/>
                  </a:cubicBezTo>
                  <a:cubicBezTo>
                    <a:pt x="73558" y="12068"/>
                    <a:pt x="77100" y="20632"/>
                    <a:pt x="76238" y="29338"/>
                  </a:cubicBezTo>
                  <a:lnTo>
                    <a:pt x="76238" y="85970"/>
                  </a:lnTo>
                  <a:cubicBezTo>
                    <a:pt x="76030" y="87712"/>
                    <a:pt x="76541" y="89463"/>
                    <a:pt x="77658" y="90830"/>
                  </a:cubicBezTo>
                  <a:cubicBezTo>
                    <a:pt x="79079" y="91926"/>
                    <a:pt x="80888" y="92429"/>
                    <a:pt x="82677" y="92231"/>
                  </a:cubicBezTo>
                  <a:lnTo>
                    <a:pt x="92147" y="92231"/>
                  </a:lnTo>
                  <a:lnTo>
                    <a:pt x="92147" y="100268"/>
                  </a:lnTo>
                  <a:cubicBezTo>
                    <a:pt x="89950" y="101010"/>
                    <a:pt x="87706" y="101603"/>
                    <a:pt x="85424" y="102044"/>
                  </a:cubicBezTo>
                  <a:cubicBezTo>
                    <a:pt x="82308" y="102637"/>
                    <a:pt x="79136" y="102919"/>
                    <a:pt x="75954" y="102885"/>
                  </a:cubicBezTo>
                  <a:cubicBezTo>
                    <a:pt x="72393" y="103344"/>
                    <a:pt x="68832" y="102010"/>
                    <a:pt x="66484" y="99334"/>
                  </a:cubicBezTo>
                  <a:cubicBezTo>
                    <a:pt x="64618" y="96338"/>
                    <a:pt x="63719" y="92847"/>
                    <a:pt x="63927" y="89334"/>
                  </a:cubicBezTo>
                  <a:cubicBezTo>
                    <a:pt x="61266" y="92124"/>
                    <a:pt x="58311" y="94630"/>
                    <a:pt x="55120" y="96811"/>
                  </a:cubicBezTo>
                  <a:cubicBezTo>
                    <a:pt x="52440" y="98619"/>
                    <a:pt x="49552" y="100095"/>
                    <a:pt x="46502" y="101203"/>
                  </a:cubicBezTo>
                  <a:cubicBezTo>
                    <a:pt x="43699" y="102132"/>
                    <a:pt x="40811" y="102789"/>
                    <a:pt x="37885" y="103165"/>
                  </a:cubicBezTo>
                  <a:cubicBezTo>
                    <a:pt x="34949" y="103165"/>
                    <a:pt x="32013" y="103165"/>
                    <a:pt x="29172" y="103165"/>
                  </a:cubicBezTo>
                  <a:cubicBezTo>
                    <a:pt x="25261" y="103208"/>
                    <a:pt x="21378" y="102542"/>
                    <a:pt x="17714" y="101203"/>
                  </a:cubicBezTo>
                  <a:cubicBezTo>
                    <a:pt x="14200" y="100003"/>
                    <a:pt x="10971" y="98094"/>
                    <a:pt x="8244" y="95596"/>
                  </a:cubicBezTo>
                  <a:cubicBezTo>
                    <a:pt x="2855" y="90584"/>
                    <a:pt x="-137" y="83558"/>
                    <a:pt x="5" y="76251"/>
                  </a:cubicBezTo>
                  <a:cubicBezTo>
                    <a:pt x="14" y="73097"/>
                    <a:pt x="431" y="69957"/>
                    <a:pt x="1236" y="66906"/>
                  </a:cubicBezTo>
                  <a:cubicBezTo>
                    <a:pt x="2079" y="63672"/>
                    <a:pt x="3594" y="60648"/>
                    <a:pt x="5687" y="58028"/>
                  </a:cubicBezTo>
                  <a:cubicBezTo>
                    <a:pt x="8338" y="54892"/>
                    <a:pt x="11549" y="52264"/>
                    <a:pt x="15157" y="50271"/>
                  </a:cubicBezTo>
                  <a:cubicBezTo>
                    <a:pt x="19778" y="47634"/>
                    <a:pt x="24750" y="45652"/>
                    <a:pt x="29930" y="44384"/>
                  </a:cubicBezTo>
                  <a:lnTo>
                    <a:pt x="47639" y="39618"/>
                  </a:lnTo>
                  <a:cubicBezTo>
                    <a:pt x="52165" y="38753"/>
                    <a:pt x="56379" y="36721"/>
                    <a:pt x="59855" y="33730"/>
                  </a:cubicBezTo>
                  <a:cubicBezTo>
                    <a:pt x="62137" y="31439"/>
                    <a:pt x="63397" y="28344"/>
                    <a:pt x="63359" y="25132"/>
                  </a:cubicBezTo>
                  <a:cubicBezTo>
                    <a:pt x="63387" y="21165"/>
                    <a:pt x="61616" y="17394"/>
                    <a:pt x="58529" y="14853"/>
                  </a:cubicBezTo>
                  <a:cubicBezTo>
                    <a:pt x="53908" y="11609"/>
                    <a:pt x="48264" y="10116"/>
                    <a:pt x="42620" y="10647"/>
                  </a:cubicBezTo>
                  <a:cubicBezTo>
                    <a:pt x="38661" y="10588"/>
                    <a:pt x="34693" y="10870"/>
                    <a:pt x="30782" y="11488"/>
                  </a:cubicBezTo>
                  <a:cubicBezTo>
                    <a:pt x="28178" y="11891"/>
                    <a:pt x="25668" y="12779"/>
                    <a:pt x="23396" y="14105"/>
                  </a:cubicBezTo>
                  <a:cubicBezTo>
                    <a:pt x="21691" y="15074"/>
                    <a:pt x="20337" y="16544"/>
                    <a:pt x="19513" y="18310"/>
                  </a:cubicBezTo>
                  <a:cubicBezTo>
                    <a:pt x="18727" y="19945"/>
                    <a:pt x="18339" y="21736"/>
                    <a:pt x="18376" y="23544"/>
                  </a:cubicBezTo>
                  <a:lnTo>
                    <a:pt x="18376" y="27469"/>
                  </a:lnTo>
                  <a:lnTo>
                    <a:pt x="6634" y="27469"/>
                  </a:lnTo>
                  <a:close/>
                  <a:moveTo>
                    <a:pt x="62222" y="44571"/>
                  </a:moveTo>
                  <a:cubicBezTo>
                    <a:pt x="60508" y="45870"/>
                    <a:pt x="58671" y="46997"/>
                    <a:pt x="56730" y="47935"/>
                  </a:cubicBezTo>
                  <a:cubicBezTo>
                    <a:pt x="54334" y="49131"/>
                    <a:pt x="51834" y="50101"/>
                    <a:pt x="49249" y="50832"/>
                  </a:cubicBezTo>
                  <a:lnTo>
                    <a:pt x="32581" y="55505"/>
                  </a:lnTo>
                  <a:cubicBezTo>
                    <a:pt x="28793" y="56476"/>
                    <a:pt x="25185" y="58021"/>
                    <a:pt x="21880" y="60084"/>
                  </a:cubicBezTo>
                  <a:cubicBezTo>
                    <a:pt x="19636" y="61485"/>
                    <a:pt x="17647" y="63255"/>
                    <a:pt x="16009" y="65317"/>
                  </a:cubicBezTo>
                  <a:cubicBezTo>
                    <a:pt x="14778" y="67018"/>
                    <a:pt x="13935" y="68964"/>
                    <a:pt x="13547" y="71018"/>
                  </a:cubicBezTo>
                  <a:cubicBezTo>
                    <a:pt x="13414" y="72853"/>
                    <a:pt x="13414" y="74696"/>
                    <a:pt x="13547" y="76531"/>
                  </a:cubicBezTo>
                  <a:cubicBezTo>
                    <a:pt x="13310" y="80987"/>
                    <a:pt x="15119" y="85310"/>
                    <a:pt x="18471" y="88306"/>
                  </a:cubicBezTo>
                  <a:cubicBezTo>
                    <a:pt x="22051" y="91241"/>
                    <a:pt x="26606" y="92772"/>
                    <a:pt x="31256" y="92605"/>
                  </a:cubicBezTo>
                  <a:cubicBezTo>
                    <a:pt x="39873" y="93335"/>
                    <a:pt x="48425" y="90644"/>
                    <a:pt x="55025" y="85129"/>
                  </a:cubicBezTo>
                  <a:cubicBezTo>
                    <a:pt x="60129" y="80242"/>
                    <a:pt x="62914" y="73456"/>
                    <a:pt x="62696" y="66439"/>
                  </a:cubicBezTo>
                  <a:close/>
                </a:path>
              </a:pathLst>
            </a:custGeom>
            <a:solidFill>
              <a:srgbClr val="3C3C3E"/>
            </a:solidFill>
            <a:ln w="9470" cap="flat">
              <a:noFill/>
              <a:prstDash val="solid"/>
              <a:miter/>
            </a:ln>
          </p:spPr>
          <p:txBody>
            <a:bodyPr rtlCol="0" anchor="ctr"/>
            <a:lstStyle/>
            <a:p>
              <a:endParaRPr lang="fr-FR"/>
            </a:p>
          </p:txBody>
        </p:sp>
        <p:sp>
          <p:nvSpPr>
            <p:cNvPr id="29" name="Forme libre 28">
              <a:extLst>
                <a:ext uri="{FF2B5EF4-FFF2-40B4-BE49-F238E27FC236}">
                  <a16:creationId xmlns:a16="http://schemas.microsoft.com/office/drawing/2014/main" id="{F87D4334-A569-7448-8791-2AB6DFACCD66}"/>
                </a:ext>
              </a:extLst>
            </p:cNvPr>
            <p:cNvSpPr/>
            <p:nvPr/>
          </p:nvSpPr>
          <p:spPr>
            <a:xfrm>
              <a:off x="5610590" y="1501185"/>
              <a:ext cx="109851" cy="103021"/>
            </a:xfrm>
            <a:custGeom>
              <a:avLst/>
              <a:gdLst>
                <a:gd name="connsiteX0" fmla="*/ 0 w 109851"/>
                <a:gd name="connsiteY0" fmla="*/ 0 h 103021"/>
                <a:gd name="connsiteX1" fmla="*/ 29641 w 109851"/>
                <a:gd name="connsiteY1" fmla="*/ 0 h 103021"/>
                <a:gd name="connsiteX2" fmla="*/ 29641 w 109851"/>
                <a:gd name="connsiteY2" fmla="*/ 52334 h 103021"/>
                <a:gd name="connsiteX3" fmla="*/ 29641 w 109851"/>
                <a:gd name="connsiteY3" fmla="*/ 62800 h 103021"/>
                <a:gd name="connsiteX4" fmla="*/ 29641 w 109851"/>
                <a:gd name="connsiteY4" fmla="*/ 69435 h 103021"/>
                <a:gd name="connsiteX5" fmla="*/ 30209 w 109851"/>
                <a:gd name="connsiteY5" fmla="*/ 73641 h 103021"/>
                <a:gd name="connsiteX6" fmla="*/ 31156 w 109851"/>
                <a:gd name="connsiteY6" fmla="*/ 77005 h 103021"/>
                <a:gd name="connsiteX7" fmla="*/ 37690 w 109851"/>
                <a:gd name="connsiteY7" fmla="*/ 86350 h 103021"/>
                <a:gd name="connsiteX8" fmla="*/ 50191 w 109851"/>
                <a:gd name="connsiteY8" fmla="*/ 90089 h 103021"/>
                <a:gd name="connsiteX9" fmla="*/ 72256 w 109851"/>
                <a:gd name="connsiteY9" fmla="*/ 80743 h 103021"/>
                <a:gd name="connsiteX10" fmla="*/ 80210 w 109851"/>
                <a:gd name="connsiteY10" fmla="*/ 51025 h 103021"/>
                <a:gd name="connsiteX11" fmla="*/ 80210 w 109851"/>
                <a:gd name="connsiteY11" fmla="*/ 16167 h 103021"/>
                <a:gd name="connsiteX12" fmla="*/ 78885 w 109851"/>
                <a:gd name="connsiteY12" fmla="*/ 11308 h 103021"/>
                <a:gd name="connsiteX13" fmla="*/ 73866 w 109851"/>
                <a:gd name="connsiteY13" fmla="*/ 9906 h 103021"/>
                <a:gd name="connsiteX14" fmla="*/ 64396 w 109851"/>
                <a:gd name="connsiteY14" fmla="*/ 9906 h 103021"/>
                <a:gd name="connsiteX15" fmla="*/ 64396 w 109851"/>
                <a:gd name="connsiteY15" fmla="*/ 0 h 103021"/>
                <a:gd name="connsiteX16" fmla="*/ 94037 w 109851"/>
                <a:gd name="connsiteY16" fmla="*/ 0 h 103021"/>
                <a:gd name="connsiteX17" fmla="*/ 94037 w 109851"/>
                <a:gd name="connsiteY17" fmla="*/ 84108 h 103021"/>
                <a:gd name="connsiteX18" fmla="*/ 95457 w 109851"/>
                <a:gd name="connsiteY18" fmla="*/ 88967 h 103021"/>
                <a:gd name="connsiteX19" fmla="*/ 100381 w 109851"/>
                <a:gd name="connsiteY19" fmla="*/ 90369 h 103021"/>
                <a:gd name="connsiteX20" fmla="*/ 109851 w 109851"/>
                <a:gd name="connsiteY20" fmla="*/ 90369 h 103021"/>
                <a:gd name="connsiteX21" fmla="*/ 109851 w 109851"/>
                <a:gd name="connsiteY21" fmla="*/ 98406 h 103021"/>
                <a:gd name="connsiteX22" fmla="*/ 103128 w 109851"/>
                <a:gd name="connsiteY22" fmla="*/ 100181 h 103021"/>
                <a:gd name="connsiteX23" fmla="*/ 93658 w 109851"/>
                <a:gd name="connsiteY23" fmla="*/ 101023 h 103021"/>
                <a:gd name="connsiteX24" fmla="*/ 84188 w 109851"/>
                <a:gd name="connsiteY24" fmla="*/ 97378 h 103021"/>
                <a:gd name="connsiteX25" fmla="*/ 80968 w 109851"/>
                <a:gd name="connsiteY25" fmla="*/ 84108 h 103021"/>
                <a:gd name="connsiteX26" fmla="*/ 68562 w 109851"/>
                <a:gd name="connsiteY26" fmla="*/ 97658 h 103021"/>
                <a:gd name="connsiteX27" fmla="*/ 47350 w 109851"/>
                <a:gd name="connsiteY27" fmla="*/ 102985 h 103021"/>
                <a:gd name="connsiteX28" fmla="*/ 40342 w 109851"/>
                <a:gd name="connsiteY28" fmla="*/ 102237 h 103021"/>
                <a:gd name="connsiteX29" fmla="*/ 32671 w 109851"/>
                <a:gd name="connsiteY29" fmla="*/ 99434 h 103021"/>
                <a:gd name="connsiteX30" fmla="*/ 25474 w 109851"/>
                <a:gd name="connsiteY30" fmla="*/ 94294 h 103021"/>
                <a:gd name="connsiteX31" fmla="*/ 19697 w 109851"/>
                <a:gd name="connsiteY31" fmla="*/ 85883 h 103021"/>
                <a:gd name="connsiteX32" fmla="*/ 16762 w 109851"/>
                <a:gd name="connsiteY32" fmla="*/ 75416 h 103021"/>
                <a:gd name="connsiteX33" fmla="*/ 16099 w 109851"/>
                <a:gd name="connsiteY33" fmla="*/ 59623 h 103021"/>
                <a:gd name="connsiteX34" fmla="*/ 16099 w 109851"/>
                <a:gd name="connsiteY34" fmla="*/ 16635 h 103021"/>
                <a:gd name="connsiteX35" fmla="*/ 12103 w 109851"/>
                <a:gd name="connsiteY35" fmla="*/ 10373 h 103021"/>
                <a:gd name="connsiteX36" fmla="*/ 9754 w 109851"/>
                <a:gd name="connsiteY36" fmla="*/ 10373 h 103021"/>
                <a:gd name="connsiteX37" fmla="*/ 284 w 109851"/>
                <a:gd name="connsiteY37" fmla="*/ 10373 h 103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851" h="103021">
                  <a:moveTo>
                    <a:pt x="0" y="0"/>
                  </a:moveTo>
                  <a:lnTo>
                    <a:pt x="29641" y="0"/>
                  </a:lnTo>
                  <a:lnTo>
                    <a:pt x="29641" y="52334"/>
                  </a:lnTo>
                  <a:cubicBezTo>
                    <a:pt x="29641" y="56632"/>
                    <a:pt x="29641" y="60090"/>
                    <a:pt x="29641" y="62800"/>
                  </a:cubicBezTo>
                  <a:cubicBezTo>
                    <a:pt x="29518" y="65010"/>
                    <a:pt x="29518" y="67225"/>
                    <a:pt x="29641" y="69435"/>
                  </a:cubicBezTo>
                  <a:cubicBezTo>
                    <a:pt x="29641" y="71242"/>
                    <a:pt x="29830" y="72644"/>
                    <a:pt x="30209" y="73641"/>
                  </a:cubicBezTo>
                  <a:cubicBezTo>
                    <a:pt x="30389" y="74795"/>
                    <a:pt x="30711" y="75924"/>
                    <a:pt x="31156" y="77005"/>
                  </a:cubicBezTo>
                  <a:cubicBezTo>
                    <a:pt x="32302" y="80713"/>
                    <a:pt x="34584" y="83980"/>
                    <a:pt x="37690" y="86350"/>
                  </a:cubicBezTo>
                  <a:cubicBezTo>
                    <a:pt x="41298" y="88976"/>
                    <a:pt x="45711" y="90297"/>
                    <a:pt x="50191" y="90089"/>
                  </a:cubicBezTo>
                  <a:cubicBezTo>
                    <a:pt x="58628" y="90566"/>
                    <a:pt x="66792" y="87106"/>
                    <a:pt x="72256" y="80743"/>
                  </a:cubicBezTo>
                  <a:cubicBezTo>
                    <a:pt x="78231" y="72006"/>
                    <a:pt x="81034" y="61533"/>
                    <a:pt x="80210" y="51025"/>
                  </a:cubicBezTo>
                  <a:lnTo>
                    <a:pt x="80210" y="16167"/>
                  </a:lnTo>
                  <a:cubicBezTo>
                    <a:pt x="80447" y="14438"/>
                    <a:pt x="79964" y="12688"/>
                    <a:pt x="78885" y="11308"/>
                  </a:cubicBezTo>
                  <a:cubicBezTo>
                    <a:pt x="77455" y="10229"/>
                    <a:pt x="75655" y="9728"/>
                    <a:pt x="73866" y="9906"/>
                  </a:cubicBezTo>
                  <a:lnTo>
                    <a:pt x="64396" y="9906"/>
                  </a:lnTo>
                  <a:lnTo>
                    <a:pt x="64396" y="0"/>
                  </a:lnTo>
                  <a:lnTo>
                    <a:pt x="94037" y="0"/>
                  </a:lnTo>
                  <a:lnTo>
                    <a:pt x="94037" y="84108"/>
                  </a:lnTo>
                  <a:cubicBezTo>
                    <a:pt x="93828" y="85850"/>
                    <a:pt x="94340" y="87601"/>
                    <a:pt x="95457" y="88967"/>
                  </a:cubicBezTo>
                  <a:cubicBezTo>
                    <a:pt x="96849" y="90048"/>
                    <a:pt x="98620" y="90551"/>
                    <a:pt x="100381" y="90369"/>
                  </a:cubicBezTo>
                  <a:lnTo>
                    <a:pt x="109851" y="90369"/>
                  </a:lnTo>
                  <a:lnTo>
                    <a:pt x="109851" y="98406"/>
                  </a:lnTo>
                  <a:cubicBezTo>
                    <a:pt x="107654" y="99135"/>
                    <a:pt x="105401" y="99728"/>
                    <a:pt x="103128" y="100181"/>
                  </a:cubicBezTo>
                  <a:cubicBezTo>
                    <a:pt x="100003" y="100771"/>
                    <a:pt x="96830" y="101053"/>
                    <a:pt x="93658" y="101023"/>
                  </a:cubicBezTo>
                  <a:cubicBezTo>
                    <a:pt x="90088" y="101393"/>
                    <a:pt x="86565" y="100035"/>
                    <a:pt x="84188" y="97378"/>
                  </a:cubicBezTo>
                  <a:cubicBezTo>
                    <a:pt x="81877" y="93337"/>
                    <a:pt x="80769" y="88741"/>
                    <a:pt x="80968" y="84108"/>
                  </a:cubicBezTo>
                  <a:cubicBezTo>
                    <a:pt x="78155" y="89653"/>
                    <a:pt x="73866" y="94338"/>
                    <a:pt x="68562" y="97658"/>
                  </a:cubicBezTo>
                  <a:cubicBezTo>
                    <a:pt x="62180" y="101455"/>
                    <a:pt x="54793" y="103308"/>
                    <a:pt x="47350" y="102985"/>
                  </a:cubicBezTo>
                  <a:cubicBezTo>
                    <a:pt x="44992" y="102948"/>
                    <a:pt x="42653" y="102697"/>
                    <a:pt x="40342" y="102237"/>
                  </a:cubicBezTo>
                  <a:cubicBezTo>
                    <a:pt x="37681" y="101605"/>
                    <a:pt x="35105" y="100664"/>
                    <a:pt x="32671" y="99434"/>
                  </a:cubicBezTo>
                  <a:cubicBezTo>
                    <a:pt x="30020" y="98096"/>
                    <a:pt x="27595" y="96362"/>
                    <a:pt x="25474" y="94294"/>
                  </a:cubicBezTo>
                  <a:cubicBezTo>
                    <a:pt x="23031" y="91874"/>
                    <a:pt x="21071" y="89021"/>
                    <a:pt x="19697" y="85883"/>
                  </a:cubicBezTo>
                  <a:cubicBezTo>
                    <a:pt x="18107" y="82591"/>
                    <a:pt x="17112" y="79048"/>
                    <a:pt x="16762" y="75416"/>
                  </a:cubicBezTo>
                  <a:cubicBezTo>
                    <a:pt x="16250" y="70168"/>
                    <a:pt x="16023" y="64896"/>
                    <a:pt x="16099" y="59623"/>
                  </a:cubicBezTo>
                  <a:lnTo>
                    <a:pt x="16099" y="16635"/>
                  </a:lnTo>
                  <a:cubicBezTo>
                    <a:pt x="16743" y="13816"/>
                    <a:pt x="14953" y="11012"/>
                    <a:pt x="12103" y="10373"/>
                  </a:cubicBezTo>
                  <a:cubicBezTo>
                    <a:pt x="11326" y="10200"/>
                    <a:pt x="10531" y="10200"/>
                    <a:pt x="9754" y="10373"/>
                  </a:cubicBezTo>
                  <a:lnTo>
                    <a:pt x="284" y="10373"/>
                  </a:lnTo>
                  <a:close/>
                </a:path>
              </a:pathLst>
            </a:custGeom>
            <a:solidFill>
              <a:srgbClr val="3C3C3E"/>
            </a:solidFill>
            <a:ln w="9470" cap="flat">
              <a:noFill/>
              <a:prstDash val="solid"/>
              <a:miter/>
            </a:ln>
          </p:spPr>
          <p:txBody>
            <a:bodyPr rtlCol="0" anchor="ctr"/>
            <a:lstStyle/>
            <a:p>
              <a:endParaRPr lang="fr-FR"/>
            </a:p>
          </p:txBody>
        </p:sp>
        <p:sp>
          <p:nvSpPr>
            <p:cNvPr id="30" name="Forme libre 29">
              <a:extLst>
                <a:ext uri="{FF2B5EF4-FFF2-40B4-BE49-F238E27FC236}">
                  <a16:creationId xmlns:a16="http://schemas.microsoft.com/office/drawing/2014/main" id="{9C261461-EDE2-4147-B62A-A0DECDE55948}"/>
                </a:ext>
              </a:extLst>
            </p:cNvPr>
            <p:cNvSpPr/>
            <p:nvPr/>
          </p:nvSpPr>
          <p:spPr>
            <a:xfrm>
              <a:off x="5750177" y="1459505"/>
              <a:ext cx="42519" cy="142449"/>
            </a:xfrm>
            <a:custGeom>
              <a:avLst/>
              <a:gdLst>
                <a:gd name="connsiteX0" fmla="*/ 0 w 42519"/>
                <a:gd name="connsiteY0" fmla="*/ 0 h 142449"/>
                <a:gd name="connsiteX1" fmla="*/ 27652 w 42519"/>
                <a:gd name="connsiteY1" fmla="*/ 0 h 142449"/>
                <a:gd name="connsiteX2" fmla="*/ 27652 w 42519"/>
                <a:gd name="connsiteY2" fmla="*/ 112143 h 142449"/>
                <a:gd name="connsiteX3" fmla="*/ 29546 w 42519"/>
                <a:gd name="connsiteY3" fmla="*/ 127002 h 142449"/>
                <a:gd name="connsiteX4" fmla="*/ 39016 w 42519"/>
                <a:gd name="connsiteY4" fmla="*/ 131955 h 142449"/>
                <a:gd name="connsiteX5" fmla="*/ 42520 w 42519"/>
                <a:gd name="connsiteY5" fmla="*/ 131955 h 142449"/>
                <a:gd name="connsiteX6" fmla="*/ 42520 w 42519"/>
                <a:gd name="connsiteY6" fmla="*/ 142329 h 142449"/>
                <a:gd name="connsiteX7" fmla="*/ 39206 w 42519"/>
                <a:gd name="connsiteY7" fmla="*/ 142329 h 142449"/>
                <a:gd name="connsiteX8" fmla="*/ 36080 w 42519"/>
                <a:gd name="connsiteY8" fmla="*/ 142329 h 142449"/>
                <a:gd name="connsiteX9" fmla="*/ 19508 w 42519"/>
                <a:gd name="connsiteY9" fmla="*/ 135507 h 142449"/>
                <a:gd name="connsiteX10" fmla="*/ 14773 w 42519"/>
                <a:gd name="connsiteY10" fmla="*/ 111583 h 142449"/>
                <a:gd name="connsiteX11" fmla="*/ 14773 w 42519"/>
                <a:gd name="connsiteY11" fmla="*/ 15887 h 142449"/>
                <a:gd name="connsiteX12" fmla="*/ 13447 w 42519"/>
                <a:gd name="connsiteY12" fmla="*/ 10934 h 142449"/>
                <a:gd name="connsiteX13" fmla="*/ 8428 w 42519"/>
                <a:gd name="connsiteY13" fmla="*/ 9626 h 142449"/>
                <a:gd name="connsiteX14" fmla="*/ 474 w 42519"/>
                <a:gd name="connsiteY14" fmla="*/ 9626 h 142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2519" h="142449">
                  <a:moveTo>
                    <a:pt x="0" y="0"/>
                  </a:moveTo>
                  <a:lnTo>
                    <a:pt x="27652" y="0"/>
                  </a:lnTo>
                  <a:lnTo>
                    <a:pt x="27652" y="112143"/>
                  </a:lnTo>
                  <a:cubicBezTo>
                    <a:pt x="27444" y="117166"/>
                    <a:pt x="28078" y="122188"/>
                    <a:pt x="29546" y="127002"/>
                  </a:cubicBezTo>
                  <a:cubicBezTo>
                    <a:pt x="30777" y="130273"/>
                    <a:pt x="33902" y="131955"/>
                    <a:pt x="39016" y="131955"/>
                  </a:cubicBezTo>
                  <a:lnTo>
                    <a:pt x="42520" y="131955"/>
                  </a:lnTo>
                  <a:lnTo>
                    <a:pt x="42520" y="142329"/>
                  </a:lnTo>
                  <a:cubicBezTo>
                    <a:pt x="41421" y="142472"/>
                    <a:pt x="40304" y="142472"/>
                    <a:pt x="39206" y="142329"/>
                  </a:cubicBezTo>
                  <a:lnTo>
                    <a:pt x="36080" y="142329"/>
                  </a:lnTo>
                  <a:cubicBezTo>
                    <a:pt x="29726" y="143055"/>
                    <a:pt x="23457" y="140472"/>
                    <a:pt x="19508" y="135507"/>
                  </a:cubicBezTo>
                  <a:cubicBezTo>
                    <a:pt x="15739" y="128112"/>
                    <a:pt x="14101" y="119835"/>
                    <a:pt x="14773" y="111583"/>
                  </a:cubicBezTo>
                  <a:lnTo>
                    <a:pt x="14773" y="15887"/>
                  </a:lnTo>
                  <a:cubicBezTo>
                    <a:pt x="14934" y="14134"/>
                    <a:pt x="14470" y="12380"/>
                    <a:pt x="13447" y="10934"/>
                  </a:cubicBezTo>
                  <a:cubicBezTo>
                    <a:pt x="11998" y="9888"/>
                    <a:pt x="10209" y="9421"/>
                    <a:pt x="8428" y="9626"/>
                  </a:cubicBezTo>
                  <a:lnTo>
                    <a:pt x="474" y="9626"/>
                  </a:lnTo>
                  <a:close/>
                </a:path>
              </a:pathLst>
            </a:custGeom>
            <a:solidFill>
              <a:srgbClr val="3C3C3E"/>
            </a:solidFill>
            <a:ln w="9470" cap="flat">
              <a:noFill/>
              <a:prstDash val="solid"/>
              <a:miter/>
            </a:ln>
          </p:spPr>
          <p:txBody>
            <a:bodyPr rtlCol="0" anchor="ctr"/>
            <a:lstStyle/>
            <a:p>
              <a:endParaRPr lang="fr-FR"/>
            </a:p>
          </p:txBody>
        </p:sp>
        <p:sp>
          <p:nvSpPr>
            <p:cNvPr id="31" name="Forme libre 30">
              <a:extLst>
                <a:ext uri="{FF2B5EF4-FFF2-40B4-BE49-F238E27FC236}">
                  <a16:creationId xmlns:a16="http://schemas.microsoft.com/office/drawing/2014/main" id="{7380EFD3-2171-FE41-92B8-E393737CAADB}"/>
                </a:ext>
              </a:extLst>
            </p:cNvPr>
            <p:cNvSpPr/>
            <p:nvPr/>
          </p:nvSpPr>
          <p:spPr>
            <a:xfrm>
              <a:off x="5829718" y="1459505"/>
              <a:ext cx="80450" cy="144204"/>
            </a:xfrm>
            <a:custGeom>
              <a:avLst/>
              <a:gdLst>
                <a:gd name="connsiteX0" fmla="*/ 28227 w 80450"/>
                <a:gd name="connsiteY0" fmla="*/ 101583 h 144204"/>
                <a:gd name="connsiteX1" fmla="*/ 17715 w 80450"/>
                <a:gd name="connsiteY1" fmla="*/ 113639 h 144204"/>
                <a:gd name="connsiteX2" fmla="*/ 19230 w 80450"/>
                <a:gd name="connsiteY2" fmla="*/ 118965 h 144204"/>
                <a:gd name="connsiteX3" fmla="*/ 23776 w 80450"/>
                <a:gd name="connsiteY3" fmla="*/ 125133 h 144204"/>
                <a:gd name="connsiteX4" fmla="*/ 31825 w 80450"/>
                <a:gd name="connsiteY4" fmla="*/ 130180 h 144204"/>
                <a:gd name="connsiteX5" fmla="*/ 43758 w 80450"/>
                <a:gd name="connsiteY5" fmla="*/ 132236 h 144204"/>
                <a:gd name="connsiteX6" fmla="*/ 62697 w 80450"/>
                <a:gd name="connsiteY6" fmla="*/ 129806 h 144204"/>
                <a:gd name="connsiteX7" fmla="*/ 79459 w 80450"/>
                <a:gd name="connsiteY7" fmla="*/ 123358 h 144204"/>
                <a:gd name="connsiteX8" fmla="*/ 79459 w 80450"/>
                <a:gd name="connsiteY8" fmla="*/ 135974 h 144204"/>
                <a:gd name="connsiteX9" fmla="*/ 63550 w 80450"/>
                <a:gd name="connsiteY9" fmla="*/ 142048 h 144204"/>
                <a:gd name="connsiteX10" fmla="*/ 43663 w 80450"/>
                <a:gd name="connsiteY10" fmla="*/ 144198 h 144204"/>
                <a:gd name="connsiteX11" fmla="*/ 24723 w 80450"/>
                <a:gd name="connsiteY11" fmla="*/ 140460 h 144204"/>
                <a:gd name="connsiteX12" fmla="*/ 11086 w 80450"/>
                <a:gd name="connsiteY12" fmla="*/ 129899 h 144204"/>
                <a:gd name="connsiteX13" fmla="*/ 2753 w 80450"/>
                <a:gd name="connsiteY13" fmla="*/ 113358 h 144204"/>
                <a:gd name="connsiteX14" fmla="*/ 6 w 80450"/>
                <a:gd name="connsiteY14" fmla="*/ 91958 h 144204"/>
                <a:gd name="connsiteX15" fmla="*/ 3510 w 80450"/>
                <a:gd name="connsiteY15" fmla="*/ 70837 h 144204"/>
                <a:gd name="connsiteX16" fmla="*/ 12980 w 80450"/>
                <a:gd name="connsiteY16" fmla="*/ 54296 h 144204"/>
                <a:gd name="connsiteX17" fmla="*/ 27564 w 80450"/>
                <a:gd name="connsiteY17" fmla="*/ 43642 h 144204"/>
                <a:gd name="connsiteX18" fmla="*/ 45652 w 80450"/>
                <a:gd name="connsiteY18" fmla="*/ 39811 h 144204"/>
                <a:gd name="connsiteX19" fmla="*/ 61466 w 80450"/>
                <a:gd name="connsiteY19" fmla="*/ 41867 h 144204"/>
                <a:gd name="connsiteX20" fmla="*/ 72262 w 80450"/>
                <a:gd name="connsiteY20" fmla="*/ 47661 h 144204"/>
                <a:gd name="connsiteX21" fmla="*/ 78417 w 80450"/>
                <a:gd name="connsiteY21" fmla="*/ 56352 h 144204"/>
                <a:gd name="connsiteX22" fmla="*/ 80406 w 80450"/>
                <a:gd name="connsiteY22" fmla="*/ 67286 h 144204"/>
                <a:gd name="connsiteX23" fmla="*/ 72830 w 80450"/>
                <a:gd name="connsiteY23" fmla="*/ 85977 h 144204"/>
                <a:gd name="connsiteX24" fmla="*/ 50386 w 80450"/>
                <a:gd name="connsiteY24" fmla="*/ 96070 h 144204"/>
                <a:gd name="connsiteX25" fmla="*/ 45557 w 80450"/>
                <a:gd name="connsiteY25" fmla="*/ 51025 h 144204"/>
                <a:gd name="connsiteX26" fmla="*/ 32299 w 80450"/>
                <a:gd name="connsiteY26" fmla="*/ 54109 h 144204"/>
                <a:gd name="connsiteX27" fmla="*/ 22261 w 80450"/>
                <a:gd name="connsiteY27" fmla="*/ 63454 h 144204"/>
                <a:gd name="connsiteX28" fmla="*/ 15821 w 80450"/>
                <a:gd name="connsiteY28" fmla="*/ 77285 h 144204"/>
                <a:gd name="connsiteX29" fmla="*/ 13548 w 80450"/>
                <a:gd name="connsiteY29" fmla="*/ 95135 h 144204"/>
                <a:gd name="connsiteX30" fmla="*/ 13548 w 80450"/>
                <a:gd name="connsiteY30" fmla="*/ 97471 h 144204"/>
                <a:gd name="connsiteX31" fmla="*/ 25291 w 80450"/>
                <a:gd name="connsiteY31" fmla="*/ 91584 h 144204"/>
                <a:gd name="connsiteX32" fmla="*/ 45936 w 80450"/>
                <a:gd name="connsiteY32" fmla="*/ 86070 h 144204"/>
                <a:gd name="connsiteX33" fmla="*/ 60709 w 80450"/>
                <a:gd name="connsiteY33" fmla="*/ 79061 h 144204"/>
                <a:gd name="connsiteX34" fmla="*/ 65633 w 80450"/>
                <a:gd name="connsiteY34" fmla="*/ 67847 h 144204"/>
                <a:gd name="connsiteX35" fmla="*/ 60614 w 80450"/>
                <a:gd name="connsiteY35" fmla="*/ 55791 h 144204"/>
                <a:gd name="connsiteX36" fmla="*/ 45557 w 80450"/>
                <a:gd name="connsiteY36" fmla="*/ 51025 h 144204"/>
                <a:gd name="connsiteX37" fmla="*/ 52091 w 80450"/>
                <a:gd name="connsiteY37" fmla="*/ 0 h 144204"/>
                <a:gd name="connsiteX38" fmla="*/ 71599 w 80450"/>
                <a:gd name="connsiteY38" fmla="*/ 0 h 144204"/>
                <a:gd name="connsiteX39" fmla="*/ 49345 w 80450"/>
                <a:gd name="connsiteY39" fmla="*/ 28036 h 144204"/>
                <a:gd name="connsiteX40" fmla="*/ 37223 w 80450"/>
                <a:gd name="connsiteY40" fmla="*/ 28036 h 1442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80450" h="144204">
                  <a:moveTo>
                    <a:pt x="28227" y="101583"/>
                  </a:moveTo>
                  <a:cubicBezTo>
                    <a:pt x="22090" y="102307"/>
                    <a:pt x="17526" y="107539"/>
                    <a:pt x="17715" y="113639"/>
                  </a:cubicBezTo>
                  <a:cubicBezTo>
                    <a:pt x="17819" y="115501"/>
                    <a:pt x="18340" y="117319"/>
                    <a:pt x="19230" y="118965"/>
                  </a:cubicBezTo>
                  <a:cubicBezTo>
                    <a:pt x="20310" y="121300"/>
                    <a:pt x="21863" y="123397"/>
                    <a:pt x="23776" y="125133"/>
                  </a:cubicBezTo>
                  <a:cubicBezTo>
                    <a:pt x="26134" y="127278"/>
                    <a:pt x="28861" y="128988"/>
                    <a:pt x="31825" y="130180"/>
                  </a:cubicBezTo>
                  <a:cubicBezTo>
                    <a:pt x="35623" y="131653"/>
                    <a:pt x="39676" y="132353"/>
                    <a:pt x="43758" y="132236"/>
                  </a:cubicBezTo>
                  <a:cubicBezTo>
                    <a:pt x="50150" y="132239"/>
                    <a:pt x="56514" y="131422"/>
                    <a:pt x="62697" y="129806"/>
                  </a:cubicBezTo>
                  <a:cubicBezTo>
                    <a:pt x="68493" y="128235"/>
                    <a:pt x="74109" y="126074"/>
                    <a:pt x="79459" y="123358"/>
                  </a:cubicBezTo>
                  <a:lnTo>
                    <a:pt x="79459" y="135974"/>
                  </a:lnTo>
                  <a:cubicBezTo>
                    <a:pt x="74459" y="138706"/>
                    <a:pt x="69108" y="140750"/>
                    <a:pt x="63550" y="142048"/>
                  </a:cubicBezTo>
                  <a:cubicBezTo>
                    <a:pt x="57034" y="143538"/>
                    <a:pt x="50358" y="144259"/>
                    <a:pt x="43663" y="144198"/>
                  </a:cubicBezTo>
                  <a:cubicBezTo>
                    <a:pt x="37147" y="144311"/>
                    <a:pt x="30689" y="143036"/>
                    <a:pt x="24723" y="140460"/>
                  </a:cubicBezTo>
                  <a:cubicBezTo>
                    <a:pt x="19363" y="138112"/>
                    <a:pt x="14675" y="134482"/>
                    <a:pt x="11086" y="129899"/>
                  </a:cubicBezTo>
                  <a:cubicBezTo>
                    <a:pt x="7232" y="124978"/>
                    <a:pt x="4400" y="119358"/>
                    <a:pt x="2753" y="113358"/>
                  </a:cubicBezTo>
                  <a:cubicBezTo>
                    <a:pt x="849" y="106382"/>
                    <a:pt x="-69" y="99181"/>
                    <a:pt x="6" y="91958"/>
                  </a:cubicBezTo>
                  <a:cubicBezTo>
                    <a:pt x="-98" y="84769"/>
                    <a:pt x="1086" y="77619"/>
                    <a:pt x="3510" y="70837"/>
                  </a:cubicBezTo>
                  <a:cubicBezTo>
                    <a:pt x="5556" y="64771"/>
                    <a:pt x="8766" y="59154"/>
                    <a:pt x="12980" y="54296"/>
                  </a:cubicBezTo>
                  <a:cubicBezTo>
                    <a:pt x="17043" y="49784"/>
                    <a:pt x="22005" y="46156"/>
                    <a:pt x="27564" y="43642"/>
                  </a:cubicBezTo>
                  <a:cubicBezTo>
                    <a:pt x="33236" y="41079"/>
                    <a:pt x="39411" y="39772"/>
                    <a:pt x="45652" y="39811"/>
                  </a:cubicBezTo>
                  <a:cubicBezTo>
                    <a:pt x="51002" y="39697"/>
                    <a:pt x="56334" y="40390"/>
                    <a:pt x="61466" y="41867"/>
                  </a:cubicBezTo>
                  <a:cubicBezTo>
                    <a:pt x="65453" y="42998"/>
                    <a:pt x="69137" y="44975"/>
                    <a:pt x="72262" y="47661"/>
                  </a:cubicBezTo>
                  <a:cubicBezTo>
                    <a:pt x="74970" y="50045"/>
                    <a:pt x="77082" y="53021"/>
                    <a:pt x="78417" y="56352"/>
                  </a:cubicBezTo>
                  <a:cubicBezTo>
                    <a:pt x="79762" y="59843"/>
                    <a:pt x="80444" y="63551"/>
                    <a:pt x="80406" y="67286"/>
                  </a:cubicBezTo>
                  <a:cubicBezTo>
                    <a:pt x="80842" y="74321"/>
                    <a:pt x="78067" y="81179"/>
                    <a:pt x="72830" y="85977"/>
                  </a:cubicBezTo>
                  <a:cubicBezTo>
                    <a:pt x="66239" y="91008"/>
                    <a:pt x="58559" y="94463"/>
                    <a:pt x="50386" y="96070"/>
                  </a:cubicBezTo>
                  <a:close/>
                  <a:moveTo>
                    <a:pt x="45557" y="51025"/>
                  </a:moveTo>
                  <a:cubicBezTo>
                    <a:pt x="40945" y="50977"/>
                    <a:pt x="36399" y="52035"/>
                    <a:pt x="32299" y="54109"/>
                  </a:cubicBezTo>
                  <a:cubicBezTo>
                    <a:pt x="28274" y="56424"/>
                    <a:pt x="24837" y="59621"/>
                    <a:pt x="22261" y="63454"/>
                  </a:cubicBezTo>
                  <a:cubicBezTo>
                    <a:pt x="19316" y="67660"/>
                    <a:pt x="17138" y="72341"/>
                    <a:pt x="15821" y="77285"/>
                  </a:cubicBezTo>
                  <a:cubicBezTo>
                    <a:pt x="14240" y="83106"/>
                    <a:pt x="13482" y="89111"/>
                    <a:pt x="13548" y="95135"/>
                  </a:cubicBezTo>
                  <a:lnTo>
                    <a:pt x="13548" y="97471"/>
                  </a:lnTo>
                  <a:cubicBezTo>
                    <a:pt x="16891" y="94548"/>
                    <a:pt x="20935" y="92521"/>
                    <a:pt x="25291" y="91584"/>
                  </a:cubicBezTo>
                  <a:lnTo>
                    <a:pt x="45936" y="86070"/>
                  </a:lnTo>
                  <a:cubicBezTo>
                    <a:pt x="51333" y="84852"/>
                    <a:pt x="56381" y="82457"/>
                    <a:pt x="60709" y="79061"/>
                  </a:cubicBezTo>
                  <a:cubicBezTo>
                    <a:pt x="63966" y="76239"/>
                    <a:pt x="65775" y="72124"/>
                    <a:pt x="65633" y="67847"/>
                  </a:cubicBezTo>
                  <a:cubicBezTo>
                    <a:pt x="65860" y="63292"/>
                    <a:pt x="64023" y="58872"/>
                    <a:pt x="60614" y="55791"/>
                  </a:cubicBezTo>
                  <a:cubicBezTo>
                    <a:pt x="56343" y="52468"/>
                    <a:pt x="50993" y="50776"/>
                    <a:pt x="45557" y="51025"/>
                  </a:cubicBezTo>
                  <a:close/>
                  <a:moveTo>
                    <a:pt x="52091" y="0"/>
                  </a:moveTo>
                  <a:lnTo>
                    <a:pt x="71599" y="0"/>
                  </a:lnTo>
                  <a:lnTo>
                    <a:pt x="49345" y="28036"/>
                  </a:lnTo>
                  <a:lnTo>
                    <a:pt x="37223" y="28036"/>
                  </a:lnTo>
                  <a:close/>
                </a:path>
              </a:pathLst>
            </a:custGeom>
            <a:solidFill>
              <a:srgbClr val="3C3C3E"/>
            </a:solidFill>
            <a:ln w="9470" cap="flat">
              <a:noFill/>
              <a:prstDash val="solid"/>
              <a:miter/>
            </a:ln>
          </p:spPr>
          <p:txBody>
            <a:bodyPr rtlCol="0" anchor="ctr"/>
            <a:lstStyle/>
            <a:p>
              <a:endParaRPr lang="fr-FR"/>
            </a:p>
          </p:txBody>
        </p:sp>
        <p:sp>
          <p:nvSpPr>
            <p:cNvPr id="32" name="Forme libre 31">
              <a:extLst>
                <a:ext uri="{FF2B5EF4-FFF2-40B4-BE49-F238E27FC236}">
                  <a16:creationId xmlns:a16="http://schemas.microsoft.com/office/drawing/2014/main" id="{E5D397D6-6716-084A-AF4D-C4DC28C24E45}"/>
                </a:ext>
              </a:extLst>
            </p:cNvPr>
            <p:cNvSpPr/>
            <p:nvPr/>
          </p:nvSpPr>
          <p:spPr>
            <a:xfrm>
              <a:off x="5952928" y="1499227"/>
              <a:ext cx="92143" cy="103262"/>
            </a:xfrm>
            <a:custGeom>
              <a:avLst/>
              <a:gdLst>
                <a:gd name="connsiteX0" fmla="*/ 5872 w 92143"/>
                <a:gd name="connsiteY0" fmla="*/ 13266 h 103262"/>
                <a:gd name="connsiteX1" fmla="*/ 9092 w 92143"/>
                <a:gd name="connsiteY1" fmla="*/ 6537 h 103262"/>
                <a:gd name="connsiteX2" fmla="*/ 23297 w 92143"/>
                <a:gd name="connsiteY2" fmla="*/ 1864 h 103262"/>
                <a:gd name="connsiteX3" fmla="*/ 40437 w 92143"/>
                <a:gd name="connsiteY3" fmla="*/ 89 h 103262"/>
                <a:gd name="connsiteX4" fmla="*/ 66859 w 92143"/>
                <a:gd name="connsiteY4" fmla="*/ 6444 h 103262"/>
                <a:gd name="connsiteX5" fmla="*/ 76329 w 92143"/>
                <a:gd name="connsiteY5" fmla="*/ 29340 h 103262"/>
                <a:gd name="connsiteX6" fmla="*/ 76329 w 92143"/>
                <a:gd name="connsiteY6" fmla="*/ 86065 h 103262"/>
                <a:gd name="connsiteX7" fmla="*/ 77749 w 92143"/>
                <a:gd name="connsiteY7" fmla="*/ 90925 h 103262"/>
                <a:gd name="connsiteX8" fmla="*/ 82673 w 92143"/>
                <a:gd name="connsiteY8" fmla="*/ 92327 h 103262"/>
                <a:gd name="connsiteX9" fmla="*/ 92143 w 92143"/>
                <a:gd name="connsiteY9" fmla="*/ 92327 h 103262"/>
                <a:gd name="connsiteX10" fmla="*/ 92143 w 92143"/>
                <a:gd name="connsiteY10" fmla="*/ 100364 h 103262"/>
                <a:gd name="connsiteX11" fmla="*/ 85420 w 92143"/>
                <a:gd name="connsiteY11" fmla="*/ 102139 h 103262"/>
                <a:gd name="connsiteX12" fmla="*/ 75950 w 92143"/>
                <a:gd name="connsiteY12" fmla="*/ 102980 h 103262"/>
                <a:gd name="connsiteX13" fmla="*/ 66480 w 92143"/>
                <a:gd name="connsiteY13" fmla="*/ 99429 h 103262"/>
                <a:gd name="connsiteX14" fmla="*/ 63923 w 92143"/>
                <a:gd name="connsiteY14" fmla="*/ 89430 h 103262"/>
                <a:gd name="connsiteX15" fmla="*/ 55021 w 92143"/>
                <a:gd name="connsiteY15" fmla="*/ 96906 h 103262"/>
                <a:gd name="connsiteX16" fmla="*/ 46498 w 92143"/>
                <a:gd name="connsiteY16" fmla="*/ 101298 h 103262"/>
                <a:gd name="connsiteX17" fmla="*/ 37881 w 92143"/>
                <a:gd name="connsiteY17" fmla="*/ 103261 h 103262"/>
                <a:gd name="connsiteX18" fmla="*/ 29073 w 92143"/>
                <a:gd name="connsiteY18" fmla="*/ 103261 h 103262"/>
                <a:gd name="connsiteX19" fmla="*/ 17710 w 92143"/>
                <a:gd name="connsiteY19" fmla="*/ 101298 h 103262"/>
                <a:gd name="connsiteX20" fmla="*/ 8240 w 92143"/>
                <a:gd name="connsiteY20" fmla="*/ 95691 h 103262"/>
                <a:gd name="connsiteX21" fmla="*/ 2179 w 92143"/>
                <a:gd name="connsiteY21" fmla="*/ 87187 h 103262"/>
                <a:gd name="connsiteX22" fmla="*/ 1 w 92143"/>
                <a:gd name="connsiteY22" fmla="*/ 76346 h 103262"/>
                <a:gd name="connsiteX23" fmla="*/ 1137 w 92143"/>
                <a:gd name="connsiteY23" fmla="*/ 67001 h 103262"/>
                <a:gd name="connsiteX24" fmla="*/ 5683 w 92143"/>
                <a:gd name="connsiteY24" fmla="*/ 58123 h 103262"/>
                <a:gd name="connsiteX25" fmla="*/ 15153 w 92143"/>
                <a:gd name="connsiteY25" fmla="*/ 50366 h 103262"/>
                <a:gd name="connsiteX26" fmla="*/ 29926 w 92143"/>
                <a:gd name="connsiteY26" fmla="*/ 44479 h 103262"/>
                <a:gd name="connsiteX27" fmla="*/ 47635 w 92143"/>
                <a:gd name="connsiteY27" fmla="*/ 39713 h 103262"/>
                <a:gd name="connsiteX28" fmla="*/ 59851 w 92143"/>
                <a:gd name="connsiteY28" fmla="*/ 33825 h 103262"/>
                <a:gd name="connsiteX29" fmla="*/ 63260 w 92143"/>
                <a:gd name="connsiteY29" fmla="*/ 25228 h 103262"/>
                <a:gd name="connsiteX30" fmla="*/ 58525 w 92143"/>
                <a:gd name="connsiteY30" fmla="*/ 14948 h 103262"/>
                <a:gd name="connsiteX31" fmla="*/ 41668 w 92143"/>
                <a:gd name="connsiteY31" fmla="*/ 11303 h 103262"/>
                <a:gd name="connsiteX32" fmla="*/ 29831 w 92143"/>
                <a:gd name="connsiteY32" fmla="*/ 12144 h 103262"/>
                <a:gd name="connsiteX33" fmla="*/ 22350 w 92143"/>
                <a:gd name="connsiteY33" fmla="*/ 14761 h 103262"/>
                <a:gd name="connsiteX34" fmla="*/ 18467 w 92143"/>
                <a:gd name="connsiteY34" fmla="*/ 18966 h 103262"/>
                <a:gd name="connsiteX35" fmla="*/ 17425 w 92143"/>
                <a:gd name="connsiteY35" fmla="*/ 24200 h 103262"/>
                <a:gd name="connsiteX36" fmla="*/ 17425 w 92143"/>
                <a:gd name="connsiteY36" fmla="*/ 28125 h 103262"/>
                <a:gd name="connsiteX37" fmla="*/ 5683 w 92143"/>
                <a:gd name="connsiteY37" fmla="*/ 28125 h 103262"/>
                <a:gd name="connsiteX38" fmla="*/ 62692 w 92143"/>
                <a:gd name="connsiteY38" fmla="*/ 44666 h 103262"/>
                <a:gd name="connsiteX39" fmla="*/ 57294 w 92143"/>
                <a:gd name="connsiteY39" fmla="*/ 48030 h 103262"/>
                <a:gd name="connsiteX40" fmla="*/ 49813 w 92143"/>
                <a:gd name="connsiteY40" fmla="*/ 50927 h 103262"/>
                <a:gd name="connsiteX41" fmla="*/ 33146 w 92143"/>
                <a:gd name="connsiteY41" fmla="*/ 55600 h 103262"/>
                <a:gd name="connsiteX42" fmla="*/ 22445 w 92143"/>
                <a:gd name="connsiteY42" fmla="*/ 60179 h 103262"/>
                <a:gd name="connsiteX43" fmla="*/ 16573 w 92143"/>
                <a:gd name="connsiteY43" fmla="*/ 65412 h 103262"/>
                <a:gd name="connsiteX44" fmla="*/ 14111 w 92143"/>
                <a:gd name="connsiteY44" fmla="*/ 71113 h 103262"/>
                <a:gd name="connsiteX45" fmla="*/ 14111 w 92143"/>
                <a:gd name="connsiteY45" fmla="*/ 76627 h 103262"/>
                <a:gd name="connsiteX46" fmla="*/ 19035 w 92143"/>
                <a:gd name="connsiteY46" fmla="*/ 88402 h 103262"/>
                <a:gd name="connsiteX47" fmla="*/ 31820 w 92143"/>
                <a:gd name="connsiteY47" fmla="*/ 92701 h 103262"/>
                <a:gd name="connsiteX48" fmla="*/ 55589 w 92143"/>
                <a:gd name="connsiteY48" fmla="*/ 85224 h 103262"/>
                <a:gd name="connsiteX49" fmla="*/ 63165 w 92143"/>
                <a:gd name="connsiteY49" fmla="*/ 66534 h 103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92143" h="103262">
                  <a:moveTo>
                    <a:pt x="5872" y="13266"/>
                  </a:moveTo>
                  <a:cubicBezTo>
                    <a:pt x="5550" y="10599"/>
                    <a:pt x="6800" y="7987"/>
                    <a:pt x="9092" y="6537"/>
                  </a:cubicBezTo>
                  <a:cubicBezTo>
                    <a:pt x="13600" y="4381"/>
                    <a:pt x="18382" y="2810"/>
                    <a:pt x="23297" y="1864"/>
                  </a:cubicBezTo>
                  <a:cubicBezTo>
                    <a:pt x="28922" y="649"/>
                    <a:pt x="34670" y="53"/>
                    <a:pt x="40437" y="89"/>
                  </a:cubicBezTo>
                  <a:cubicBezTo>
                    <a:pt x="49690" y="-485"/>
                    <a:pt x="58904" y="1731"/>
                    <a:pt x="66859" y="6444"/>
                  </a:cubicBezTo>
                  <a:cubicBezTo>
                    <a:pt x="73648" y="12070"/>
                    <a:pt x="77190" y="20634"/>
                    <a:pt x="76329" y="29340"/>
                  </a:cubicBezTo>
                  <a:lnTo>
                    <a:pt x="76329" y="86065"/>
                  </a:lnTo>
                  <a:cubicBezTo>
                    <a:pt x="76120" y="87807"/>
                    <a:pt x="76632" y="89559"/>
                    <a:pt x="77749" y="90925"/>
                  </a:cubicBezTo>
                  <a:cubicBezTo>
                    <a:pt x="79141" y="92006"/>
                    <a:pt x="80912" y="92509"/>
                    <a:pt x="82673" y="92327"/>
                  </a:cubicBezTo>
                  <a:lnTo>
                    <a:pt x="92143" y="92327"/>
                  </a:lnTo>
                  <a:lnTo>
                    <a:pt x="92143" y="100364"/>
                  </a:lnTo>
                  <a:cubicBezTo>
                    <a:pt x="89946" y="101093"/>
                    <a:pt x="87692" y="101686"/>
                    <a:pt x="85420" y="102139"/>
                  </a:cubicBezTo>
                  <a:cubicBezTo>
                    <a:pt x="82294" y="102729"/>
                    <a:pt x="79122" y="103011"/>
                    <a:pt x="75950" y="102980"/>
                  </a:cubicBezTo>
                  <a:cubicBezTo>
                    <a:pt x="72389" y="103439"/>
                    <a:pt x="68828" y="102106"/>
                    <a:pt x="66480" y="99429"/>
                  </a:cubicBezTo>
                  <a:cubicBezTo>
                    <a:pt x="64614" y="96433"/>
                    <a:pt x="63715" y="92943"/>
                    <a:pt x="63923" y="89430"/>
                  </a:cubicBezTo>
                  <a:cubicBezTo>
                    <a:pt x="61252" y="92245"/>
                    <a:pt x="58260" y="94752"/>
                    <a:pt x="55021" y="96906"/>
                  </a:cubicBezTo>
                  <a:cubicBezTo>
                    <a:pt x="52388" y="98731"/>
                    <a:pt x="49519" y="100208"/>
                    <a:pt x="46498" y="101298"/>
                  </a:cubicBezTo>
                  <a:cubicBezTo>
                    <a:pt x="43695" y="102227"/>
                    <a:pt x="40807" y="102884"/>
                    <a:pt x="37881" y="103261"/>
                  </a:cubicBezTo>
                  <a:cubicBezTo>
                    <a:pt x="34945" y="103261"/>
                    <a:pt x="32009" y="103261"/>
                    <a:pt x="29073" y="103261"/>
                  </a:cubicBezTo>
                  <a:cubicBezTo>
                    <a:pt x="25200" y="103295"/>
                    <a:pt x="21346" y="102630"/>
                    <a:pt x="17710" y="101298"/>
                  </a:cubicBezTo>
                  <a:cubicBezTo>
                    <a:pt x="14196" y="100098"/>
                    <a:pt x="10967" y="98189"/>
                    <a:pt x="8240" y="95691"/>
                  </a:cubicBezTo>
                  <a:cubicBezTo>
                    <a:pt x="5664" y="93288"/>
                    <a:pt x="3599" y="90396"/>
                    <a:pt x="2179" y="87187"/>
                  </a:cubicBezTo>
                  <a:cubicBezTo>
                    <a:pt x="711" y="83757"/>
                    <a:pt x="-28" y="80069"/>
                    <a:pt x="1" y="76346"/>
                  </a:cubicBezTo>
                  <a:cubicBezTo>
                    <a:pt x="20" y="73199"/>
                    <a:pt x="398" y="70064"/>
                    <a:pt x="1137" y="67001"/>
                  </a:cubicBezTo>
                  <a:cubicBezTo>
                    <a:pt x="2056" y="63778"/>
                    <a:pt x="3599" y="60762"/>
                    <a:pt x="5683" y="58123"/>
                  </a:cubicBezTo>
                  <a:cubicBezTo>
                    <a:pt x="8334" y="54988"/>
                    <a:pt x="11545" y="52359"/>
                    <a:pt x="15153" y="50366"/>
                  </a:cubicBezTo>
                  <a:cubicBezTo>
                    <a:pt x="19774" y="47729"/>
                    <a:pt x="24746" y="45747"/>
                    <a:pt x="29926" y="44479"/>
                  </a:cubicBezTo>
                  <a:lnTo>
                    <a:pt x="47635" y="39713"/>
                  </a:lnTo>
                  <a:cubicBezTo>
                    <a:pt x="52161" y="38848"/>
                    <a:pt x="56375" y="36817"/>
                    <a:pt x="59851" y="33825"/>
                  </a:cubicBezTo>
                  <a:cubicBezTo>
                    <a:pt x="62105" y="31525"/>
                    <a:pt x="63336" y="28428"/>
                    <a:pt x="63260" y="25228"/>
                  </a:cubicBezTo>
                  <a:cubicBezTo>
                    <a:pt x="63326" y="21274"/>
                    <a:pt x="61584" y="17500"/>
                    <a:pt x="58525" y="14948"/>
                  </a:cubicBezTo>
                  <a:cubicBezTo>
                    <a:pt x="53563" y="11700"/>
                    <a:pt x="47549" y="10400"/>
                    <a:pt x="41668" y="11303"/>
                  </a:cubicBezTo>
                  <a:cubicBezTo>
                    <a:pt x="37710" y="11244"/>
                    <a:pt x="33742" y="11526"/>
                    <a:pt x="29831" y="12144"/>
                  </a:cubicBezTo>
                  <a:cubicBezTo>
                    <a:pt x="27198" y="12565"/>
                    <a:pt x="24660" y="13452"/>
                    <a:pt x="22350" y="14761"/>
                  </a:cubicBezTo>
                  <a:cubicBezTo>
                    <a:pt x="20702" y="15796"/>
                    <a:pt x="19357" y="17249"/>
                    <a:pt x="18467" y="18966"/>
                  </a:cubicBezTo>
                  <a:cubicBezTo>
                    <a:pt x="17757" y="20621"/>
                    <a:pt x="17407" y="22404"/>
                    <a:pt x="17425" y="24200"/>
                  </a:cubicBezTo>
                  <a:lnTo>
                    <a:pt x="17425" y="28125"/>
                  </a:lnTo>
                  <a:lnTo>
                    <a:pt x="5683" y="28125"/>
                  </a:lnTo>
                  <a:close/>
                  <a:moveTo>
                    <a:pt x="62692" y="44666"/>
                  </a:moveTo>
                  <a:cubicBezTo>
                    <a:pt x="61025" y="45984"/>
                    <a:pt x="59216" y="47112"/>
                    <a:pt x="57294" y="48030"/>
                  </a:cubicBezTo>
                  <a:cubicBezTo>
                    <a:pt x="54888" y="49211"/>
                    <a:pt x="52388" y="50181"/>
                    <a:pt x="49813" y="50927"/>
                  </a:cubicBezTo>
                  <a:lnTo>
                    <a:pt x="33146" y="55600"/>
                  </a:lnTo>
                  <a:cubicBezTo>
                    <a:pt x="29358" y="56556"/>
                    <a:pt x="25740" y="58102"/>
                    <a:pt x="22445" y="60179"/>
                  </a:cubicBezTo>
                  <a:cubicBezTo>
                    <a:pt x="20200" y="61580"/>
                    <a:pt x="18211" y="63350"/>
                    <a:pt x="16573" y="65412"/>
                  </a:cubicBezTo>
                  <a:cubicBezTo>
                    <a:pt x="15304" y="67093"/>
                    <a:pt x="14461" y="69047"/>
                    <a:pt x="14111" y="71113"/>
                  </a:cubicBezTo>
                  <a:cubicBezTo>
                    <a:pt x="13978" y="72948"/>
                    <a:pt x="13978" y="74791"/>
                    <a:pt x="14111" y="76627"/>
                  </a:cubicBezTo>
                  <a:cubicBezTo>
                    <a:pt x="13874" y="81083"/>
                    <a:pt x="15683" y="85406"/>
                    <a:pt x="19035" y="88402"/>
                  </a:cubicBezTo>
                  <a:cubicBezTo>
                    <a:pt x="22615" y="91336"/>
                    <a:pt x="27170" y="92867"/>
                    <a:pt x="31820" y="92701"/>
                  </a:cubicBezTo>
                  <a:cubicBezTo>
                    <a:pt x="40437" y="93430"/>
                    <a:pt x="48989" y="90739"/>
                    <a:pt x="55589" y="85224"/>
                  </a:cubicBezTo>
                  <a:cubicBezTo>
                    <a:pt x="60637" y="80301"/>
                    <a:pt x="63374" y="73532"/>
                    <a:pt x="63165" y="66534"/>
                  </a:cubicBezTo>
                  <a:close/>
                </a:path>
              </a:pathLst>
            </a:custGeom>
            <a:solidFill>
              <a:srgbClr val="3C3C3E"/>
            </a:solidFill>
            <a:ln w="9470" cap="flat">
              <a:noFill/>
              <a:prstDash val="solid"/>
              <a:miter/>
            </a:ln>
          </p:spPr>
          <p:txBody>
            <a:bodyPr rtlCol="0" anchor="ctr"/>
            <a:lstStyle/>
            <a:p>
              <a:endParaRPr lang="fr-FR"/>
            </a:p>
          </p:txBody>
        </p:sp>
      </p:grpSp>
      <p:sp>
        <p:nvSpPr>
          <p:cNvPr id="6" name="Espace réservé du texte 5">
            <a:extLst>
              <a:ext uri="{FF2B5EF4-FFF2-40B4-BE49-F238E27FC236}">
                <a16:creationId xmlns:a16="http://schemas.microsoft.com/office/drawing/2014/main" id="{8AAC0B79-355D-454D-9775-98D3E5E5925E}"/>
              </a:ext>
            </a:extLst>
          </p:cNvPr>
          <p:cNvSpPr>
            <a:spLocks noGrp="1"/>
          </p:cNvSpPr>
          <p:nvPr>
            <p:ph type="body" sz="quarter" idx="12"/>
          </p:nvPr>
        </p:nvSpPr>
        <p:spPr/>
        <p:txBody>
          <a:bodyPr/>
          <a:lstStyle/>
          <a:p>
            <a:r>
              <a:rPr lang="fr-FR"/>
              <a:t>Présentation du diagnostic du 2 juin 2025</a:t>
            </a:r>
            <a:endParaRPr lang="fr-FR" i="1">
              <a:highlight>
                <a:srgbClr val="FFFF00"/>
              </a:highlight>
            </a:endParaRPr>
          </a:p>
        </p:txBody>
      </p:sp>
      <p:sp>
        <p:nvSpPr>
          <p:cNvPr id="5" name="Rectangle 4">
            <a:extLst>
              <a:ext uri="{FF2B5EF4-FFF2-40B4-BE49-F238E27FC236}">
                <a16:creationId xmlns:a16="http://schemas.microsoft.com/office/drawing/2014/main" id="{B0CBED63-2D83-A483-352C-9084AFE99041}"/>
              </a:ext>
            </a:extLst>
          </p:cNvPr>
          <p:cNvSpPr/>
          <p:nvPr/>
        </p:nvSpPr>
        <p:spPr>
          <a:xfrm>
            <a:off x="3100247" y="5909084"/>
            <a:ext cx="2079618" cy="58867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fr-FR"/>
          </a:p>
        </p:txBody>
      </p:sp>
      <p:pic>
        <p:nvPicPr>
          <p:cNvPr id="7" name="Image 6">
            <a:extLst>
              <a:ext uri="{FF2B5EF4-FFF2-40B4-BE49-F238E27FC236}">
                <a16:creationId xmlns:a16="http://schemas.microsoft.com/office/drawing/2014/main" id="{B27F935C-D474-5952-DF2D-22EFC615C3C4}"/>
              </a:ext>
            </a:extLst>
          </p:cNvPr>
          <p:cNvPicPr>
            <a:picLocks noChangeAspect="1"/>
          </p:cNvPicPr>
          <p:nvPr/>
        </p:nvPicPr>
        <p:blipFill>
          <a:blip r:embed="rId3"/>
          <a:stretch>
            <a:fillRect/>
          </a:stretch>
        </p:blipFill>
        <p:spPr>
          <a:xfrm>
            <a:off x="3009075" y="5921169"/>
            <a:ext cx="2413572" cy="741207"/>
          </a:xfrm>
          <a:prstGeom prst="rect">
            <a:avLst/>
          </a:prstGeom>
        </p:spPr>
      </p:pic>
      <p:pic>
        <p:nvPicPr>
          <p:cNvPr id="10" name="Espace réservé pour une image  6" descr="Personne partageant dans un groupe">
            <a:extLst>
              <a:ext uri="{FF2B5EF4-FFF2-40B4-BE49-F238E27FC236}">
                <a16:creationId xmlns:a16="http://schemas.microsoft.com/office/drawing/2014/main" id="{39522328-8E1E-3D90-40E2-AAEDCB9CF253}"/>
              </a:ext>
            </a:extLst>
          </p:cNvPr>
          <p:cNvPicPr>
            <a:picLocks noGrp="1" noChangeAspect="1"/>
          </p:cNvPicPr>
          <p:nvPr>
            <p:ph type="pic" sz="quarter" idx="10"/>
          </p:nvPr>
        </p:nvPicPr>
        <p:blipFill>
          <a:blip r:embed="rId4"/>
          <a:srcRect l="16645" r="16645"/>
          <a:stretch>
            <a:fillRect/>
          </a:stretch>
        </p:blipFill>
        <p:spPr>
          <a:xfrm>
            <a:off x="5761038" y="-563563"/>
            <a:ext cx="7424737" cy="7419976"/>
          </a:xfrm>
        </p:spPr>
      </p:pic>
    </p:spTree>
    <p:extLst>
      <p:ext uri="{BB962C8B-B14F-4D97-AF65-F5344CB8AC3E}">
        <p14:creationId xmlns:p14="http://schemas.microsoft.com/office/powerpoint/2010/main" val="15596043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AAD52ED9-E91F-400F-B67C-33915A172766}"/>
              </a:ext>
            </a:extLst>
          </p:cNvPr>
          <p:cNvSpPr>
            <a:spLocks noGrp="1"/>
          </p:cNvSpPr>
          <p:nvPr>
            <p:ph type="body" sz="quarter" idx="12"/>
          </p:nvPr>
        </p:nvSpPr>
        <p:spPr>
          <a:xfrm>
            <a:off x="4839795" y="1886744"/>
            <a:ext cx="2247900" cy="1824037"/>
          </a:xfrm>
        </p:spPr>
        <p:txBody>
          <a:bodyPr/>
          <a:lstStyle/>
          <a:p>
            <a:r>
              <a:rPr lang="fr-FR"/>
              <a:t>Rappel des objectifs</a:t>
            </a:r>
          </a:p>
        </p:txBody>
      </p:sp>
      <p:sp>
        <p:nvSpPr>
          <p:cNvPr id="11" name="Espace réservé du texte 10">
            <a:extLst>
              <a:ext uri="{FF2B5EF4-FFF2-40B4-BE49-F238E27FC236}">
                <a16:creationId xmlns:a16="http://schemas.microsoft.com/office/drawing/2014/main" id="{1FAFF897-30D1-425F-94D0-C08B57C6543B}"/>
              </a:ext>
            </a:extLst>
          </p:cNvPr>
          <p:cNvSpPr>
            <a:spLocks noGrp="1"/>
          </p:cNvSpPr>
          <p:nvPr>
            <p:ph type="body" sz="quarter" idx="13"/>
          </p:nvPr>
        </p:nvSpPr>
        <p:spPr>
          <a:xfrm>
            <a:off x="7487302" y="1886744"/>
            <a:ext cx="2827952" cy="1824037"/>
          </a:xfrm>
        </p:spPr>
        <p:txBody>
          <a:bodyPr>
            <a:normAutofit/>
          </a:bodyPr>
          <a:lstStyle/>
          <a:p>
            <a:r>
              <a:rPr lang="fr-FR"/>
              <a:t>Partage et réflexions sur le diagnostic handicap Hauts-de-France</a:t>
            </a:r>
          </a:p>
        </p:txBody>
      </p:sp>
      <p:pic>
        <p:nvPicPr>
          <p:cNvPr id="4" name="Espace réservé pour une image  8" descr="Partition">
            <a:extLst>
              <a:ext uri="{FF2B5EF4-FFF2-40B4-BE49-F238E27FC236}">
                <a16:creationId xmlns:a16="http://schemas.microsoft.com/office/drawing/2014/main" id="{F921F58B-3FD9-4C70-2859-6690A268951E}"/>
              </a:ext>
            </a:extLst>
          </p:cNvPr>
          <p:cNvPicPr>
            <a:picLocks noGrp="1" noChangeAspect="1"/>
          </p:cNvPicPr>
          <p:nvPr>
            <p:ph type="pic" sz="quarter" idx="10"/>
          </p:nvPr>
        </p:nvPicPr>
        <p:blipFill>
          <a:blip r:embed="rId2"/>
          <a:srcRect l="16675" r="16675"/>
          <a:stretch>
            <a:fillRect/>
          </a:stretch>
        </p:blipFill>
        <p:spPr>
          <a:xfrm>
            <a:off x="-2533650" y="2798763"/>
            <a:ext cx="6288088" cy="6288087"/>
          </a:xfrm>
        </p:spPr>
      </p:pic>
      <p:sp>
        <p:nvSpPr>
          <p:cNvPr id="3" name="Espace réservé du texte 2">
            <a:extLst>
              <a:ext uri="{FF2B5EF4-FFF2-40B4-BE49-F238E27FC236}">
                <a16:creationId xmlns:a16="http://schemas.microsoft.com/office/drawing/2014/main" id="{D6784A1B-C5A8-4D97-AFC9-5453B8C73D51}"/>
              </a:ext>
            </a:extLst>
          </p:cNvPr>
          <p:cNvSpPr>
            <a:spLocks noGrp="1"/>
          </p:cNvSpPr>
          <p:nvPr>
            <p:ph type="body" sz="quarter" idx="11"/>
          </p:nvPr>
        </p:nvSpPr>
        <p:spPr/>
        <p:txBody>
          <a:bodyPr/>
          <a:lstStyle/>
          <a:p>
            <a:r>
              <a:rPr lang="fr-FR"/>
              <a:t>Sommaire</a:t>
            </a:r>
          </a:p>
        </p:txBody>
      </p:sp>
      <p:sp>
        <p:nvSpPr>
          <p:cNvPr id="2" name="Ellipse 1">
            <a:extLst>
              <a:ext uri="{FF2B5EF4-FFF2-40B4-BE49-F238E27FC236}">
                <a16:creationId xmlns:a16="http://schemas.microsoft.com/office/drawing/2014/main" id="{E35C825B-C914-346C-BA37-420B750B478A}"/>
              </a:ext>
            </a:extLst>
          </p:cNvPr>
          <p:cNvSpPr/>
          <p:nvPr/>
        </p:nvSpPr>
        <p:spPr>
          <a:xfrm>
            <a:off x="4522995" y="3710781"/>
            <a:ext cx="506111" cy="506111"/>
          </a:xfrm>
          <a:prstGeom prst="ellipse">
            <a:avLst/>
          </a:pr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Espace réservé du texte 8">
            <a:extLst>
              <a:ext uri="{FF2B5EF4-FFF2-40B4-BE49-F238E27FC236}">
                <a16:creationId xmlns:a16="http://schemas.microsoft.com/office/drawing/2014/main" id="{FDA00C57-4FC9-DEB3-4F03-7E935F75776B}"/>
              </a:ext>
            </a:extLst>
          </p:cNvPr>
          <p:cNvSpPr txBox="1">
            <a:spLocks/>
          </p:cNvSpPr>
          <p:nvPr/>
        </p:nvSpPr>
        <p:spPr>
          <a:xfrm>
            <a:off x="4839794" y="3848893"/>
            <a:ext cx="3346449" cy="1093809"/>
          </a:xfrm>
          <a:prstGeom prst="rect">
            <a:avLst/>
          </a:prstGeom>
        </p:spPr>
        <p:txBody>
          <a:bodyPr vert="horz" lIns="91440" tIns="45720" rIns="91440" bIns="45720" rtlCol="0">
            <a:noAutofit/>
          </a:bodyPr>
          <a:lstStyle>
            <a:lvl1pPr marL="0" indent="0" algn="l" defTabSz="1007994" rtl="0" eaLnBrk="1" latinLnBrk="0" hangingPunct="1">
              <a:lnSpc>
                <a:spcPts val="2400"/>
              </a:lnSpc>
              <a:spcBef>
                <a:spcPts val="0"/>
              </a:spcBef>
              <a:spcAft>
                <a:spcPts val="1800"/>
              </a:spcAft>
              <a:buFont typeface="Arial" panose="020B0604020202020204" pitchFamily="34" charset="0"/>
              <a:buNone/>
              <a:defRPr sz="2400" b="1" i="0" kern="1200">
                <a:solidFill>
                  <a:schemeClr val="tx1">
                    <a:lumMod val="75000"/>
                    <a:lumOff val="25000"/>
                  </a:schemeClr>
                </a:solidFill>
                <a:latin typeface="Corbel" panose="020B0503020204020204" pitchFamily="34" charset="0"/>
                <a:ea typeface="+mn-ea"/>
                <a:cs typeface="+mn-cs"/>
              </a:defRPr>
            </a:lvl1pPr>
            <a:lvl2pPr marL="0" indent="0" algn="l" defTabSz="1007994" rtl="0" eaLnBrk="1" latinLnBrk="0" hangingPunct="1">
              <a:lnSpc>
                <a:spcPts val="2000"/>
              </a:lnSpc>
              <a:spcBef>
                <a:spcPts val="0"/>
              </a:spcBef>
              <a:buFont typeface="Arial" panose="020B0604020202020204" pitchFamily="34" charset="0"/>
              <a:buNone/>
              <a:defRPr sz="1400" b="0" i="0" kern="1200">
                <a:solidFill>
                  <a:schemeClr val="tx1">
                    <a:lumMod val="75000"/>
                    <a:lumOff val="25000"/>
                  </a:schemeClr>
                </a:solidFill>
                <a:latin typeface="Corbel" panose="020B0503020204020204" pitchFamily="34" charset="0"/>
                <a:ea typeface="+mn-ea"/>
                <a:cs typeface="+mn-cs"/>
              </a:defRPr>
            </a:lvl2pPr>
            <a:lvl3pPr marL="180009" indent="-180009" algn="l" defTabSz="1007994" rtl="0" eaLnBrk="1" latinLnBrk="0" hangingPunct="1">
              <a:lnSpc>
                <a:spcPts val="2000"/>
              </a:lnSpc>
              <a:spcBef>
                <a:spcPts val="0"/>
              </a:spcBef>
              <a:buClr>
                <a:schemeClr val="bg2"/>
              </a:buClr>
              <a:buFont typeface="Police système Courant"/>
              <a:buChar char="●"/>
              <a:defRPr sz="1201" b="0" i="0" kern="1200">
                <a:solidFill>
                  <a:schemeClr val="tx1">
                    <a:lumMod val="75000"/>
                    <a:lumOff val="25000"/>
                  </a:schemeClr>
                </a:solidFill>
                <a:latin typeface="Corbel" panose="020B0503020204020204" pitchFamily="34" charset="0"/>
                <a:ea typeface="+mn-ea"/>
                <a:cs typeface="+mn-cs"/>
              </a:defRPr>
            </a:lvl3pPr>
            <a:lvl4pPr marL="1511991" indent="0" algn="l" defTabSz="1007994" rtl="0" eaLnBrk="1" latinLnBrk="0" hangingPunct="1">
              <a:lnSpc>
                <a:spcPct val="90000"/>
              </a:lnSpc>
              <a:spcBef>
                <a:spcPts val="552"/>
              </a:spcBef>
              <a:buFont typeface="Arial" panose="020B0604020202020204" pitchFamily="34" charset="0"/>
              <a:buNone/>
              <a:defRPr sz="1400" b="0" i="0" kern="1200">
                <a:solidFill>
                  <a:schemeClr val="tx1"/>
                </a:solidFill>
                <a:latin typeface="Corbel" panose="020B0503020204020204" pitchFamily="34" charset="0"/>
                <a:ea typeface="+mn-ea"/>
                <a:cs typeface="+mn-cs"/>
              </a:defRPr>
            </a:lvl4pPr>
            <a:lvl5pPr marL="2015990" indent="0" algn="l" defTabSz="1007994" rtl="0" eaLnBrk="1" latinLnBrk="0" hangingPunct="1">
              <a:lnSpc>
                <a:spcPct val="90000"/>
              </a:lnSpc>
              <a:spcBef>
                <a:spcPts val="552"/>
              </a:spcBef>
              <a:buFont typeface="Arial" panose="020B0604020202020204" pitchFamily="34" charset="0"/>
              <a:buNone/>
              <a:defRPr sz="1400" b="0" i="0" kern="1200">
                <a:solidFill>
                  <a:schemeClr val="tx1"/>
                </a:solidFill>
                <a:latin typeface="Corbel" panose="020B0503020204020204" pitchFamily="34" charset="0"/>
                <a:ea typeface="+mn-ea"/>
                <a:cs typeface="+mn-cs"/>
              </a:defRPr>
            </a:lvl5pPr>
            <a:lvl6pPr marL="2771987" indent="-251999" algn="l" defTabSz="1007994" rtl="0" eaLnBrk="1" latinLnBrk="0" hangingPunct="1">
              <a:lnSpc>
                <a:spcPct val="90000"/>
              </a:lnSpc>
              <a:spcBef>
                <a:spcPts val="552"/>
              </a:spcBef>
              <a:buFont typeface="Arial" panose="020B0604020202020204" pitchFamily="34" charset="0"/>
              <a:buChar char="•"/>
              <a:defRPr sz="1984" kern="1200">
                <a:solidFill>
                  <a:schemeClr val="tx1"/>
                </a:solidFill>
                <a:latin typeface="+mn-lt"/>
                <a:ea typeface="+mn-ea"/>
                <a:cs typeface="+mn-cs"/>
              </a:defRPr>
            </a:lvl6pPr>
            <a:lvl7pPr marL="3275984" indent="-251999" algn="l" defTabSz="1007994" rtl="0" eaLnBrk="1" latinLnBrk="0" hangingPunct="1">
              <a:lnSpc>
                <a:spcPct val="90000"/>
              </a:lnSpc>
              <a:spcBef>
                <a:spcPts val="552"/>
              </a:spcBef>
              <a:buFont typeface="Arial" panose="020B0604020202020204" pitchFamily="34" charset="0"/>
              <a:buChar char="•"/>
              <a:defRPr sz="1984" kern="1200">
                <a:solidFill>
                  <a:schemeClr val="tx1"/>
                </a:solidFill>
                <a:latin typeface="+mn-lt"/>
                <a:ea typeface="+mn-ea"/>
                <a:cs typeface="+mn-cs"/>
              </a:defRPr>
            </a:lvl7pPr>
            <a:lvl8pPr marL="3779981" indent="-251999" algn="l" defTabSz="1007994" rtl="0" eaLnBrk="1" latinLnBrk="0" hangingPunct="1">
              <a:lnSpc>
                <a:spcPct val="90000"/>
              </a:lnSpc>
              <a:spcBef>
                <a:spcPts val="552"/>
              </a:spcBef>
              <a:buFont typeface="Arial" panose="020B0604020202020204" pitchFamily="34" charset="0"/>
              <a:buChar char="•"/>
              <a:defRPr sz="1984" kern="1200">
                <a:solidFill>
                  <a:schemeClr val="tx1"/>
                </a:solidFill>
                <a:latin typeface="+mn-lt"/>
                <a:ea typeface="+mn-ea"/>
                <a:cs typeface="+mn-cs"/>
              </a:defRPr>
            </a:lvl8pPr>
            <a:lvl9pPr marL="4283978" indent="-251999" algn="l" defTabSz="1007994" rtl="0" eaLnBrk="1" latinLnBrk="0" hangingPunct="1">
              <a:lnSpc>
                <a:spcPct val="90000"/>
              </a:lnSpc>
              <a:spcBef>
                <a:spcPts val="552"/>
              </a:spcBef>
              <a:buFont typeface="Arial" panose="020B0604020202020204" pitchFamily="34" charset="0"/>
              <a:buChar char="•"/>
              <a:defRPr sz="1984" kern="1200">
                <a:solidFill>
                  <a:schemeClr val="tx1"/>
                </a:solidFill>
                <a:latin typeface="+mn-lt"/>
                <a:ea typeface="+mn-ea"/>
                <a:cs typeface="+mn-cs"/>
              </a:defRPr>
            </a:lvl9pPr>
          </a:lstStyle>
          <a:p>
            <a:r>
              <a:rPr lang="fr-FR"/>
              <a:t>Réflexion collaborative sur le prochain PRITH</a:t>
            </a:r>
          </a:p>
        </p:txBody>
      </p:sp>
    </p:spTree>
    <p:extLst>
      <p:ext uri="{BB962C8B-B14F-4D97-AF65-F5344CB8AC3E}">
        <p14:creationId xmlns:p14="http://schemas.microsoft.com/office/powerpoint/2010/main" val="42079783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728FB12F-3E0D-4286-D6D3-E7C7327957C4}"/>
              </a:ext>
            </a:extLst>
          </p:cNvPr>
          <p:cNvSpPr>
            <a:spLocks noGrp="1"/>
          </p:cNvSpPr>
          <p:nvPr>
            <p:ph type="body" sz="quarter" idx="11"/>
          </p:nvPr>
        </p:nvSpPr>
        <p:spPr>
          <a:xfrm>
            <a:off x="627962" y="2017713"/>
            <a:ext cx="3677338" cy="4119562"/>
          </a:xfrm>
        </p:spPr>
        <p:txBody>
          <a:bodyPr>
            <a:normAutofit/>
          </a:bodyPr>
          <a:lstStyle/>
          <a:p>
            <a:r>
              <a:rPr lang="fr-FR"/>
              <a:t>Rappel des objectifs</a:t>
            </a:r>
          </a:p>
        </p:txBody>
      </p:sp>
      <p:pic>
        <p:nvPicPr>
          <p:cNvPr id="4" name="Espace réservé pour une image  4" descr="Pièces de puzzle noires">
            <a:extLst>
              <a:ext uri="{FF2B5EF4-FFF2-40B4-BE49-F238E27FC236}">
                <a16:creationId xmlns:a16="http://schemas.microsoft.com/office/drawing/2014/main" id="{B390E246-4077-2496-E1D2-C0B9122A7C1C}"/>
              </a:ext>
            </a:extLst>
          </p:cNvPr>
          <p:cNvPicPr>
            <a:picLocks noGrp="1" noChangeAspect="1"/>
          </p:cNvPicPr>
          <p:nvPr>
            <p:ph type="pic" sz="quarter" idx="10"/>
          </p:nvPr>
        </p:nvPicPr>
        <p:blipFill>
          <a:blip r:embed="rId4"/>
          <a:srcRect l="23149" r="23149"/>
          <a:stretch>
            <a:fillRect/>
          </a:stretch>
        </p:blipFill>
        <p:spPr>
          <a:xfrm>
            <a:off x="4495800" y="-944563"/>
            <a:ext cx="8504238" cy="8504238"/>
          </a:xfrm>
        </p:spPr>
      </p:pic>
      <p:pic>
        <p:nvPicPr>
          <p:cNvPr id="5" name="Espace réservé pour une image  4" descr="Personne permettant d’atteindre un papier sur un tableau complet de papier et de pense-bête">
            <a:extLst>
              <a:ext uri="{FF2B5EF4-FFF2-40B4-BE49-F238E27FC236}">
                <a16:creationId xmlns:a16="http://schemas.microsoft.com/office/drawing/2014/main" id="{61E71CCF-7240-939C-74C3-1C2768249969}"/>
              </a:ext>
            </a:extLst>
          </p:cNvPr>
          <p:cNvPicPr>
            <a:picLocks noChangeAspect="1"/>
          </p:cNvPicPr>
          <p:nvPr>
            <p:custDataLst>
              <p:tags r:id="rId1"/>
            </p:custDataLst>
          </p:nvPr>
        </p:nvPicPr>
        <p:blipFill rotWithShape="1">
          <a:blip r:embed="rId5"/>
          <a:srcRect l="16632" r="16632"/>
          <a:stretch/>
        </p:blipFill>
        <p:spPr>
          <a:xfrm>
            <a:off x="4496586" y="-943898"/>
            <a:ext cx="8503574" cy="8503574"/>
          </a:xfrm>
          <a:custGeom>
            <a:avLst/>
            <a:gdLst>
              <a:gd name="connsiteX0" fmla="*/ 3779838 w 7559676"/>
              <a:gd name="connsiteY0" fmla="*/ 0 h 7559676"/>
              <a:gd name="connsiteX1" fmla="*/ 7559676 w 7559676"/>
              <a:gd name="connsiteY1" fmla="*/ 3779838 h 7559676"/>
              <a:gd name="connsiteX2" fmla="*/ 3779838 w 7559676"/>
              <a:gd name="connsiteY2" fmla="*/ 7559676 h 7559676"/>
              <a:gd name="connsiteX3" fmla="*/ 0 w 7559676"/>
              <a:gd name="connsiteY3" fmla="*/ 3779838 h 7559676"/>
              <a:gd name="connsiteX4" fmla="*/ 3779838 w 7559676"/>
              <a:gd name="connsiteY4" fmla="*/ 0 h 7559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59676" h="7559676">
                <a:moveTo>
                  <a:pt x="3779838" y="0"/>
                </a:moveTo>
                <a:cubicBezTo>
                  <a:pt x="5867385" y="0"/>
                  <a:pt x="7559676" y="1692291"/>
                  <a:pt x="7559676" y="3779838"/>
                </a:cubicBezTo>
                <a:cubicBezTo>
                  <a:pt x="7559676" y="5867385"/>
                  <a:pt x="5867385" y="7559676"/>
                  <a:pt x="3779838" y="7559676"/>
                </a:cubicBezTo>
                <a:cubicBezTo>
                  <a:pt x="1692291" y="7559676"/>
                  <a:pt x="0" y="5867385"/>
                  <a:pt x="0" y="3779838"/>
                </a:cubicBezTo>
                <a:cubicBezTo>
                  <a:pt x="0" y="1692291"/>
                  <a:pt x="1692291" y="0"/>
                  <a:pt x="3779838" y="0"/>
                </a:cubicBezTo>
                <a:close/>
              </a:path>
            </a:pathLst>
          </a:custGeom>
          <a:pattFill prst="wdUpDiag">
            <a:fgClr>
              <a:schemeClr val="bg1">
                <a:lumMod val="95000"/>
              </a:schemeClr>
            </a:fgClr>
            <a:bgClr>
              <a:schemeClr val="bg1"/>
            </a:bgClr>
          </a:pattFill>
        </p:spPr>
      </p:pic>
    </p:spTree>
    <p:extLst>
      <p:ext uri="{BB962C8B-B14F-4D97-AF65-F5344CB8AC3E}">
        <p14:creationId xmlns:p14="http://schemas.microsoft.com/office/powerpoint/2010/main" val="24581338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2D13C127-927E-01E0-3A04-6C867827E2F5}"/>
              </a:ext>
            </a:extLst>
          </p:cNvPr>
          <p:cNvSpPr>
            <a:spLocks noGrp="1"/>
          </p:cNvSpPr>
          <p:nvPr>
            <p:ph type="body" sz="quarter" idx="10"/>
          </p:nvPr>
        </p:nvSpPr>
        <p:spPr/>
        <p:txBody>
          <a:bodyPr/>
          <a:lstStyle/>
          <a:p>
            <a:r>
              <a:rPr lang="fr-FR"/>
              <a:t>Le diagnostic handicap : objectifs et travaux réalisés</a:t>
            </a:r>
          </a:p>
        </p:txBody>
      </p:sp>
      <p:sp>
        <p:nvSpPr>
          <p:cNvPr id="4" name="Espace réservé du numéro de diapositive 3">
            <a:extLst>
              <a:ext uri="{FF2B5EF4-FFF2-40B4-BE49-F238E27FC236}">
                <a16:creationId xmlns:a16="http://schemas.microsoft.com/office/drawing/2014/main" id="{71316824-3574-07D7-900C-0D67FB8648A2}"/>
              </a:ext>
            </a:extLst>
          </p:cNvPr>
          <p:cNvSpPr>
            <a:spLocks noGrp="1"/>
          </p:cNvSpPr>
          <p:nvPr>
            <p:ph type="sldNum" sz="quarter" idx="4"/>
          </p:nvPr>
        </p:nvSpPr>
        <p:spPr/>
        <p:txBody>
          <a:bodyPr/>
          <a:lstStyle/>
          <a:p>
            <a:fld id="{FFE9600D-D970-3D40-B4FB-C6249E901464}" type="slidenum">
              <a:rPr lang="fr-FR" smtClean="0"/>
              <a:pPr/>
              <a:t>4</a:t>
            </a:fld>
            <a:endParaRPr lang="fr-FR"/>
          </a:p>
        </p:txBody>
      </p:sp>
      <p:pic>
        <p:nvPicPr>
          <p:cNvPr id="6" name="Graphique 1">
            <a:extLst>
              <a:ext uri="{FF2B5EF4-FFF2-40B4-BE49-F238E27FC236}">
                <a16:creationId xmlns:a16="http://schemas.microsoft.com/office/drawing/2014/main" id="{7589ADDD-864D-4A48-0E30-4A38D714B08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96926" y="584523"/>
            <a:ext cx="783603" cy="783603"/>
          </a:xfrm>
          <a:prstGeom prst="rect">
            <a:avLst/>
          </a:prstGeom>
        </p:spPr>
      </p:pic>
      <p:grpSp>
        <p:nvGrpSpPr>
          <p:cNvPr id="14" name="Graphique 144">
            <a:extLst>
              <a:ext uri="{FF2B5EF4-FFF2-40B4-BE49-F238E27FC236}">
                <a16:creationId xmlns:a16="http://schemas.microsoft.com/office/drawing/2014/main" id="{204C30F6-D83A-7485-9757-D687F9A93DE5}"/>
              </a:ext>
            </a:extLst>
          </p:cNvPr>
          <p:cNvGrpSpPr/>
          <p:nvPr/>
        </p:nvGrpSpPr>
        <p:grpSpPr>
          <a:xfrm>
            <a:off x="550585" y="3976288"/>
            <a:ext cx="600911" cy="603406"/>
            <a:chOff x="5740159" y="3975116"/>
            <a:chExt cx="600911" cy="603406"/>
          </a:xfrm>
          <a:solidFill>
            <a:schemeClr val="tx1"/>
          </a:solidFill>
        </p:grpSpPr>
        <p:sp>
          <p:nvSpPr>
            <p:cNvPr id="15" name="Forme libre 462">
              <a:extLst>
                <a:ext uri="{FF2B5EF4-FFF2-40B4-BE49-F238E27FC236}">
                  <a16:creationId xmlns:a16="http://schemas.microsoft.com/office/drawing/2014/main" id="{18C2B92B-109F-0EFB-9F3A-E30D08D660B7}"/>
                </a:ext>
              </a:extLst>
            </p:cNvPr>
            <p:cNvSpPr/>
            <p:nvPr/>
          </p:nvSpPr>
          <p:spPr>
            <a:xfrm>
              <a:off x="5740159" y="3975116"/>
              <a:ext cx="600911" cy="603406"/>
            </a:xfrm>
            <a:custGeom>
              <a:avLst/>
              <a:gdLst>
                <a:gd name="connsiteX0" fmla="*/ 596233 w 600911"/>
                <a:gd name="connsiteY0" fmla="*/ 198370 h 603406"/>
                <a:gd name="connsiteX1" fmla="*/ 590029 w 600911"/>
                <a:gd name="connsiteY1" fmla="*/ 7550 h 603406"/>
                <a:gd name="connsiteX2" fmla="*/ 584061 w 600911"/>
                <a:gd name="connsiteY2" fmla="*/ 554 h 603406"/>
                <a:gd name="connsiteX3" fmla="*/ 424035 w 600911"/>
                <a:gd name="connsiteY3" fmla="*/ 122298 h 603406"/>
                <a:gd name="connsiteX4" fmla="*/ 4558 w 600911"/>
                <a:gd name="connsiteY4" fmla="*/ 135847 h 603406"/>
                <a:gd name="connsiteX5" fmla="*/ 4 w 600911"/>
                <a:gd name="connsiteY5" fmla="*/ 140760 h 603406"/>
                <a:gd name="connsiteX6" fmla="*/ 17192 w 600911"/>
                <a:gd name="connsiteY6" fmla="*/ 595680 h 603406"/>
                <a:gd name="connsiteX7" fmla="*/ 21662 w 600911"/>
                <a:gd name="connsiteY7" fmla="*/ 600196 h 603406"/>
                <a:gd name="connsiteX8" fmla="*/ 467096 w 600911"/>
                <a:gd name="connsiteY8" fmla="*/ 574531 h 603406"/>
                <a:gd name="connsiteX9" fmla="*/ 470840 w 600911"/>
                <a:gd name="connsiteY9" fmla="*/ 568893 h 603406"/>
                <a:gd name="connsiteX10" fmla="*/ 450851 w 600911"/>
                <a:gd name="connsiteY10" fmla="*/ 297042 h 603406"/>
                <a:gd name="connsiteX11" fmla="*/ 597930 w 600911"/>
                <a:gd name="connsiteY11" fmla="*/ 207468 h 603406"/>
                <a:gd name="connsiteX12" fmla="*/ 596233 w 600911"/>
                <a:gd name="connsiteY12" fmla="*/ 198370 h 603406"/>
                <a:gd name="connsiteX13" fmla="*/ 291740 w 600911"/>
                <a:gd name="connsiteY13" fmla="*/ 359611 h 603406"/>
                <a:gd name="connsiteX14" fmla="*/ 229246 w 600911"/>
                <a:gd name="connsiteY14" fmla="*/ 227165 h 603406"/>
                <a:gd name="connsiteX15" fmla="*/ 220515 w 600911"/>
                <a:gd name="connsiteY15" fmla="*/ 227344 h 603406"/>
                <a:gd name="connsiteX16" fmla="*/ 97328 w 600911"/>
                <a:gd name="connsiteY16" fmla="*/ 328147 h 603406"/>
                <a:gd name="connsiteX17" fmla="*/ 93518 w 600911"/>
                <a:gd name="connsiteY17" fmla="*/ 332796 h 603406"/>
                <a:gd name="connsiteX18" fmla="*/ 91774 w 600911"/>
                <a:gd name="connsiteY18" fmla="*/ 333456 h 603406"/>
                <a:gd name="connsiteX19" fmla="*/ 88276 w 600911"/>
                <a:gd name="connsiteY19" fmla="*/ 336954 h 603406"/>
                <a:gd name="connsiteX20" fmla="*/ 87663 w 600911"/>
                <a:gd name="connsiteY20" fmla="*/ 335096 h 603406"/>
                <a:gd name="connsiteX21" fmla="*/ 75755 w 600911"/>
                <a:gd name="connsiteY21" fmla="*/ 323197 h 603406"/>
                <a:gd name="connsiteX22" fmla="*/ 96177 w 600911"/>
                <a:gd name="connsiteY22" fmla="*/ 302775 h 603406"/>
                <a:gd name="connsiteX23" fmla="*/ 96177 w 600911"/>
                <a:gd name="connsiteY23" fmla="*/ 299437 h 603406"/>
                <a:gd name="connsiteX24" fmla="*/ 92840 w 600911"/>
                <a:gd name="connsiteY24" fmla="*/ 299437 h 603406"/>
                <a:gd name="connsiteX25" fmla="*/ 83090 w 600911"/>
                <a:gd name="connsiteY25" fmla="*/ 309186 h 603406"/>
                <a:gd name="connsiteX26" fmla="*/ 70673 w 600911"/>
                <a:gd name="connsiteY26" fmla="*/ 296759 h 603406"/>
                <a:gd name="connsiteX27" fmla="*/ 69748 w 600911"/>
                <a:gd name="connsiteY27" fmla="*/ 271999 h 603406"/>
                <a:gd name="connsiteX28" fmla="*/ 80375 w 600911"/>
                <a:gd name="connsiteY28" fmla="*/ 282625 h 603406"/>
                <a:gd name="connsiteX29" fmla="*/ 73501 w 600911"/>
                <a:gd name="connsiteY29" fmla="*/ 289499 h 603406"/>
                <a:gd name="connsiteX30" fmla="*/ 73501 w 600911"/>
                <a:gd name="connsiteY30" fmla="*/ 292837 h 603406"/>
                <a:gd name="connsiteX31" fmla="*/ 76839 w 600911"/>
                <a:gd name="connsiteY31" fmla="*/ 292837 h 603406"/>
                <a:gd name="connsiteX32" fmla="*/ 83713 w 600911"/>
                <a:gd name="connsiteY32" fmla="*/ 285963 h 603406"/>
                <a:gd name="connsiteX33" fmla="*/ 85089 w 600911"/>
                <a:gd name="connsiteY33" fmla="*/ 287340 h 603406"/>
                <a:gd name="connsiteX34" fmla="*/ 88417 w 600911"/>
                <a:gd name="connsiteY34" fmla="*/ 287340 h 603406"/>
                <a:gd name="connsiteX35" fmla="*/ 88417 w 600911"/>
                <a:gd name="connsiteY35" fmla="*/ 284011 h 603406"/>
                <a:gd name="connsiteX36" fmla="*/ 87041 w 600911"/>
                <a:gd name="connsiteY36" fmla="*/ 282635 h 603406"/>
                <a:gd name="connsiteX37" fmla="*/ 102250 w 600911"/>
                <a:gd name="connsiteY37" fmla="*/ 267435 h 603406"/>
                <a:gd name="connsiteX38" fmla="*/ 102250 w 600911"/>
                <a:gd name="connsiteY38" fmla="*/ 264098 h 603406"/>
                <a:gd name="connsiteX39" fmla="*/ 98921 w 600911"/>
                <a:gd name="connsiteY39" fmla="*/ 264098 h 603406"/>
                <a:gd name="connsiteX40" fmla="*/ 83713 w 600911"/>
                <a:gd name="connsiteY40" fmla="*/ 279297 h 603406"/>
                <a:gd name="connsiteX41" fmla="*/ 69484 w 600911"/>
                <a:gd name="connsiteY41" fmla="*/ 265069 h 603406"/>
                <a:gd name="connsiteX42" fmla="*/ 69437 w 600911"/>
                <a:gd name="connsiteY42" fmla="*/ 263758 h 603406"/>
                <a:gd name="connsiteX43" fmla="*/ 69852 w 600911"/>
                <a:gd name="connsiteY43" fmla="*/ 264767 h 603406"/>
                <a:gd name="connsiteX44" fmla="*/ 73181 w 600911"/>
                <a:gd name="connsiteY44" fmla="*/ 264767 h 603406"/>
                <a:gd name="connsiteX45" fmla="*/ 82798 w 600911"/>
                <a:gd name="connsiteY45" fmla="*/ 255150 h 603406"/>
                <a:gd name="connsiteX46" fmla="*/ 87993 w 600911"/>
                <a:gd name="connsiteY46" fmla="*/ 260345 h 603406"/>
                <a:gd name="connsiteX47" fmla="*/ 91331 w 600911"/>
                <a:gd name="connsiteY47" fmla="*/ 260345 h 603406"/>
                <a:gd name="connsiteX48" fmla="*/ 91331 w 600911"/>
                <a:gd name="connsiteY48" fmla="*/ 257007 h 603406"/>
                <a:gd name="connsiteX49" fmla="*/ 86136 w 600911"/>
                <a:gd name="connsiteY49" fmla="*/ 251812 h 603406"/>
                <a:gd name="connsiteX50" fmla="*/ 96064 w 600911"/>
                <a:gd name="connsiteY50" fmla="*/ 241883 h 603406"/>
                <a:gd name="connsiteX51" fmla="*/ 96064 w 600911"/>
                <a:gd name="connsiteY51" fmla="*/ 238546 h 603406"/>
                <a:gd name="connsiteX52" fmla="*/ 92726 w 600911"/>
                <a:gd name="connsiteY52" fmla="*/ 238546 h 603406"/>
                <a:gd name="connsiteX53" fmla="*/ 82798 w 600911"/>
                <a:gd name="connsiteY53" fmla="*/ 248474 h 603406"/>
                <a:gd name="connsiteX54" fmla="*/ 72407 w 600911"/>
                <a:gd name="connsiteY54" fmla="*/ 238084 h 603406"/>
                <a:gd name="connsiteX55" fmla="*/ 83882 w 600911"/>
                <a:gd name="connsiteY55" fmla="*/ 226609 h 603406"/>
                <a:gd name="connsiteX56" fmla="*/ 83882 w 600911"/>
                <a:gd name="connsiteY56" fmla="*/ 223280 h 603406"/>
                <a:gd name="connsiteX57" fmla="*/ 80544 w 600911"/>
                <a:gd name="connsiteY57" fmla="*/ 223280 h 603406"/>
                <a:gd name="connsiteX58" fmla="*/ 69070 w 600911"/>
                <a:gd name="connsiteY58" fmla="*/ 234755 h 603406"/>
                <a:gd name="connsiteX59" fmla="*/ 68259 w 600911"/>
                <a:gd name="connsiteY59" fmla="*/ 233944 h 603406"/>
                <a:gd name="connsiteX60" fmla="*/ 67014 w 600911"/>
                <a:gd name="connsiteY60" fmla="*/ 202141 h 603406"/>
                <a:gd name="connsiteX61" fmla="*/ 75500 w 600911"/>
                <a:gd name="connsiteY61" fmla="*/ 210627 h 603406"/>
                <a:gd name="connsiteX62" fmla="*/ 69852 w 600911"/>
                <a:gd name="connsiteY62" fmla="*/ 216284 h 603406"/>
                <a:gd name="connsiteX63" fmla="*/ 69852 w 600911"/>
                <a:gd name="connsiteY63" fmla="*/ 219622 h 603406"/>
                <a:gd name="connsiteX64" fmla="*/ 73181 w 600911"/>
                <a:gd name="connsiteY64" fmla="*/ 219622 h 603406"/>
                <a:gd name="connsiteX65" fmla="*/ 78838 w 600911"/>
                <a:gd name="connsiteY65" fmla="*/ 213965 h 603406"/>
                <a:gd name="connsiteX66" fmla="*/ 94546 w 600911"/>
                <a:gd name="connsiteY66" fmla="*/ 229673 h 603406"/>
                <a:gd name="connsiteX67" fmla="*/ 97884 w 600911"/>
                <a:gd name="connsiteY67" fmla="*/ 229673 h 603406"/>
                <a:gd name="connsiteX68" fmla="*/ 97884 w 600911"/>
                <a:gd name="connsiteY68" fmla="*/ 226335 h 603406"/>
                <a:gd name="connsiteX69" fmla="*/ 97290 w 600911"/>
                <a:gd name="connsiteY69" fmla="*/ 225741 h 603406"/>
                <a:gd name="connsiteX70" fmla="*/ 98817 w 600911"/>
                <a:gd name="connsiteY70" fmla="*/ 225110 h 603406"/>
                <a:gd name="connsiteX71" fmla="*/ 111179 w 600911"/>
                <a:gd name="connsiteY71" fmla="*/ 212739 h 603406"/>
                <a:gd name="connsiteX72" fmla="*/ 119957 w 600911"/>
                <a:gd name="connsiteY72" fmla="*/ 221517 h 603406"/>
                <a:gd name="connsiteX73" fmla="*/ 121626 w 600911"/>
                <a:gd name="connsiteY73" fmla="*/ 222206 h 603406"/>
                <a:gd name="connsiteX74" fmla="*/ 123115 w 600911"/>
                <a:gd name="connsiteY74" fmla="*/ 221583 h 603406"/>
                <a:gd name="connsiteX75" fmla="*/ 121711 w 600911"/>
                <a:gd name="connsiteY75" fmla="*/ 222988 h 603406"/>
                <a:gd name="connsiteX76" fmla="*/ 121711 w 600911"/>
                <a:gd name="connsiteY76" fmla="*/ 226317 h 603406"/>
                <a:gd name="connsiteX77" fmla="*/ 125039 w 600911"/>
                <a:gd name="connsiteY77" fmla="*/ 226317 h 603406"/>
                <a:gd name="connsiteX78" fmla="*/ 142727 w 600911"/>
                <a:gd name="connsiteY78" fmla="*/ 208628 h 603406"/>
                <a:gd name="connsiteX79" fmla="*/ 142727 w 600911"/>
                <a:gd name="connsiteY79" fmla="*/ 205290 h 603406"/>
                <a:gd name="connsiteX80" fmla="*/ 139399 w 600911"/>
                <a:gd name="connsiteY80" fmla="*/ 205290 h 603406"/>
                <a:gd name="connsiteX81" fmla="*/ 123361 w 600911"/>
                <a:gd name="connsiteY81" fmla="*/ 221329 h 603406"/>
                <a:gd name="connsiteX82" fmla="*/ 123285 w 600911"/>
                <a:gd name="connsiteY82" fmla="*/ 218170 h 603406"/>
                <a:gd name="connsiteX83" fmla="*/ 114507 w 600911"/>
                <a:gd name="connsiteY83" fmla="*/ 209392 h 603406"/>
                <a:gd name="connsiteX84" fmla="*/ 115384 w 600911"/>
                <a:gd name="connsiteY84" fmla="*/ 208515 h 603406"/>
                <a:gd name="connsiteX85" fmla="*/ 115384 w 600911"/>
                <a:gd name="connsiteY85" fmla="*/ 205177 h 603406"/>
                <a:gd name="connsiteX86" fmla="*/ 112046 w 600911"/>
                <a:gd name="connsiteY86" fmla="*/ 205177 h 603406"/>
                <a:gd name="connsiteX87" fmla="*/ 111169 w 600911"/>
                <a:gd name="connsiteY87" fmla="*/ 206054 h 603406"/>
                <a:gd name="connsiteX88" fmla="*/ 104126 w 600911"/>
                <a:gd name="connsiteY88" fmla="*/ 199011 h 603406"/>
                <a:gd name="connsiteX89" fmla="*/ 138456 w 600911"/>
                <a:gd name="connsiteY89" fmla="*/ 197908 h 603406"/>
                <a:gd name="connsiteX90" fmla="*/ 158624 w 600911"/>
                <a:gd name="connsiteY90" fmla="*/ 218085 h 603406"/>
                <a:gd name="connsiteX91" fmla="*/ 161953 w 600911"/>
                <a:gd name="connsiteY91" fmla="*/ 218085 h 603406"/>
                <a:gd name="connsiteX92" fmla="*/ 161953 w 600911"/>
                <a:gd name="connsiteY92" fmla="*/ 214747 h 603406"/>
                <a:gd name="connsiteX93" fmla="*/ 144915 w 600911"/>
                <a:gd name="connsiteY93" fmla="*/ 197700 h 603406"/>
                <a:gd name="connsiteX94" fmla="*/ 170193 w 600911"/>
                <a:gd name="connsiteY94" fmla="*/ 196889 h 603406"/>
                <a:gd name="connsiteX95" fmla="*/ 170495 w 600911"/>
                <a:gd name="connsiteY95" fmla="*/ 197625 h 603406"/>
                <a:gd name="connsiteX96" fmla="*/ 175540 w 600911"/>
                <a:gd name="connsiteY96" fmla="*/ 202669 h 603406"/>
                <a:gd name="connsiteX97" fmla="*/ 168053 w 600911"/>
                <a:gd name="connsiteY97" fmla="*/ 210156 h 603406"/>
                <a:gd name="connsiteX98" fmla="*/ 168053 w 600911"/>
                <a:gd name="connsiteY98" fmla="*/ 213493 h 603406"/>
                <a:gd name="connsiteX99" fmla="*/ 171381 w 600911"/>
                <a:gd name="connsiteY99" fmla="*/ 213493 h 603406"/>
                <a:gd name="connsiteX100" fmla="*/ 178868 w 600911"/>
                <a:gd name="connsiteY100" fmla="*/ 206007 h 603406"/>
                <a:gd name="connsiteX101" fmla="*/ 190663 w 600911"/>
                <a:gd name="connsiteY101" fmla="*/ 217793 h 603406"/>
                <a:gd name="connsiteX102" fmla="*/ 194001 w 600911"/>
                <a:gd name="connsiteY102" fmla="*/ 217793 h 603406"/>
                <a:gd name="connsiteX103" fmla="*/ 194001 w 600911"/>
                <a:gd name="connsiteY103" fmla="*/ 214465 h 603406"/>
                <a:gd name="connsiteX104" fmla="*/ 182206 w 600911"/>
                <a:gd name="connsiteY104" fmla="*/ 202679 h 603406"/>
                <a:gd name="connsiteX105" fmla="*/ 188570 w 600911"/>
                <a:gd name="connsiteY105" fmla="*/ 196314 h 603406"/>
                <a:gd name="connsiteX106" fmla="*/ 209379 w 600911"/>
                <a:gd name="connsiteY106" fmla="*/ 195645 h 603406"/>
                <a:gd name="connsiteX107" fmla="*/ 210615 w 600911"/>
                <a:gd name="connsiteY107" fmla="*/ 196880 h 603406"/>
                <a:gd name="connsiteX108" fmla="*/ 198555 w 600911"/>
                <a:gd name="connsiteY108" fmla="*/ 208939 h 603406"/>
                <a:gd name="connsiteX109" fmla="*/ 198555 w 600911"/>
                <a:gd name="connsiteY109" fmla="*/ 212277 h 603406"/>
                <a:gd name="connsiteX110" fmla="*/ 201893 w 600911"/>
                <a:gd name="connsiteY110" fmla="*/ 212277 h 603406"/>
                <a:gd name="connsiteX111" fmla="*/ 213952 w 600911"/>
                <a:gd name="connsiteY111" fmla="*/ 200218 h 603406"/>
                <a:gd name="connsiteX112" fmla="*/ 225738 w 600911"/>
                <a:gd name="connsiteY112" fmla="*/ 212004 h 603406"/>
                <a:gd name="connsiteX113" fmla="*/ 229076 w 600911"/>
                <a:gd name="connsiteY113" fmla="*/ 212004 h 603406"/>
                <a:gd name="connsiteX114" fmla="*/ 229076 w 600911"/>
                <a:gd name="connsiteY114" fmla="*/ 208666 h 603406"/>
                <a:gd name="connsiteX115" fmla="*/ 217290 w 600911"/>
                <a:gd name="connsiteY115" fmla="*/ 196880 h 603406"/>
                <a:gd name="connsiteX116" fmla="*/ 218827 w 600911"/>
                <a:gd name="connsiteY116" fmla="*/ 195343 h 603406"/>
                <a:gd name="connsiteX117" fmla="*/ 241569 w 600911"/>
                <a:gd name="connsiteY117" fmla="*/ 194617 h 603406"/>
                <a:gd name="connsiteX118" fmla="*/ 230905 w 600911"/>
                <a:gd name="connsiteY118" fmla="*/ 205290 h 603406"/>
                <a:gd name="connsiteX119" fmla="*/ 230905 w 600911"/>
                <a:gd name="connsiteY119" fmla="*/ 208628 h 603406"/>
                <a:gd name="connsiteX120" fmla="*/ 234243 w 600911"/>
                <a:gd name="connsiteY120" fmla="*/ 208628 h 603406"/>
                <a:gd name="connsiteX121" fmla="*/ 247528 w 600911"/>
                <a:gd name="connsiteY121" fmla="*/ 195343 h 603406"/>
                <a:gd name="connsiteX122" fmla="*/ 261464 w 600911"/>
                <a:gd name="connsiteY122" fmla="*/ 209288 h 603406"/>
                <a:gd name="connsiteX123" fmla="*/ 264802 w 600911"/>
                <a:gd name="connsiteY123" fmla="*/ 209288 h 603406"/>
                <a:gd name="connsiteX124" fmla="*/ 265075 w 600911"/>
                <a:gd name="connsiteY124" fmla="*/ 208619 h 603406"/>
                <a:gd name="connsiteX125" fmla="*/ 265085 w 600911"/>
                <a:gd name="connsiteY125" fmla="*/ 208638 h 603406"/>
                <a:gd name="connsiteX126" fmla="*/ 268413 w 600911"/>
                <a:gd name="connsiteY126" fmla="*/ 208638 h 603406"/>
                <a:gd name="connsiteX127" fmla="*/ 283763 w 600911"/>
                <a:gd name="connsiteY127" fmla="*/ 193278 h 603406"/>
                <a:gd name="connsiteX128" fmla="*/ 284046 w 600911"/>
                <a:gd name="connsiteY128" fmla="*/ 193269 h 603406"/>
                <a:gd name="connsiteX129" fmla="*/ 284602 w 600911"/>
                <a:gd name="connsiteY129" fmla="*/ 194608 h 603406"/>
                <a:gd name="connsiteX130" fmla="*/ 294833 w 600911"/>
                <a:gd name="connsiteY130" fmla="*/ 204838 h 603406"/>
                <a:gd name="connsiteX131" fmla="*/ 288874 w 600911"/>
                <a:gd name="connsiteY131" fmla="*/ 210797 h 603406"/>
                <a:gd name="connsiteX132" fmla="*/ 288874 w 600911"/>
                <a:gd name="connsiteY132" fmla="*/ 214135 h 603406"/>
                <a:gd name="connsiteX133" fmla="*/ 292211 w 600911"/>
                <a:gd name="connsiteY133" fmla="*/ 214135 h 603406"/>
                <a:gd name="connsiteX134" fmla="*/ 298170 w 600911"/>
                <a:gd name="connsiteY134" fmla="*/ 208176 h 603406"/>
                <a:gd name="connsiteX135" fmla="*/ 301122 w 600911"/>
                <a:gd name="connsiteY135" fmla="*/ 211127 h 603406"/>
                <a:gd name="connsiteX136" fmla="*/ 304450 w 600911"/>
                <a:gd name="connsiteY136" fmla="*/ 211127 h 603406"/>
                <a:gd name="connsiteX137" fmla="*/ 304450 w 600911"/>
                <a:gd name="connsiteY137" fmla="*/ 207789 h 603406"/>
                <a:gd name="connsiteX138" fmla="*/ 301499 w 600911"/>
                <a:gd name="connsiteY138" fmla="*/ 204838 h 603406"/>
                <a:gd name="connsiteX139" fmla="*/ 314020 w 600911"/>
                <a:gd name="connsiteY139" fmla="*/ 192316 h 603406"/>
                <a:gd name="connsiteX140" fmla="*/ 322308 w 600911"/>
                <a:gd name="connsiteY140" fmla="*/ 192052 h 603406"/>
                <a:gd name="connsiteX141" fmla="*/ 331426 w 600911"/>
                <a:gd name="connsiteY141" fmla="*/ 201179 h 603406"/>
                <a:gd name="connsiteX142" fmla="*/ 325467 w 600911"/>
                <a:gd name="connsiteY142" fmla="*/ 207138 h 603406"/>
                <a:gd name="connsiteX143" fmla="*/ 325467 w 600911"/>
                <a:gd name="connsiteY143" fmla="*/ 210467 h 603406"/>
                <a:gd name="connsiteX144" fmla="*/ 328804 w 600911"/>
                <a:gd name="connsiteY144" fmla="*/ 210467 h 603406"/>
                <a:gd name="connsiteX145" fmla="*/ 334763 w 600911"/>
                <a:gd name="connsiteY145" fmla="*/ 204508 h 603406"/>
                <a:gd name="connsiteX146" fmla="*/ 335857 w 600911"/>
                <a:gd name="connsiteY146" fmla="*/ 205602 h 603406"/>
                <a:gd name="connsiteX147" fmla="*/ 339195 w 600911"/>
                <a:gd name="connsiteY147" fmla="*/ 205602 h 603406"/>
                <a:gd name="connsiteX148" fmla="*/ 339195 w 600911"/>
                <a:gd name="connsiteY148" fmla="*/ 202264 h 603406"/>
                <a:gd name="connsiteX149" fmla="*/ 338101 w 600911"/>
                <a:gd name="connsiteY149" fmla="*/ 201170 h 603406"/>
                <a:gd name="connsiteX150" fmla="*/ 345390 w 600911"/>
                <a:gd name="connsiteY150" fmla="*/ 193882 h 603406"/>
                <a:gd name="connsiteX151" fmla="*/ 345701 w 600911"/>
                <a:gd name="connsiteY151" fmla="*/ 191289 h 603406"/>
                <a:gd name="connsiteX152" fmla="*/ 351273 w 600911"/>
                <a:gd name="connsiteY152" fmla="*/ 191109 h 603406"/>
                <a:gd name="connsiteX153" fmla="*/ 355233 w 600911"/>
                <a:gd name="connsiteY153" fmla="*/ 195070 h 603406"/>
                <a:gd name="connsiteX154" fmla="*/ 351716 w 600911"/>
                <a:gd name="connsiteY154" fmla="*/ 198586 h 603406"/>
                <a:gd name="connsiteX155" fmla="*/ 351716 w 600911"/>
                <a:gd name="connsiteY155" fmla="*/ 201915 h 603406"/>
                <a:gd name="connsiteX156" fmla="*/ 355054 w 600911"/>
                <a:gd name="connsiteY156" fmla="*/ 201915 h 603406"/>
                <a:gd name="connsiteX157" fmla="*/ 359307 w 600911"/>
                <a:gd name="connsiteY157" fmla="*/ 197662 h 603406"/>
                <a:gd name="connsiteX158" fmla="*/ 361145 w 600911"/>
                <a:gd name="connsiteY158" fmla="*/ 195032 h 603406"/>
                <a:gd name="connsiteX159" fmla="*/ 359420 w 600911"/>
                <a:gd name="connsiteY159" fmla="*/ 192571 h 603406"/>
                <a:gd name="connsiteX160" fmla="*/ 357741 w 600911"/>
                <a:gd name="connsiteY160" fmla="*/ 190893 h 603406"/>
                <a:gd name="connsiteX161" fmla="*/ 369150 w 600911"/>
                <a:gd name="connsiteY161" fmla="*/ 190525 h 603406"/>
                <a:gd name="connsiteX162" fmla="*/ 291740 w 600911"/>
                <a:gd name="connsiteY162" fmla="*/ 359611 h 603406"/>
                <a:gd name="connsiteX163" fmla="*/ 312200 w 600911"/>
                <a:gd name="connsiteY163" fmla="*/ 504928 h 603406"/>
                <a:gd name="connsiteX164" fmla="*/ 391129 w 600911"/>
                <a:gd name="connsiteY164" fmla="*/ 359856 h 603406"/>
                <a:gd name="connsiteX165" fmla="*/ 403405 w 600911"/>
                <a:gd name="connsiteY165" fmla="*/ 514658 h 603406"/>
                <a:gd name="connsiteX166" fmla="*/ 86871 w 600911"/>
                <a:gd name="connsiteY166" fmla="*/ 533431 h 603406"/>
                <a:gd name="connsiteX167" fmla="*/ 88125 w 600911"/>
                <a:gd name="connsiteY167" fmla="*/ 532912 h 603406"/>
                <a:gd name="connsiteX168" fmla="*/ 88125 w 600911"/>
                <a:gd name="connsiteY168" fmla="*/ 529575 h 603406"/>
                <a:gd name="connsiteX169" fmla="*/ 83684 w 600911"/>
                <a:gd name="connsiteY169" fmla="*/ 525134 h 603406"/>
                <a:gd name="connsiteX170" fmla="*/ 92613 w 600911"/>
                <a:gd name="connsiteY170" fmla="*/ 516214 h 603406"/>
                <a:gd name="connsiteX171" fmla="*/ 94706 w 600911"/>
                <a:gd name="connsiteY171" fmla="*/ 515695 h 603406"/>
                <a:gd name="connsiteX172" fmla="*/ 95216 w 600911"/>
                <a:gd name="connsiteY172" fmla="*/ 513602 h 603406"/>
                <a:gd name="connsiteX173" fmla="*/ 114724 w 600911"/>
                <a:gd name="connsiteY173" fmla="*/ 494104 h 603406"/>
                <a:gd name="connsiteX174" fmla="*/ 114724 w 600911"/>
                <a:gd name="connsiteY174" fmla="*/ 490766 h 603406"/>
                <a:gd name="connsiteX175" fmla="*/ 111395 w 600911"/>
                <a:gd name="connsiteY175" fmla="*/ 490766 h 603406"/>
                <a:gd name="connsiteX176" fmla="*/ 92255 w 600911"/>
                <a:gd name="connsiteY176" fmla="*/ 509906 h 603406"/>
                <a:gd name="connsiteX177" fmla="*/ 78065 w 600911"/>
                <a:gd name="connsiteY177" fmla="*/ 495706 h 603406"/>
                <a:gd name="connsiteX178" fmla="*/ 77980 w 600911"/>
                <a:gd name="connsiteY178" fmla="*/ 495669 h 603406"/>
                <a:gd name="connsiteX179" fmla="*/ 77904 w 600911"/>
                <a:gd name="connsiteY179" fmla="*/ 493717 h 603406"/>
                <a:gd name="connsiteX180" fmla="*/ 87079 w 600911"/>
                <a:gd name="connsiteY180" fmla="*/ 484543 h 603406"/>
                <a:gd name="connsiteX181" fmla="*/ 88936 w 600911"/>
                <a:gd name="connsiteY181" fmla="*/ 486400 h 603406"/>
                <a:gd name="connsiteX182" fmla="*/ 92274 w 600911"/>
                <a:gd name="connsiteY182" fmla="*/ 486400 h 603406"/>
                <a:gd name="connsiteX183" fmla="*/ 92274 w 600911"/>
                <a:gd name="connsiteY183" fmla="*/ 483062 h 603406"/>
                <a:gd name="connsiteX184" fmla="*/ 90416 w 600911"/>
                <a:gd name="connsiteY184" fmla="*/ 481205 h 603406"/>
                <a:gd name="connsiteX185" fmla="*/ 104541 w 600911"/>
                <a:gd name="connsiteY185" fmla="*/ 467081 h 603406"/>
                <a:gd name="connsiteX186" fmla="*/ 104541 w 600911"/>
                <a:gd name="connsiteY186" fmla="*/ 463743 h 603406"/>
                <a:gd name="connsiteX187" fmla="*/ 101212 w 600911"/>
                <a:gd name="connsiteY187" fmla="*/ 463743 h 603406"/>
                <a:gd name="connsiteX188" fmla="*/ 87088 w 600911"/>
                <a:gd name="connsiteY188" fmla="*/ 477867 h 603406"/>
                <a:gd name="connsiteX189" fmla="*/ 77848 w 600911"/>
                <a:gd name="connsiteY189" fmla="*/ 468627 h 603406"/>
                <a:gd name="connsiteX190" fmla="*/ 78084 w 600911"/>
                <a:gd name="connsiteY190" fmla="*/ 468533 h 603406"/>
                <a:gd name="connsiteX191" fmla="*/ 89492 w 600911"/>
                <a:gd name="connsiteY191" fmla="*/ 457124 h 603406"/>
                <a:gd name="connsiteX192" fmla="*/ 90605 w 600911"/>
                <a:gd name="connsiteY192" fmla="*/ 456662 h 603406"/>
                <a:gd name="connsiteX193" fmla="*/ 91067 w 600911"/>
                <a:gd name="connsiteY193" fmla="*/ 455549 h 603406"/>
                <a:gd name="connsiteX194" fmla="*/ 108482 w 600911"/>
                <a:gd name="connsiteY194" fmla="*/ 438134 h 603406"/>
                <a:gd name="connsiteX195" fmla="*/ 108482 w 600911"/>
                <a:gd name="connsiteY195" fmla="*/ 434796 h 603406"/>
                <a:gd name="connsiteX196" fmla="*/ 105144 w 600911"/>
                <a:gd name="connsiteY196" fmla="*/ 434796 h 603406"/>
                <a:gd name="connsiteX197" fmla="*/ 88606 w 600911"/>
                <a:gd name="connsiteY197" fmla="*/ 451335 h 603406"/>
                <a:gd name="connsiteX198" fmla="*/ 75783 w 600911"/>
                <a:gd name="connsiteY198" fmla="*/ 438502 h 603406"/>
                <a:gd name="connsiteX199" fmla="*/ 74576 w 600911"/>
                <a:gd name="connsiteY199" fmla="*/ 404907 h 603406"/>
                <a:gd name="connsiteX200" fmla="*/ 85579 w 600911"/>
                <a:gd name="connsiteY200" fmla="*/ 415911 h 603406"/>
                <a:gd name="connsiteX201" fmla="*/ 76566 w 600911"/>
                <a:gd name="connsiteY201" fmla="*/ 424925 h 603406"/>
                <a:gd name="connsiteX202" fmla="*/ 76566 w 600911"/>
                <a:gd name="connsiteY202" fmla="*/ 428262 h 603406"/>
                <a:gd name="connsiteX203" fmla="*/ 79903 w 600911"/>
                <a:gd name="connsiteY203" fmla="*/ 428262 h 603406"/>
                <a:gd name="connsiteX204" fmla="*/ 88917 w 600911"/>
                <a:gd name="connsiteY204" fmla="*/ 419248 h 603406"/>
                <a:gd name="connsiteX205" fmla="*/ 91718 w 600911"/>
                <a:gd name="connsiteY205" fmla="*/ 422049 h 603406"/>
                <a:gd name="connsiteX206" fmla="*/ 95055 w 600911"/>
                <a:gd name="connsiteY206" fmla="*/ 422049 h 603406"/>
                <a:gd name="connsiteX207" fmla="*/ 95055 w 600911"/>
                <a:gd name="connsiteY207" fmla="*/ 418711 h 603406"/>
                <a:gd name="connsiteX208" fmla="*/ 92255 w 600911"/>
                <a:gd name="connsiteY208" fmla="*/ 415911 h 603406"/>
                <a:gd name="connsiteX209" fmla="*/ 105540 w 600911"/>
                <a:gd name="connsiteY209" fmla="*/ 402625 h 603406"/>
                <a:gd name="connsiteX210" fmla="*/ 105540 w 600911"/>
                <a:gd name="connsiteY210" fmla="*/ 399288 h 603406"/>
                <a:gd name="connsiteX211" fmla="*/ 102202 w 600911"/>
                <a:gd name="connsiteY211" fmla="*/ 399288 h 603406"/>
                <a:gd name="connsiteX212" fmla="*/ 88917 w 600911"/>
                <a:gd name="connsiteY212" fmla="*/ 412573 h 603406"/>
                <a:gd name="connsiteX213" fmla="*/ 75641 w 600911"/>
                <a:gd name="connsiteY213" fmla="*/ 399288 h 603406"/>
                <a:gd name="connsiteX214" fmla="*/ 74359 w 600911"/>
                <a:gd name="connsiteY214" fmla="*/ 398760 h 603406"/>
                <a:gd name="connsiteX215" fmla="*/ 74067 w 600911"/>
                <a:gd name="connsiteY215" fmla="*/ 390764 h 603406"/>
                <a:gd name="connsiteX216" fmla="*/ 86164 w 600911"/>
                <a:gd name="connsiteY216" fmla="*/ 378667 h 603406"/>
                <a:gd name="connsiteX217" fmla="*/ 94075 w 600911"/>
                <a:gd name="connsiteY217" fmla="*/ 386578 h 603406"/>
                <a:gd name="connsiteX218" fmla="*/ 97403 w 600911"/>
                <a:gd name="connsiteY218" fmla="*/ 386578 h 603406"/>
                <a:gd name="connsiteX219" fmla="*/ 97403 w 600911"/>
                <a:gd name="connsiteY219" fmla="*/ 383240 h 603406"/>
                <a:gd name="connsiteX220" fmla="*/ 89492 w 600911"/>
                <a:gd name="connsiteY220" fmla="*/ 375320 h 603406"/>
                <a:gd name="connsiteX221" fmla="*/ 96319 w 600911"/>
                <a:gd name="connsiteY221" fmla="*/ 368493 h 603406"/>
                <a:gd name="connsiteX222" fmla="*/ 96319 w 600911"/>
                <a:gd name="connsiteY222" fmla="*/ 365155 h 603406"/>
                <a:gd name="connsiteX223" fmla="*/ 92981 w 600911"/>
                <a:gd name="connsiteY223" fmla="*/ 365155 h 603406"/>
                <a:gd name="connsiteX224" fmla="*/ 86155 w 600911"/>
                <a:gd name="connsiteY224" fmla="*/ 371982 h 603406"/>
                <a:gd name="connsiteX225" fmla="*/ 73020 w 600911"/>
                <a:gd name="connsiteY225" fmla="*/ 358838 h 603406"/>
                <a:gd name="connsiteX226" fmla="*/ 95112 w 600911"/>
                <a:gd name="connsiteY226" fmla="*/ 336747 h 603406"/>
                <a:gd name="connsiteX227" fmla="*/ 95282 w 600911"/>
                <a:gd name="connsiteY227" fmla="*/ 336332 h 603406"/>
                <a:gd name="connsiteX228" fmla="*/ 97441 w 600911"/>
                <a:gd name="connsiteY228" fmla="*/ 337397 h 603406"/>
                <a:gd name="connsiteX229" fmla="*/ 303347 w 600911"/>
                <a:gd name="connsiteY229" fmla="*/ 505126 h 603406"/>
                <a:gd name="connsiteX230" fmla="*/ 312200 w 600911"/>
                <a:gd name="connsiteY230" fmla="*/ 504928 h 603406"/>
                <a:gd name="connsiteX231" fmla="*/ 265075 w 600911"/>
                <a:gd name="connsiteY231" fmla="*/ 205309 h 603406"/>
                <a:gd name="connsiteX232" fmla="*/ 264792 w 600911"/>
                <a:gd name="connsiteY232" fmla="*/ 205979 h 603406"/>
                <a:gd name="connsiteX233" fmla="*/ 264783 w 600911"/>
                <a:gd name="connsiteY233" fmla="*/ 205960 h 603406"/>
                <a:gd name="connsiteX234" fmla="*/ 253091 w 600911"/>
                <a:gd name="connsiteY234" fmla="*/ 194268 h 603406"/>
                <a:gd name="connsiteX235" fmla="*/ 276861 w 600911"/>
                <a:gd name="connsiteY235" fmla="*/ 193504 h 603406"/>
                <a:gd name="connsiteX236" fmla="*/ 265075 w 600911"/>
                <a:gd name="connsiteY236" fmla="*/ 205309 h 603406"/>
                <a:gd name="connsiteX237" fmla="*/ 94838 w 600911"/>
                <a:gd name="connsiteY237" fmla="*/ 223309 h 603406"/>
                <a:gd name="connsiteX238" fmla="*/ 82166 w 600911"/>
                <a:gd name="connsiteY238" fmla="*/ 210636 h 603406"/>
                <a:gd name="connsiteX239" fmla="*/ 92849 w 600911"/>
                <a:gd name="connsiteY239" fmla="*/ 199944 h 603406"/>
                <a:gd name="connsiteX240" fmla="*/ 93075 w 600911"/>
                <a:gd name="connsiteY240" fmla="*/ 199397 h 603406"/>
                <a:gd name="connsiteX241" fmla="*/ 97677 w 600911"/>
                <a:gd name="connsiteY241" fmla="*/ 199247 h 603406"/>
                <a:gd name="connsiteX242" fmla="*/ 107841 w 600911"/>
                <a:gd name="connsiteY242" fmla="*/ 209411 h 603406"/>
                <a:gd name="connsiteX243" fmla="*/ 95480 w 600911"/>
                <a:gd name="connsiteY243" fmla="*/ 221781 h 603406"/>
                <a:gd name="connsiteX244" fmla="*/ 94838 w 600911"/>
                <a:gd name="connsiteY244" fmla="*/ 223309 h 603406"/>
                <a:gd name="connsiteX245" fmla="*/ 68570 w 600911"/>
                <a:gd name="connsiteY245" fmla="*/ 241912 h 603406"/>
                <a:gd name="connsiteX246" fmla="*/ 69070 w 600911"/>
                <a:gd name="connsiteY246" fmla="*/ 241412 h 603406"/>
                <a:gd name="connsiteX247" fmla="*/ 79470 w 600911"/>
                <a:gd name="connsiteY247" fmla="*/ 251803 h 603406"/>
                <a:gd name="connsiteX248" fmla="*/ 69852 w 600911"/>
                <a:gd name="connsiteY248" fmla="*/ 261420 h 603406"/>
                <a:gd name="connsiteX249" fmla="*/ 69390 w 600911"/>
                <a:gd name="connsiteY249" fmla="*/ 262542 h 603406"/>
                <a:gd name="connsiteX250" fmla="*/ 68570 w 600911"/>
                <a:gd name="connsiteY250" fmla="*/ 241912 h 603406"/>
                <a:gd name="connsiteX251" fmla="*/ 86513 w 600911"/>
                <a:gd name="connsiteY251" fmla="*/ 199605 h 603406"/>
                <a:gd name="connsiteX252" fmla="*/ 78828 w 600911"/>
                <a:gd name="connsiteY252" fmla="*/ 207289 h 603406"/>
                <a:gd name="connsiteX253" fmla="*/ 71615 w 600911"/>
                <a:gd name="connsiteY253" fmla="*/ 200076 h 603406"/>
                <a:gd name="connsiteX254" fmla="*/ 86513 w 600911"/>
                <a:gd name="connsiteY254" fmla="*/ 199605 h 603406"/>
                <a:gd name="connsiteX255" fmla="*/ 181696 w 600911"/>
                <a:gd name="connsiteY255" fmla="*/ 196559 h 603406"/>
                <a:gd name="connsiteX256" fmla="*/ 178887 w 600911"/>
                <a:gd name="connsiteY256" fmla="*/ 199369 h 603406"/>
                <a:gd name="connsiteX257" fmla="*/ 176247 w 600911"/>
                <a:gd name="connsiteY257" fmla="*/ 196729 h 603406"/>
                <a:gd name="connsiteX258" fmla="*/ 181696 w 600911"/>
                <a:gd name="connsiteY258" fmla="*/ 196559 h 603406"/>
                <a:gd name="connsiteX259" fmla="*/ 307137 w 600911"/>
                <a:gd name="connsiteY259" fmla="*/ 192533 h 603406"/>
                <a:gd name="connsiteX260" fmla="*/ 298170 w 600911"/>
                <a:gd name="connsiteY260" fmla="*/ 201500 h 603406"/>
                <a:gd name="connsiteX261" fmla="*/ 289750 w 600911"/>
                <a:gd name="connsiteY261" fmla="*/ 193090 h 603406"/>
                <a:gd name="connsiteX262" fmla="*/ 307137 w 600911"/>
                <a:gd name="connsiteY262" fmla="*/ 192533 h 603406"/>
                <a:gd name="connsiteX263" fmla="*/ 341175 w 600911"/>
                <a:gd name="connsiteY263" fmla="*/ 191439 h 603406"/>
                <a:gd name="connsiteX264" fmla="*/ 334773 w 600911"/>
                <a:gd name="connsiteY264" fmla="*/ 197842 h 603406"/>
                <a:gd name="connsiteX265" fmla="*/ 328776 w 600911"/>
                <a:gd name="connsiteY265" fmla="*/ 191835 h 603406"/>
                <a:gd name="connsiteX266" fmla="*/ 341175 w 600911"/>
                <a:gd name="connsiteY266" fmla="*/ 191439 h 603406"/>
                <a:gd name="connsiteX267" fmla="*/ 71719 w 600911"/>
                <a:gd name="connsiteY267" fmla="*/ 325828 h 603406"/>
                <a:gd name="connsiteX268" fmla="*/ 84325 w 600911"/>
                <a:gd name="connsiteY268" fmla="*/ 338434 h 603406"/>
                <a:gd name="connsiteX269" fmla="*/ 86183 w 600911"/>
                <a:gd name="connsiteY269" fmla="*/ 339047 h 603406"/>
                <a:gd name="connsiteX270" fmla="*/ 72681 w 600911"/>
                <a:gd name="connsiteY270" fmla="*/ 352549 h 603406"/>
                <a:gd name="connsiteX271" fmla="*/ 71719 w 600911"/>
                <a:gd name="connsiteY271" fmla="*/ 325828 h 603406"/>
                <a:gd name="connsiteX272" fmla="*/ 72370 w 600911"/>
                <a:gd name="connsiteY272" fmla="*/ 319926 h 603406"/>
                <a:gd name="connsiteX273" fmla="*/ 71502 w 600911"/>
                <a:gd name="connsiteY273" fmla="*/ 319567 h 603406"/>
                <a:gd name="connsiteX274" fmla="*/ 70937 w 600911"/>
                <a:gd name="connsiteY274" fmla="*/ 303680 h 603406"/>
                <a:gd name="connsiteX275" fmla="*/ 79781 w 600911"/>
                <a:gd name="connsiteY275" fmla="*/ 312524 h 603406"/>
                <a:gd name="connsiteX276" fmla="*/ 72370 w 600911"/>
                <a:gd name="connsiteY276" fmla="*/ 319926 h 603406"/>
                <a:gd name="connsiteX277" fmla="*/ 73152 w 600911"/>
                <a:gd name="connsiteY277" fmla="*/ 365693 h 603406"/>
                <a:gd name="connsiteX278" fmla="*/ 82817 w 600911"/>
                <a:gd name="connsiteY278" fmla="*/ 375367 h 603406"/>
                <a:gd name="connsiteX279" fmla="*/ 73822 w 600911"/>
                <a:gd name="connsiteY279" fmla="*/ 384362 h 603406"/>
                <a:gd name="connsiteX280" fmla="*/ 73152 w 600911"/>
                <a:gd name="connsiteY280" fmla="*/ 365693 h 603406"/>
                <a:gd name="connsiteX281" fmla="*/ 79272 w 600911"/>
                <a:gd name="connsiteY281" fmla="*/ 520730 h 603406"/>
                <a:gd name="connsiteX282" fmla="*/ 78942 w 600911"/>
                <a:gd name="connsiteY282" fmla="*/ 520598 h 603406"/>
                <a:gd name="connsiteX283" fmla="*/ 78234 w 600911"/>
                <a:gd name="connsiteY283" fmla="*/ 502561 h 603406"/>
                <a:gd name="connsiteX284" fmla="*/ 88908 w 600911"/>
                <a:gd name="connsiteY284" fmla="*/ 513244 h 603406"/>
                <a:gd name="connsiteX285" fmla="*/ 80346 w 600911"/>
                <a:gd name="connsiteY285" fmla="*/ 521805 h 603406"/>
                <a:gd name="connsiteX286" fmla="*/ 79272 w 600911"/>
                <a:gd name="connsiteY286" fmla="*/ 520730 h 603406"/>
                <a:gd name="connsiteX287" fmla="*/ 77150 w 600911"/>
                <a:gd name="connsiteY287" fmla="*/ 474624 h 603406"/>
                <a:gd name="connsiteX288" fmla="*/ 83741 w 600911"/>
                <a:gd name="connsiteY288" fmla="*/ 481214 h 603406"/>
                <a:gd name="connsiteX289" fmla="*/ 77650 w 600911"/>
                <a:gd name="connsiteY289" fmla="*/ 487305 h 603406"/>
                <a:gd name="connsiteX290" fmla="*/ 77150 w 600911"/>
                <a:gd name="connsiteY290" fmla="*/ 474624 h 603406"/>
                <a:gd name="connsiteX291" fmla="*/ 76019 w 600911"/>
                <a:gd name="connsiteY291" fmla="*/ 445432 h 603406"/>
                <a:gd name="connsiteX292" fmla="*/ 85259 w 600911"/>
                <a:gd name="connsiteY292" fmla="*/ 454672 h 603406"/>
                <a:gd name="connsiteX293" fmla="*/ 76707 w 600911"/>
                <a:gd name="connsiteY293" fmla="*/ 463224 h 603406"/>
                <a:gd name="connsiteX294" fmla="*/ 76019 w 600911"/>
                <a:gd name="connsiteY294" fmla="*/ 445432 h 603406"/>
                <a:gd name="connsiteX295" fmla="*/ 80356 w 600911"/>
                <a:gd name="connsiteY295" fmla="*/ 528471 h 603406"/>
                <a:gd name="connsiteX296" fmla="*/ 84797 w 600911"/>
                <a:gd name="connsiteY296" fmla="*/ 532912 h 603406"/>
                <a:gd name="connsiteX297" fmla="*/ 85966 w 600911"/>
                <a:gd name="connsiteY297" fmla="*/ 533403 h 603406"/>
                <a:gd name="connsiteX298" fmla="*/ 79432 w 600911"/>
                <a:gd name="connsiteY298" fmla="*/ 533158 h 603406"/>
                <a:gd name="connsiteX299" fmla="*/ 79290 w 600911"/>
                <a:gd name="connsiteY299" fmla="*/ 529537 h 603406"/>
                <a:gd name="connsiteX300" fmla="*/ 80356 w 600911"/>
                <a:gd name="connsiteY300" fmla="*/ 528471 h 603406"/>
                <a:gd name="connsiteX301" fmla="*/ 26433 w 600911"/>
                <a:gd name="connsiteY301" fmla="*/ 591003 h 603406"/>
                <a:gd name="connsiteX302" fmla="*/ 9621 w 600911"/>
                <a:gd name="connsiteY302" fmla="*/ 145116 h 603406"/>
                <a:gd name="connsiteX303" fmla="*/ 415059 w 600911"/>
                <a:gd name="connsiteY303" fmla="*/ 132010 h 603406"/>
                <a:gd name="connsiteX304" fmla="*/ 375911 w 600911"/>
                <a:gd name="connsiteY304" fmla="*/ 180889 h 603406"/>
                <a:gd name="connsiteX305" fmla="*/ 61885 w 600911"/>
                <a:gd name="connsiteY305" fmla="*/ 190968 h 603406"/>
                <a:gd name="connsiteX306" fmla="*/ 57321 w 600911"/>
                <a:gd name="connsiteY306" fmla="*/ 195880 h 603406"/>
                <a:gd name="connsiteX307" fmla="*/ 70192 w 600911"/>
                <a:gd name="connsiteY307" fmla="*/ 537844 h 603406"/>
                <a:gd name="connsiteX308" fmla="*/ 74661 w 600911"/>
                <a:gd name="connsiteY308" fmla="*/ 542351 h 603406"/>
                <a:gd name="connsiteX309" fmla="*/ 409779 w 600911"/>
                <a:gd name="connsiteY309" fmla="*/ 523078 h 603406"/>
                <a:gd name="connsiteX310" fmla="*/ 413513 w 600911"/>
                <a:gd name="connsiteY310" fmla="*/ 517430 h 603406"/>
                <a:gd name="connsiteX311" fmla="*/ 400001 w 600911"/>
                <a:gd name="connsiteY311" fmla="*/ 348891 h 603406"/>
                <a:gd name="connsiteX312" fmla="*/ 439960 w 600911"/>
                <a:gd name="connsiteY312" fmla="*/ 306923 h 603406"/>
                <a:gd name="connsiteX313" fmla="*/ 441742 w 600911"/>
                <a:gd name="connsiteY313" fmla="*/ 305283 h 603406"/>
                <a:gd name="connsiteX314" fmla="*/ 460704 w 600911"/>
                <a:gd name="connsiteY314" fmla="*/ 566130 h 603406"/>
                <a:gd name="connsiteX315" fmla="*/ 26433 w 600911"/>
                <a:gd name="connsiteY315" fmla="*/ 591003 h 603406"/>
                <a:gd name="connsiteX316" fmla="*/ 307307 w 600911"/>
                <a:gd name="connsiteY316" fmla="*/ 490257 h 603406"/>
                <a:gd name="connsiteX317" fmla="*/ 118769 w 600911"/>
                <a:gd name="connsiteY317" fmla="*/ 332324 h 603406"/>
                <a:gd name="connsiteX318" fmla="*/ 224975 w 600911"/>
                <a:gd name="connsiteY318" fmla="*/ 240884 h 603406"/>
                <a:gd name="connsiteX319" fmla="*/ 288694 w 600911"/>
                <a:gd name="connsiteY319" fmla="*/ 376074 h 603406"/>
                <a:gd name="connsiteX320" fmla="*/ 297614 w 600911"/>
                <a:gd name="connsiteY320" fmla="*/ 375263 h 603406"/>
                <a:gd name="connsiteX321" fmla="*/ 382237 w 600911"/>
                <a:gd name="connsiteY321" fmla="*/ 188262 h 603406"/>
                <a:gd name="connsiteX322" fmla="*/ 571982 w 600911"/>
                <a:gd name="connsiteY322" fmla="*/ 17827 h 603406"/>
                <a:gd name="connsiteX323" fmla="*/ 581317 w 600911"/>
                <a:gd name="connsiteY323" fmla="*/ 204027 h 603406"/>
                <a:gd name="connsiteX324" fmla="*/ 307307 w 600911"/>
                <a:gd name="connsiteY324" fmla="*/ 490257 h 6034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Lst>
              <a:rect l="l" t="t" r="r" b="b"/>
              <a:pathLst>
                <a:path w="600911" h="603406">
                  <a:moveTo>
                    <a:pt x="596233" y="198370"/>
                  </a:moveTo>
                  <a:cubicBezTo>
                    <a:pt x="562242" y="198200"/>
                    <a:pt x="531099" y="86742"/>
                    <a:pt x="590029" y="7550"/>
                  </a:cubicBezTo>
                  <a:cubicBezTo>
                    <a:pt x="592971" y="3571"/>
                    <a:pt x="588530" y="-1738"/>
                    <a:pt x="584061" y="554"/>
                  </a:cubicBezTo>
                  <a:cubicBezTo>
                    <a:pt x="523726" y="32102"/>
                    <a:pt x="469916" y="73080"/>
                    <a:pt x="424035" y="122298"/>
                  </a:cubicBezTo>
                  <a:lnTo>
                    <a:pt x="4558" y="135847"/>
                  </a:lnTo>
                  <a:cubicBezTo>
                    <a:pt x="1965" y="135942"/>
                    <a:pt x="-100" y="138110"/>
                    <a:pt x="4" y="140760"/>
                  </a:cubicBezTo>
                  <a:cubicBezTo>
                    <a:pt x="6453" y="291790"/>
                    <a:pt x="10828" y="443716"/>
                    <a:pt x="17192" y="595680"/>
                  </a:cubicBezTo>
                  <a:cubicBezTo>
                    <a:pt x="17306" y="598112"/>
                    <a:pt x="19238" y="600064"/>
                    <a:pt x="21662" y="600196"/>
                  </a:cubicBezTo>
                  <a:cubicBezTo>
                    <a:pt x="171853" y="608079"/>
                    <a:pt x="319923" y="602148"/>
                    <a:pt x="467096" y="574531"/>
                  </a:cubicBezTo>
                  <a:cubicBezTo>
                    <a:pt x="469689" y="574060"/>
                    <a:pt x="471415" y="571505"/>
                    <a:pt x="470840" y="568893"/>
                  </a:cubicBezTo>
                  <a:cubicBezTo>
                    <a:pt x="464918" y="541644"/>
                    <a:pt x="455801" y="417514"/>
                    <a:pt x="450851" y="297042"/>
                  </a:cubicBezTo>
                  <a:cubicBezTo>
                    <a:pt x="494563" y="258582"/>
                    <a:pt x="544026" y="228429"/>
                    <a:pt x="597930" y="207468"/>
                  </a:cubicBezTo>
                  <a:cubicBezTo>
                    <a:pt x="602739" y="205602"/>
                    <a:pt x="601410" y="198388"/>
                    <a:pt x="596233" y="198370"/>
                  </a:cubicBezTo>
                  <a:close/>
                  <a:moveTo>
                    <a:pt x="291740" y="359611"/>
                  </a:moveTo>
                  <a:cubicBezTo>
                    <a:pt x="271506" y="314617"/>
                    <a:pt x="248481" y="271594"/>
                    <a:pt x="229246" y="227165"/>
                  </a:cubicBezTo>
                  <a:cubicBezTo>
                    <a:pt x="227464" y="223082"/>
                    <a:pt x="221967" y="223601"/>
                    <a:pt x="220515" y="227344"/>
                  </a:cubicBezTo>
                  <a:cubicBezTo>
                    <a:pt x="201450" y="276996"/>
                    <a:pt x="151939" y="317502"/>
                    <a:pt x="97328" y="328147"/>
                  </a:cubicBezTo>
                  <a:cubicBezTo>
                    <a:pt x="95102" y="328591"/>
                    <a:pt x="93518" y="330533"/>
                    <a:pt x="93518" y="332796"/>
                  </a:cubicBezTo>
                  <a:cubicBezTo>
                    <a:pt x="92887" y="332768"/>
                    <a:pt x="92255" y="332966"/>
                    <a:pt x="91774" y="333456"/>
                  </a:cubicBezTo>
                  <a:lnTo>
                    <a:pt x="88276" y="336954"/>
                  </a:lnTo>
                  <a:cubicBezTo>
                    <a:pt x="88333" y="336284"/>
                    <a:pt x="88172" y="335615"/>
                    <a:pt x="87663" y="335096"/>
                  </a:cubicBezTo>
                  <a:lnTo>
                    <a:pt x="75755" y="323197"/>
                  </a:lnTo>
                  <a:lnTo>
                    <a:pt x="96177" y="302775"/>
                  </a:lnTo>
                  <a:cubicBezTo>
                    <a:pt x="97101" y="301851"/>
                    <a:pt x="97101" y="300361"/>
                    <a:pt x="96177" y="299437"/>
                  </a:cubicBezTo>
                  <a:cubicBezTo>
                    <a:pt x="95253" y="298513"/>
                    <a:pt x="93764" y="298513"/>
                    <a:pt x="92840" y="299437"/>
                  </a:cubicBezTo>
                  <a:lnTo>
                    <a:pt x="83090" y="309186"/>
                  </a:lnTo>
                  <a:lnTo>
                    <a:pt x="70673" y="296759"/>
                  </a:lnTo>
                  <a:cubicBezTo>
                    <a:pt x="70371" y="288518"/>
                    <a:pt x="70050" y="280259"/>
                    <a:pt x="69748" y="271999"/>
                  </a:cubicBezTo>
                  <a:lnTo>
                    <a:pt x="80375" y="282625"/>
                  </a:lnTo>
                  <a:lnTo>
                    <a:pt x="73501" y="289499"/>
                  </a:lnTo>
                  <a:cubicBezTo>
                    <a:pt x="72577" y="290423"/>
                    <a:pt x="72577" y="291913"/>
                    <a:pt x="73501" y="292837"/>
                  </a:cubicBezTo>
                  <a:cubicBezTo>
                    <a:pt x="74435" y="293770"/>
                    <a:pt x="75924" y="293751"/>
                    <a:pt x="76839" y="292837"/>
                  </a:cubicBezTo>
                  <a:lnTo>
                    <a:pt x="83713" y="285963"/>
                  </a:lnTo>
                  <a:lnTo>
                    <a:pt x="85089" y="287340"/>
                  </a:lnTo>
                  <a:cubicBezTo>
                    <a:pt x="86004" y="288254"/>
                    <a:pt x="87493" y="288264"/>
                    <a:pt x="88417" y="287340"/>
                  </a:cubicBezTo>
                  <a:cubicBezTo>
                    <a:pt x="89342" y="286416"/>
                    <a:pt x="89342" y="284926"/>
                    <a:pt x="88417" y="284011"/>
                  </a:cubicBezTo>
                  <a:lnTo>
                    <a:pt x="87041" y="282635"/>
                  </a:lnTo>
                  <a:lnTo>
                    <a:pt x="102250" y="267435"/>
                  </a:lnTo>
                  <a:cubicBezTo>
                    <a:pt x="103174" y="266511"/>
                    <a:pt x="103174" y="265022"/>
                    <a:pt x="102250" y="264098"/>
                  </a:cubicBezTo>
                  <a:cubicBezTo>
                    <a:pt x="101325" y="263174"/>
                    <a:pt x="99836" y="263174"/>
                    <a:pt x="98921" y="264098"/>
                  </a:cubicBezTo>
                  <a:lnTo>
                    <a:pt x="83713" y="279297"/>
                  </a:lnTo>
                  <a:lnTo>
                    <a:pt x="69484" y="265069"/>
                  </a:lnTo>
                  <a:cubicBezTo>
                    <a:pt x="69466" y="264635"/>
                    <a:pt x="69447" y="264192"/>
                    <a:pt x="69437" y="263758"/>
                  </a:cubicBezTo>
                  <a:cubicBezTo>
                    <a:pt x="69550" y="264107"/>
                    <a:pt x="69579" y="264484"/>
                    <a:pt x="69852" y="264767"/>
                  </a:cubicBezTo>
                  <a:cubicBezTo>
                    <a:pt x="70767" y="265682"/>
                    <a:pt x="72257" y="265691"/>
                    <a:pt x="73181" y="264767"/>
                  </a:cubicBezTo>
                  <a:lnTo>
                    <a:pt x="82798" y="255150"/>
                  </a:lnTo>
                  <a:lnTo>
                    <a:pt x="87993" y="260345"/>
                  </a:lnTo>
                  <a:cubicBezTo>
                    <a:pt x="88908" y="261260"/>
                    <a:pt x="90407" y="261269"/>
                    <a:pt x="91331" y="260345"/>
                  </a:cubicBezTo>
                  <a:cubicBezTo>
                    <a:pt x="92255" y="259421"/>
                    <a:pt x="92255" y="257931"/>
                    <a:pt x="91331" y="257007"/>
                  </a:cubicBezTo>
                  <a:lnTo>
                    <a:pt x="86136" y="251812"/>
                  </a:lnTo>
                  <a:lnTo>
                    <a:pt x="96064" y="241883"/>
                  </a:lnTo>
                  <a:cubicBezTo>
                    <a:pt x="96988" y="240959"/>
                    <a:pt x="96988" y="239470"/>
                    <a:pt x="96064" y="238546"/>
                  </a:cubicBezTo>
                  <a:cubicBezTo>
                    <a:pt x="95140" y="237622"/>
                    <a:pt x="93650" y="237622"/>
                    <a:pt x="92726" y="238546"/>
                  </a:cubicBezTo>
                  <a:lnTo>
                    <a:pt x="82798" y="248474"/>
                  </a:lnTo>
                  <a:lnTo>
                    <a:pt x="72407" y="238084"/>
                  </a:lnTo>
                  <a:lnTo>
                    <a:pt x="83882" y="226609"/>
                  </a:lnTo>
                  <a:cubicBezTo>
                    <a:pt x="84806" y="225685"/>
                    <a:pt x="84806" y="224195"/>
                    <a:pt x="83882" y="223280"/>
                  </a:cubicBezTo>
                  <a:cubicBezTo>
                    <a:pt x="82968" y="222366"/>
                    <a:pt x="81478" y="222347"/>
                    <a:pt x="80544" y="223280"/>
                  </a:cubicBezTo>
                  <a:lnTo>
                    <a:pt x="69070" y="234755"/>
                  </a:lnTo>
                  <a:lnTo>
                    <a:pt x="68259" y="233944"/>
                  </a:lnTo>
                  <a:cubicBezTo>
                    <a:pt x="67834" y="223337"/>
                    <a:pt x="67457" y="212767"/>
                    <a:pt x="67014" y="202141"/>
                  </a:cubicBezTo>
                  <a:lnTo>
                    <a:pt x="75500" y="210627"/>
                  </a:lnTo>
                  <a:lnTo>
                    <a:pt x="69852" y="216284"/>
                  </a:lnTo>
                  <a:cubicBezTo>
                    <a:pt x="68928" y="217208"/>
                    <a:pt x="68928" y="218698"/>
                    <a:pt x="69852" y="219622"/>
                  </a:cubicBezTo>
                  <a:cubicBezTo>
                    <a:pt x="70767" y="220537"/>
                    <a:pt x="72257" y="220546"/>
                    <a:pt x="73181" y="219622"/>
                  </a:cubicBezTo>
                  <a:lnTo>
                    <a:pt x="78838" y="213965"/>
                  </a:lnTo>
                  <a:lnTo>
                    <a:pt x="94546" y="229673"/>
                  </a:lnTo>
                  <a:cubicBezTo>
                    <a:pt x="95461" y="230588"/>
                    <a:pt x="96951" y="230597"/>
                    <a:pt x="97884" y="229673"/>
                  </a:cubicBezTo>
                  <a:cubicBezTo>
                    <a:pt x="98808" y="228749"/>
                    <a:pt x="98808" y="227259"/>
                    <a:pt x="97884" y="226335"/>
                  </a:cubicBezTo>
                  <a:lnTo>
                    <a:pt x="97290" y="225741"/>
                  </a:lnTo>
                  <a:cubicBezTo>
                    <a:pt x="97846" y="225704"/>
                    <a:pt x="98393" y="225534"/>
                    <a:pt x="98817" y="225110"/>
                  </a:cubicBezTo>
                  <a:lnTo>
                    <a:pt x="111179" y="212739"/>
                  </a:lnTo>
                  <a:lnTo>
                    <a:pt x="119957" y="221517"/>
                  </a:lnTo>
                  <a:cubicBezTo>
                    <a:pt x="120419" y="221979"/>
                    <a:pt x="121013" y="222206"/>
                    <a:pt x="121626" y="222206"/>
                  </a:cubicBezTo>
                  <a:cubicBezTo>
                    <a:pt x="122173" y="222206"/>
                    <a:pt x="122682" y="221960"/>
                    <a:pt x="123115" y="221583"/>
                  </a:cubicBezTo>
                  <a:lnTo>
                    <a:pt x="121711" y="222988"/>
                  </a:lnTo>
                  <a:cubicBezTo>
                    <a:pt x="120787" y="223912"/>
                    <a:pt x="120787" y="225402"/>
                    <a:pt x="121711" y="226317"/>
                  </a:cubicBezTo>
                  <a:cubicBezTo>
                    <a:pt x="122625" y="227231"/>
                    <a:pt x="124115" y="227241"/>
                    <a:pt x="125039" y="226317"/>
                  </a:cubicBezTo>
                  <a:lnTo>
                    <a:pt x="142727" y="208628"/>
                  </a:lnTo>
                  <a:cubicBezTo>
                    <a:pt x="143651" y="207704"/>
                    <a:pt x="143651" y="206214"/>
                    <a:pt x="142727" y="205290"/>
                  </a:cubicBezTo>
                  <a:cubicBezTo>
                    <a:pt x="141803" y="204366"/>
                    <a:pt x="140314" y="204366"/>
                    <a:pt x="139399" y="205290"/>
                  </a:cubicBezTo>
                  <a:lnTo>
                    <a:pt x="123361" y="221329"/>
                  </a:lnTo>
                  <a:cubicBezTo>
                    <a:pt x="124143" y="220405"/>
                    <a:pt x="124162" y="219038"/>
                    <a:pt x="123285" y="218170"/>
                  </a:cubicBezTo>
                  <a:lnTo>
                    <a:pt x="114507" y="209392"/>
                  </a:lnTo>
                  <a:lnTo>
                    <a:pt x="115384" y="208515"/>
                  </a:lnTo>
                  <a:cubicBezTo>
                    <a:pt x="116308" y="207591"/>
                    <a:pt x="116308" y="206101"/>
                    <a:pt x="115384" y="205177"/>
                  </a:cubicBezTo>
                  <a:cubicBezTo>
                    <a:pt x="114460" y="204253"/>
                    <a:pt x="112970" y="204253"/>
                    <a:pt x="112046" y="205177"/>
                  </a:cubicBezTo>
                  <a:lnTo>
                    <a:pt x="111169" y="206054"/>
                  </a:lnTo>
                  <a:lnTo>
                    <a:pt x="104126" y="199011"/>
                  </a:lnTo>
                  <a:lnTo>
                    <a:pt x="138456" y="197908"/>
                  </a:lnTo>
                  <a:lnTo>
                    <a:pt x="158624" y="218085"/>
                  </a:lnTo>
                  <a:cubicBezTo>
                    <a:pt x="159558" y="219019"/>
                    <a:pt x="161047" y="218990"/>
                    <a:pt x="161953" y="218085"/>
                  </a:cubicBezTo>
                  <a:cubicBezTo>
                    <a:pt x="162877" y="217161"/>
                    <a:pt x="162877" y="215671"/>
                    <a:pt x="161953" y="214747"/>
                  </a:cubicBezTo>
                  <a:lnTo>
                    <a:pt x="144915" y="197700"/>
                  </a:lnTo>
                  <a:lnTo>
                    <a:pt x="170193" y="196889"/>
                  </a:lnTo>
                  <a:cubicBezTo>
                    <a:pt x="170307" y="197134"/>
                    <a:pt x="170297" y="197417"/>
                    <a:pt x="170495" y="197625"/>
                  </a:cubicBezTo>
                  <a:lnTo>
                    <a:pt x="175540" y="202669"/>
                  </a:lnTo>
                  <a:lnTo>
                    <a:pt x="168053" y="210156"/>
                  </a:lnTo>
                  <a:cubicBezTo>
                    <a:pt x="167129" y="211080"/>
                    <a:pt x="167129" y="212569"/>
                    <a:pt x="168053" y="213493"/>
                  </a:cubicBezTo>
                  <a:cubicBezTo>
                    <a:pt x="168968" y="214408"/>
                    <a:pt x="170457" y="214417"/>
                    <a:pt x="171381" y="213493"/>
                  </a:cubicBezTo>
                  <a:lnTo>
                    <a:pt x="178868" y="206007"/>
                  </a:lnTo>
                  <a:lnTo>
                    <a:pt x="190663" y="217793"/>
                  </a:lnTo>
                  <a:cubicBezTo>
                    <a:pt x="191578" y="218698"/>
                    <a:pt x="193068" y="218726"/>
                    <a:pt x="194001" y="217793"/>
                  </a:cubicBezTo>
                  <a:cubicBezTo>
                    <a:pt x="194925" y="216869"/>
                    <a:pt x="194925" y="215379"/>
                    <a:pt x="194001" y="214465"/>
                  </a:cubicBezTo>
                  <a:lnTo>
                    <a:pt x="182206" y="202679"/>
                  </a:lnTo>
                  <a:lnTo>
                    <a:pt x="188570" y="196314"/>
                  </a:lnTo>
                  <a:lnTo>
                    <a:pt x="209379" y="195645"/>
                  </a:lnTo>
                  <a:lnTo>
                    <a:pt x="210615" y="196880"/>
                  </a:lnTo>
                  <a:lnTo>
                    <a:pt x="198555" y="208939"/>
                  </a:lnTo>
                  <a:cubicBezTo>
                    <a:pt x="197631" y="209863"/>
                    <a:pt x="197631" y="211353"/>
                    <a:pt x="198555" y="212277"/>
                  </a:cubicBezTo>
                  <a:cubicBezTo>
                    <a:pt x="199470" y="213192"/>
                    <a:pt x="200960" y="213201"/>
                    <a:pt x="201893" y="212277"/>
                  </a:cubicBezTo>
                  <a:lnTo>
                    <a:pt x="213952" y="200218"/>
                  </a:lnTo>
                  <a:lnTo>
                    <a:pt x="225738" y="212004"/>
                  </a:lnTo>
                  <a:cubicBezTo>
                    <a:pt x="226653" y="212918"/>
                    <a:pt x="228143" y="212928"/>
                    <a:pt x="229076" y="212004"/>
                  </a:cubicBezTo>
                  <a:cubicBezTo>
                    <a:pt x="230000" y="211080"/>
                    <a:pt x="230000" y="209590"/>
                    <a:pt x="229076" y="208666"/>
                  </a:cubicBezTo>
                  <a:lnTo>
                    <a:pt x="217290" y="196880"/>
                  </a:lnTo>
                  <a:lnTo>
                    <a:pt x="218827" y="195343"/>
                  </a:lnTo>
                  <a:lnTo>
                    <a:pt x="241569" y="194617"/>
                  </a:lnTo>
                  <a:lnTo>
                    <a:pt x="230905" y="205290"/>
                  </a:lnTo>
                  <a:cubicBezTo>
                    <a:pt x="229981" y="206214"/>
                    <a:pt x="229981" y="207704"/>
                    <a:pt x="230905" y="208628"/>
                  </a:cubicBezTo>
                  <a:cubicBezTo>
                    <a:pt x="231820" y="209543"/>
                    <a:pt x="233310" y="209552"/>
                    <a:pt x="234243" y="208628"/>
                  </a:cubicBezTo>
                  <a:lnTo>
                    <a:pt x="247528" y="195343"/>
                  </a:lnTo>
                  <a:lnTo>
                    <a:pt x="261464" y="209288"/>
                  </a:lnTo>
                  <a:cubicBezTo>
                    <a:pt x="262398" y="210222"/>
                    <a:pt x="263887" y="210193"/>
                    <a:pt x="264802" y="209288"/>
                  </a:cubicBezTo>
                  <a:cubicBezTo>
                    <a:pt x="264990" y="209100"/>
                    <a:pt x="264972" y="208836"/>
                    <a:pt x="265075" y="208619"/>
                  </a:cubicBezTo>
                  <a:cubicBezTo>
                    <a:pt x="265075" y="208619"/>
                    <a:pt x="265075" y="208628"/>
                    <a:pt x="265085" y="208638"/>
                  </a:cubicBezTo>
                  <a:cubicBezTo>
                    <a:pt x="265990" y="209552"/>
                    <a:pt x="267489" y="209571"/>
                    <a:pt x="268413" y="208638"/>
                  </a:cubicBezTo>
                  <a:lnTo>
                    <a:pt x="283763" y="193278"/>
                  </a:lnTo>
                  <a:lnTo>
                    <a:pt x="284046" y="193269"/>
                  </a:lnTo>
                  <a:cubicBezTo>
                    <a:pt x="284121" y="193750"/>
                    <a:pt x="284235" y="194230"/>
                    <a:pt x="284602" y="194608"/>
                  </a:cubicBezTo>
                  <a:lnTo>
                    <a:pt x="294833" y="204838"/>
                  </a:lnTo>
                  <a:lnTo>
                    <a:pt x="288874" y="210797"/>
                  </a:lnTo>
                  <a:cubicBezTo>
                    <a:pt x="287950" y="211721"/>
                    <a:pt x="287950" y="213211"/>
                    <a:pt x="288874" y="214135"/>
                  </a:cubicBezTo>
                  <a:cubicBezTo>
                    <a:pt x="289798" y="215059"/>
                    <a:pt x="291287" y="215049"/>
                    <a:pt x="292211" y="214135"/>
                  </a:cubicBezTo>
                  <a:lnTo>
                    <a:pt x="298170" y="208176"/>
                  </a:lnTo>
                  <a:lnTo>
                    <a:pt x="301122" y="211127"/>
                  </a:lnTo>
                  <a:cubicBezTo>
                    <a:pt x="302027" y="212032"/>
                    <a:pt x="303526" y="212060"/>
                    <a:pt x="304450" y="211127"/>
                  </a:cubicBezTo>
                  <a:cubicBezTo>
                    <a:pt x="305374" y="210203"/>
                    <a:pt x="305374" y="208713"/>
                    <a:pt x="304450" y="207789"/>
                  </a:cubicBezTo>
                  <a:lnTo>
                    <a:pt x="301499" y="204838"/>
                  </a:lnTo>
                  <a:lnTo>
                    <a:pt x="314020" y="192316"/>
                  </a:lnTo>
                  <a:lnTo>
                    <a:pt x="322308" y="192052"/>
                  </a:lnTo>
                  <a:lnTo>
                    <a:pt x="331426" y="201179"/>
                  </a:lnTo>
                  <a:lnTo>
                    <a:pt x="325467" y="207138"/>
                  </a:lnTo>
                  <a:cubicBezTo>
                    <a:pt x="324543" y="208062"/>
                    <a:pt x="324543" y="209552"/>
                    <a:pt x="325467" y="210467"/>
                  </a:cubicBezTo>
                  <a:cubicBezTo>
                    <a:pt x="326400" y="211400"/>
                    <a:pt x="327890" y="211372"/>
                    <a:pt x="328804" y="210467"/>
                  </a:cubicBezTo>
                  <a:lnTo>
                    <a:pt x="334763" y="204508"/>
                  </a:lnTo>
                  <a:lnTo>
                    <a:pt x="335857" y="205602"/>
                  </a:lnTo>
                  <a:cubicBezTo>
                    <a:pt x="336791" y="206535"/>
                    <a:pt x="338280" y="206507"/>
                    <a:pt x="339195" y="205602"/>
                  </a:cubicBezTo>
                  <a:cubicBezTo>
                    <a:pt x="340119" y="204677"/>
                    <a:pt x="340119" y="203188"/>
                    <a:pt x="339195" y="202264"/>
                  </a:cubicBezTo>
                  <a:lnTo>
                    <a:pt x="338101" y="201170"/>
                  </a:lnTo>
                  <a:lnTo>
                    <a:pt x="345390" y="193882"/>
                  </a:lnTo>
                  <a:cubicBezTo>
                    <a:pt x="346106" y="193165"/>
                    <a:pt x="346097" y="192156"/>
                    <a:pt x="345701" y="191289"/>
                  </a:cubicBezTo>
                  <a:lnTo>
                    <a:pt x="351273" y="191109"/>
                  </a:lnTo>
                  <a:lnTo>
                    <a:pt x="355233" y="195070"/>
                  </a:lnTo>
                  <a:lnTo>
                    <a:pt x="351716" y="198586"/>
                  </a:lnTo>
                  <a:cubicBezTo>
                    <a:pt x="350792" y="199511"/>
                    <a:pt x="350792" y="201000"/>
                    <a:pt x="351716" y="201915"/>
                  </a:cubicBezTo>
                  <a:cubicBezTo>
                    <a:pt x="352631" y="202829"/>
                    <a:pt x="354121" y="202839"/>
                    <a:pt x="355054" y="201915"/>
                  </a:cubicBezTo>
                  <a:lnTo>
                    <a:pt x="359307" y="197662"/>
                  </a:lnTo>
                  <a:cubicBezTo>
                    <a:pt x="360891" y="197408"/>
                    <a:pt x="361409" y="196371"/>
                    <a:pt x="361145" y="195032"/>
                  </a:cubicBezTo>
                  <a:cubicBezTo>
                    <a:pt x="361362" y="193476"/>
                    <a:pt x="360617" y="192863"/>
                    <a:pt x="359420" y="192571"/>
                  </a:cubicBezTo>
                  <a:lnTo>
                    <a:pt x="357741" y="190893"/>
                  </a:lnTo>
                  <a:lnTo>
                    <a:pt x="369150" y="190525"/>
                  </a:lnTo>
                  <a:cubicBezTo>
                    <a:pt x="335357" y="239819"/>
                    <a:pt x="307552" y="298588"/>
                    <a:pt x="291740" y="359611"/>
                  </a:cubicBezTo>
                  <a:close/>
                  <a:moveTo>
                    <a:pt x="312200" y="504928"/>
                  </a:moveTo>
                  <a:cubicBezTo>
                    <a:pt x="329229" y="453513"/>
                    <a:pt x="355488" y="404653"/>
                    <a:pt x="391129" y="359856"/>
                  </a:cubicBezTo>
                  <a:cubicBezTo>
                    <a:pt x="392817" y="391886"/>
                    <a:pt x="398144" y="483128"/>
                    <a:pt x="403405" y="514658"/>
                  </a:cubicBezTo>
                  <a:cubicBezTo>
                    <a:pt x="305261" y="532592"/>
                    <a:pt x="201506" y="538673"/>
                    <a:pt x="86871" y="533431"/>
                  </a:cubicBezTo>
                  <a:cubicBezTo>
                    <a:pt x="87324" y="533346"/>
                    <a:pt x="87776" y="533261"/>
                    <a:pt x="88125" y="532912"/>
                  </a:cubicBezTo>
                  <a:cubicBezTo>
                    <a:pt x="89049" y="531988"/>
                    <a:pt x="89049" y="530499"/>
                    <a:pt x="88125" y="529575"/>
                  </a:cubicBezTo>
                  <a:lnTo>
                    <a:pt x="83684" y="525134"/>
                  </a:lnTo>
                  <a:lnTo>
                    <a:pt x="92613" y="516214"/>
                  </a:lnTo>
                  <a:cubicBezTo>
                    <a:pt x="93396" y="516365"/>
                    <a:pt x="93896" y="516506"/>
                    <a:pt x="94706" y="515695"/>
                  </a:cubicBezTo>
                  <a:cubicBezTo>
                    <a:pt x="95282" y="515120"/>
                    <a:pt x="95367" y="514347"/>
                    <a:pt x="95216" y="513602"/>
                  </a:cubicBezTo>
                  <a:lnTo>
                    <a:pt x="114724" y="494104"/>
                  </a:lnTo>
                  <a:cubicBezTo>
                    <a:pt x="115648" y="493180"/>
                    <a:pt x="115648" y="491690"/>
                    <a:pt x="114724" y="490766"/>
                  </a:cubicBezTo>
                  <a:cubicBezTo>
                    <a:pt x="113800" y="489851"/>
                    <a:pt x="112310" y="489832"/>
                    <a:pt x="111395" y="490766"/>
                  </a:cubicBezTo>
                  <a:lnTo>
                    <a:pt x="92255" y="509906"/>
                  </a:lnTo>
                  <a:lnTo>
                    <a:pt x="78065" y="495706"/>
                  </a:lnTo>
                  <a:cubicBezTo>
                    <a:pt x="78036" y="495688"/>
                    <a:pt x="77999" y="495697"/>
                    <a:pt x="77980" y="495669"/>
                  </a:cubicBezTo>
                  <a:cubicBezTo>
                    <a:pt x="77952" y="495018"/>
                    <a:pt x="77933" y="494368"/>
                    <a:pt x="77904" y="493717"/>
                  </a:cubicBezTo>
                  <a:lnTo>
                    <a:pt x="87079" y="484543"/>
                  </a:lnTo>
                  <a:lnTo>
                    <a:pt x="88936" y="486400"/>
                  </a:lnTo>
                  <a:cubicBezTo>
                    <a:pt x="89851" y="487315"/>
                    <a:pt x="91340" y="487324"/>
                    <a:pt x="92274" y="486400"/>
                  </a:cubicBezTo>
                  <a:cubicBezTo>
                    <a:pt x="93198" y="485476"/>
                    <a:pt x="93198" y="483986"/>
                    <a:pt x="92274" y="483062"/>
                  </a:cubicBezTo>
                  <a:lnTo>
                    <a:pt x="90416" y="481205"/>
                  </a:lnTo>
                  <a:lnTo>
                    <a:pt x="104541" y="467081"/>
                  </a:lnTo>
                  <a:cubicBezTo>
                    <a:pt x="105465" y="466157"/>
                    <a:pt x="105465" y="464667"/>
                    <a:pt x="104541" y="463743"/>
                  </a:cubicBezTo>
                  <a:cubicBezTo>
                    <a:pt x="103617" y="462819"/>
                    <a:pt x="102127" y="462819"/>
                    <a:pt x="101212" y="463743"/>
                  </a:cubicBezTo>
                  <a:lnTo>
                    <a:pt x="87088" y="477867"/>
                  </a:lnTo>
                  <a:lnTo>
                    <a:pt x="77848" y="468627"/>
                  </a:lnTo>
                  <a:cubicBezTo>
                    <a:pt x="77914" y="468570"/>
                    <a:pt x="78018" y="468599"/>
                    <a:pt x="78084" y="468533"/>
                  </a:cubicBezTo>
                  <a:lnTo>
                    <a:pt x="89492" y="457124"/>
                  </a:lnTo>
                  <a:cubicBezTo>
                    <a:pt x="89888" y="457020"/>
                    <a:pt x="90303" y="456973"/>
                    <a:pt x="90605" y="456662"/>
                  </a:cubicBezTo>
                  <a:cubicBezTo>
                    <a:pt x="90916" y="456351"/>
                    <a:pt x="90963" y="455936"/>
                    <a:pt x="91067" y="455549"/>
                  </a:cubicBezTo>
                  <a:lnTo>
                    <a:pt x="108482" y="438134"/>
                  </a:lnTo>
                  <a:cubicBezTo>
                    <a:pt x="109406" y="437210"/>
                    <a:pt x="109406" y="435721"/>
                    <a:pt x="108482" y="434796"/>
                  </a:cubicBezTo>
                  <a:cubicBezTo>
                    <a:pt x="107558" y="433872"/>
                    <a:pt x="106068" y="433872"/>
                    <a:pt x="105144" y="434796"/>
                  </a:cubicBezTo>
                  <a:lnTo>
                    <a:pt x="88606" y="451335"/>
                  </a:lnTo>
                  <a:lnTo>
                    <a:pt x="75783" y="438502"/>
                  </a:lnTo>
                  <a:cubicBezTo>
                    <a:pt x="75368" y="427301"/>
                    <a:pt x="74972" y="416109"/>
                    <a:pt x="74576" y="404907"/>
                  </a:cubicBezTo>
                  <a:lnTo>
                    <a:pt x="85579" y="415911"/>
                  </a:lnTo>
                  <a:lnTo>
                    <a:pt x="76566" y="424925"/>
                  </a:lnTo>
                  <a:cubicBezTo>
                    <a:pt x="75641" y="425849"/>
                    <a:pt x="75641" y="427338"/>
                    <a:pt x="76566" y="428262"/>
                  </a:cubicBezTo>
                  <a:cubicBezTo>
                    <a:pt x="77499" y="429196"/>
                    <a:pt x="78989" y="429168"/>
                    <a:pt x="79903" y="428262"/>
                  </a:cubicBezTo>
                  <a:lnTo>
                    <a:pt x="88917" y="419248"/>
                  </a:lnTo>
                  <a:lnTo>
                    <a:pt x="91718" y="422049"/>
                  </a:lnTo>
                  <a:cubicBezTo>
                    <a:pt x="92651" y="422982"/>
                    <a:pt x="94141" y="422954"/>
                    <a:pt x="95055" y="422049"/>
                  </a:cubicBezTo>
                  <a:cubicBezTo>
                    <a:pt x="95979" y="421125"/>
                    <a:pt x="95979" y="419635"/>
                    <a:pt x="95055" y="418711"/>
                  </a:cubicBezTo>
                  <a:lnTo>
                    <a:pt x="92255" y="415911"/>
                  </a:lnTo>
                  <a:lnTo>
                    <a:pt x="105540" y="402625"/>
                  </a:lnTo>
                  <a:cubicBezTo>
                    <a:pt x="106464" y="401701"/>
                    <a:pt x="106464" y="400212"/>
                    <a:pt x="105540" y="399288"/>
                  </a:cubicBezTo>
                  <a:cubicBezTo>
                    <a:pt x="104626" y="398373"/>
                    <a:pt x="103136" y="398354"/>
                    <a:pt x="102202" y="399288"/>
                  </a:cubicBezTo>
                  <a:lnTo>
                    <a:pt x="88917" y="412573"/>
                  </a:lnTo>
                  <a:lnTo>
                    <a:pt x="75641" y="399288"/>
                  </a:lnTo>
                  <a:cubicBezTo>
                    <a:pt x="75293" y="398939"/>
                    <a:pt x="74821" y="398835"/>
                    <a:pt x="74359" y="398760"/>
                  </a:cubicBezTo>
                  <a:cubicBezTo>
                    <a:pt x="74265" y="396091"/>
                    <a:pt x="74161" y="393432"/>
                    <a:pt x="74067" y="390764"/>
                  </a:cubicBezTo>
                  <a:lnTo>
                    <a:pt x="86164" y="378667"/>
                  </a:lnTo>
                  <a:lnTo>
                    <a:pt x="94075" y="386578"/>
                  </a:lnTo>
                  <a:cubicBezTo>
                    <a:pt x="94989" y="387492"/>
                    <a:pt x="96479" y="387502"/>
                    <a:pt x="97403" y="386578"/>
                  </a:cubicBezTo>
                  <a:cubicBezTo>
                    <a:pt x="98327" y="385654"/>
                    <a:pt x="98327" y="384164"/>
                    <a:pt x="97403" y="383240"/>
                  </a:cubicBezTo>
                  <a:lnTo>
                    <a:pt x="89492" y="375320"/>
                  </a:lnTo>
                  <a:lnTo>
                    <a:pt x="96319" y="368493"/>
                  </a:lnTo>
                  <a:cubicBezTo>
                    <a:pt x="97243" y="367569"/>
                    <a:pt x="97243" y="366079"/>
                    <a:pt x="96319" y="365155"/>
                  </a:cubicBezTo>
                  <a:cubicBezTo>
                    <a:pt x="95395" y="364231"/>
                    <a:pt x="93905" y="364231"/>
                    <a:pt x="92981" y="365155"/>
                  </a:cubicBezTo>
                  <a:lnTo>
                    <a:pt x="86155" y="371982"/>
                  </a:lnTo>
                  <a:lnTo>
                    <a:pt x="73020" y="358838"/>
                  </a:lnTo>
                  <a:lnTo>
                    <a:pt x="95112" y="336747"/>
                  </a:lnTo>
                  <a:cubicBezTo>
                    <a:pt x="95225" y="336633"/>
                    <a:pt x="95197" y="336464"/>
                    <a:pt x="95282" y="336332"/>
                  </a:cubicBezTo>
                  <a:cubicBezTo>
                    <a:pt x="95895" y="336841"/>
                    <a:pt x="96602" y="337246"/>
                    <a:pt x="97441" y="337397"/>
                  </a:cubicBezTo>
                  <a:cubicBezTo>
                    <a:pt x="188702" y="353039"/>
                    <a:pt x="269526" y="418881"/>
                    <a:pt x="303347" y="505126"/>
                  </a:cubicBezTo>
                  <a:cubicBezTo>
                    <a:pt x="304978" y="509340"/>
                    <a:pt x="310833" y="509058"/>
                    <a:pt x="312200" y="504928"/>
                  </a:cubicBezTo>
                  <a:close/>
                  <a:moveTo>
                    <a:pt x="265075" y="205309"/>
                  </a:moveTo>
                  <a:cubicBezTo>
                    <a:pt x="264887" y="205498"/>
                    <a:pt x="264906" y="205762"/>
                    <a:pt x="264792" y="205979"/>
                  </a:cubicBezTo>
                  <a:cubicBezTo>
                    <a:pt x="264792" y="205979"/>
                    <a:pt x="264792" y="205969"/>
                    <a:pt x="264783" y="205960"/>
                  </a:cubicBezTo>
                  <a:lnTo>
                    <a:pt x="253091" y="194268"/>
                  </a:lnTo>
                  <a:lnTo>
                    <a:pt x="276861" y="193504"/>
                  </a:lnTo>
                  <a:lnTo>
                    <a:pt x="265075" y="205309"/>
                  </a:lnTo>
                  <a:close/>
                  <a:moveTo>
                    <a:pt x="94838" y="223309"/>
                  </a:moveTo>
                  <a:lnTo>
                    <a:pt x="82166" y="210636"/>
                  </a:lnTo>
                  <a:lnTo>
                    <a:pt x="92849" y="199944"/>
                  </a:lnTo>
                  <a:cubicBezTo>
                    <a:pt x="93000" y="199793"/>
                    <a:pt x="92972" y="199577"/>
                    <a:pt x="93075" y="199397"/>
                  </a:cubicBezTo>
                  <a:lnTo>
                    <a:pt x="97677" y="199247"/>
                  </a:lnTo>
                  <a:lnTo>
                    <a:pt x="107841" y="209411"/>
                  </a:lnTo>
                  <a:lnTo>
                    <a:pt x="95480" y="221781"/>
                  </a:lnTo>
                  <a:cubicBezTo>
                    <a:pt x="95055" y="222206"/>
                    <a:pt x="94876" y="222752"/>
                    <a:pt x="94838" y="223309"/>
                  </a:cubicBezTo>
                  <a:close/>
                  <a:moveTo>
                    <a:pt x="68570" y="241912"/>
                  </a:moveTo>
                  <a:lnTo>
                    <a:pt x="69070" y="241412"/>
                  </a:lnTo>
                  <a:lnTo>
                    <a:pt x="79470" y="251803"/>
                  </a:lnTo>
                  <a:lnTo>
                    <a:pt x="69852" y="261420"/>
                  </a:lnTo>
                  <a:cubicBezTo>
                    <a:pt x="69541" y="261731"/>
                    <a:pt x="69484" y="262146"/>
                    <a:pt x="69390" y="262542"/>
                  </a:cubicBezTo>
                  <a:cubicBezTo>
                    <a:pt x="69117" y="255687"/>
                    <a:pt x="68843" y="248795"/>
                    <a:pt x="68570" y="241912"/>
                  </a:cubicBezTo>
                  <a:close/>
                  <a:moveTo>
                    <a:pt x="86513" y="199605"/>
                  </a:moveTo>
                  <a:lnTo>
                    <a:pt x="78828" y="207289"/>
                  </a:lnTo>
                  <a:lnTo>
                    <a:pt x="71615" y="200076"/>
                  </a:lnTo>
                  <a:lnTo>
                    <a:pt x="86513" y="199605"/>
                  </a:lnTo>
                  <a:close/>
                  <a:moveTo>
                    <a:pt x="181696" y="196559"/>
                  </a:moveTo>
                  <a:lnTo>
                    <a:pt x="178887" y="199369"/>
                  </a:lnTo>
                  <a:lnTo>
                    <a:pt x="176247" y="196729"/>
                  </a:lnTo>
                  <a:lnTo>
                    <a:pt x="181696" y="196559"/>
                  </a:lnTo>
                  <a:close/>
                  <a:moveTo>
                    <a:pt x="307137" y="192533"/>
                  </a:moveTo>
                  <a:lnTo>
                    <a:pt x="298170" y="201500"/>
                  </a:lnTo>
                  <a:lnTo>
                    <a:pt x="289750" y="193090"/>
                  </a:lnTo>
                  <a:lnTo>
                    <a:pt x="307137" y="192533"/>
                  </a:lnTo>
                  <a:close/>
                  <a:moveTo>
                    <a:pt x="341175" y="191439"/>
                  </a:moveTo>
                  <a:lnTo>
                    <a:pt x="334773" y="197842"/>
                  </a:lnTo>
                  <a:lnTo>
                    <a:pt x="328776" y="191835"/>
                  </a:lnTo>
                  <a:lnTo>
                    <a:pt x="341175" y="191439"/>
                  </a:lnTo>
                  <a:close/>
                  <a:moveTo>
                    <a:pt x="71719" y="325828"/>
                  </a:moveTo>
                  <a:lnTo>
                    <a:pt x="84325" y="338434"/>
                  </a:lnTo>
                  <a:cubicBezTo>
                    <a:pt x="84853" y="338962"/>
                    <a:pt x="85344" y="339113"/>
                    <a:pt x="86183" y="339047"/>
                  </a:cubicBezTo>
                  <a:lnTo>
                    <a:pt x="72681" y="352549"/>
                  </a:lnTo>
                  <a:cubicBezTo>
                    <a:pt x="72360" y="343648"/>
                    <a:pt x="72040" y="334738"/>
                    <a:pt x="71719" y="325828"/>
                  </a:cubicBezTo>
                  <a:close/>
                  <a:moveTo>
                    <a:pt x="72370" y="319926"/>
                  </a:moveTo>
                  <a:cubicBezTo>
                    <a:pt x="72115" y="319718"/>
                    <a:pt x="71804" y="319652"/>
                    <a:pt x="71502" y="319567"/>
                  </a:cubicBezTo>
                  <a:cubicBezTo>
                    <a:pt x="71314" y="314268"/>
                    <a:pt x="71125" y="308979"/>
                    <a:pt x="70937" y="303680"/>
                  </a:cubicBezTo>
                  <a:lnTo>
                    <a:pt x="79781" y="312524"/>
                  </a:lnTo>
                  <a:lnTo>
                    <a:pt x="72370" y="319926"/>
                  </a:lnTo>
                  <a:close/>
                  <a:moveTo>
                    <a:pt x="73152" y="365693"/>
                  </a:moveTo>
                  <a:lnTo>
                    <a:pt x="82817" y="375367"/>
                  </a:lnTo>
                  <a:lnTo>
                    <a:pt x="73822" y="384362"/>
                  </a:lnTo>
                  <a:cubicBezTo>
                    <a:pt x="73746" y="382259"/>
                    <a:pt x="73190" y="366919"/>
                    <a:pt x="73152" y="365693"/>
                  </a:cubicBezTo>
                  <a:close/>
                  <a:moveTo>
                    <a:pt x="79272" y="520730"/>
                  </a:moveTo>
                  <a:cubicBezTo>
                    <a:pt x="79177" y="520636"/>
                    <a:pt x="79045" y="520664"/>
                    <a:pt x="78942" y="520598"/>
                  </a:cubicBezTo>
                  <a:cubicBezTo>
                    <a:pt x="78696" y="514573"/>
                    <a:pt x="78470" y="508577"/>
                    <a:pt x="78234" y="502561"/>
                  </a:cubicBezTo>
                  <a:lnTo>
                    <a:pt x="88908" y="513244"/>
                  </a:lnTo>
                  <a:lnTo>
                    <a:pt x="80346" y="521805"/>
                  </a:lnTo>
                  <a:lnTo>
                    <a:pt x="79272" y="520730"/>
                  </a:lnTo>
                  <a:close/>
                  <a:moveTo>
                    <a:pt x="77150" y="474624"/>
                  </a:moveTo>
                  <a:lnTo>
                    <a:pt x="83741" y="481214"/>
                  </a:lnTo>
                  <a:lnTo>
                    <a:pt x="77650" y="487305"/>
                  </a:lnTo>
                  <a:cubicBezTo>
                    <a:pt x="77480" y="483081"/>
                    <a:pt x="77310" y="478848"/>
                    <a:pt x="77150" y="474624"/>
                  </a:cubicBezTo>
                  <a:close/>
                  <a:moveTo>
                    <a:pt x="76019" y="445432"/>
                  </a:moveTo>
                  <a:lnTo>
                    <a:pt x="85259" y="454672"/>
                  </a:lnTo>
                  <a:lnTo>
                    <a:pt x="76707" y="463224"/>
                  </a:lnTo>
                  <a:cubicBezTo>
                    <a:pt x="76481" y="457303"/>
                    <a:pt x="76235" y="451363"/>
                    <a:pt x="76019" y="445432"/>
                  </a:cubicBezTo>
                  <a:close/>
                  <a:moveTo>
                    <a:pt x="80356" y="528471"/>
                  </a:moveTo>
                  <a:lnTo>
                    <a:pt x="84797" y="532912"/>
                  </a:lnTo>
                  <a:cubicBezTo>
                    <a:pt x="85117" y="533233"/>
                    <a:pt x="85551" y="533299"/>
                    <a:pt x="85966" y="533403"/>
                  </a:cubicBezTo>
                  <a:cubicBezTo>
                    <a:pt x="83769" y="533299"/>
                    <a:pt x="81638" y="533271"/>
                    <a:pt x="79432" y="533158"/>
                  </a:cubicBezTo>
                  <a:cubicBezTo>
                    <a:pt x="79385" y="531951"/>
                    <a:pt x="79338" y="530744"/>
                    <a:pt x="79290" y="529537"/>
                  </a:cubicBezTo>
                  <a:lnTo>
                    <a:pt x="80356" y="528471"/>
                  </a:lnTo>
                  <a:close/>
                  <a:moveTo>
                    <a:pt x="26433" y="591003"/>
                  </a:moveTo>
                  <a:cubicBezTo>
                    <a:pt x="20181" y="441246"/>
                    <a:pt x="15920" y="293572"/>
                    <a:pt x="9621" y="145116"/>
                  </a:cubicBezTo>
                  <a:lnTo>
                    <a:pt x="415059" y="132010"/>
                  </a:lnTo>
                  <a:cubicBezTo>
                    <a:pt x="401472" y="147143"/>
                    <a:pt x="386254" y="166397"/>
                    <a:pt x="375911" y="180889"/>
                  </a:cubicBezTo>
                  <a:lnTo>
                    <a:pt x="61885" y="190968"/>
                  </a:lnTo>
                  <a:cubicBezTo>
                    <a:pt x="59217" y="191062"/>
                    <a:pt x="57227" y="193297"/>
                    <a:pt x="57321" y="195880"/>
                  </a:cubicBezTo>
                  <a:cubicBezTo>
                    <a:pt x="62224" y="311977"/>
                    <a:pt x="65364" y="423454"/>
                    <a:pt x="70192" y="537844"/>
                  </a:cubicBezTo>
                  <a:cubicBezTo>
                    <a:pt x="70305" y="540267"/>
                    <a:pt x="72238" y="542219"/>
                    <a:pt x="74661" y="542351"/>
                  </a:cubicBezTo>
                  <a:cubicBezTo>
                    <a:pt x="186307" y="548197"/>
                    <a:pt x="298529" y="543859"/>
                    <a:pt x="409779" y="523078"/>
                  </a:cubicBezTo>
                  <a:cubicBezTo>
                    <a:pt x="412334" y="522607"/>
                    <a:pt x="414107" y="520080"/>
                    <a:pt x="413513" y="517430"/>
                  </a:cubicBezTo>
                  <a:cubicBezTo>
                    <a:pt x="407818" y="491624"/>
                    <a:pt x="401425" y="377243"/>
                    <a:pt x="400001" y="348891"/>
                  </a:cubicBezTo>
                  <a:cubicBezTo>
                    <a:pt x="411184" y="335662"/>
                    <a:pt x="425148" y="320755"/>
                    <a:pt x="439960" y="306923"/>
                  </a:cubicBezTo>
                  <a:cubicBezTo>
                    <a:pt x="440554" y="306376"/>
                    <a:pt x="441148" y="305830"/>
                    <a:pt x="441742" y="305283"/>
                  </a:cubicBezTo>
                  <a:cubicBezTo>
                    <a:pt x="446532" y="417759"/>
                    <a:pt x="454839" y="531762"/>
                    <a:pt x="460704" y="566130"/>
                  </a:cubicBezTo>
                  <a:cubicBezTo>
                    <a:pt x="326702" y="590862"/>
                    <a:pt x="184544" y="598989"/>
                    <a:pt x="26433" y="591003"/>
                  </a:cubicBezTo>
                  <a:close/>
                  <a:moveTo>
                    <a:pt x="307307" y="490257"/>
                  </a:moveTo>
                  <a:cubicBezTo>
                    <a:pt x="272609" y="412809"/>
                    <a:pt x="200978" y="353011"/>
                    <a:pt x="118769" y="332324"/>
                  </a:cubicBezTo>
                  <a:cubicBezTo>
                    <a:pt x="164762" y="317370"/>
                    <a:pt x="205070" y="282861"/>
                    <a:pt x="224975" y="240884"/>
                  </a:cubicBezTo>
                  <a:cubicBezTo>
                    <a:pt x="245350" y="286472"/>
                    <a:pt x="269007" y="330524"/>
                    <a:pt x="288694" y="376074"/>
                  </a:cubicBezTo>
                  <a:cubicBezTo>
                    <a:pt x="290505" y="380251"/>
                    <a:pt x="296596" y="379676"/>
                    <a:pt x="297614" y="375263"/>
                  </a:cubicBezTo>
                  <a:cubicBezTo>
                    <a:pt x="323194" y="264588"/>
                    <a:pt x="382237" y="188262"/>
                    <a:pt x="382237" y="188262"/>
                  </a:cubicBezTo>
                  <a:cubicBezTo>
                    <a:pt x="427326" y="123844"/>
                    <a:pt x="492988" y="62312"/>
                    <a:pt x="571982" y="17827"/>
                  </a:cubicBezTo>
                  <a:cubicBezTo>
                    <a:pt x="527186" y="95077"/>
                    <a:pt x="552418" y="188036"/>
                    <a:pt x="581317" y="204027"/>
                  </a:cubicBezTo>
                  <a:cubicBezTo>
                    <a:pt x="455244" y="257196"/>
                    <a:pt x="353772" y="361318"/>
                    <a:pt x="307307" y="490257"/>
                  </a:cubicBezTo>
                  <a:close/>
                </a:path>
              </a:pathLst>
            </a:custGeom>
            <a:grpFill/>
            <a:ln w="9381" cap="flat">
              <a:noFill/>
              <a:prstDash val="solid"/>
              <a:miter/>
            </a:ln>
          </p:spPr>
          <p:txBody>
            <a:bodyPr rtlCol="0" anchor="ctr"/>
            <a:lstStyle/>
            <a:p>
              <a:endParaRPr lang="fr-FR"/>
            </a:p>
          </p:txBody>
        </p:sp>
        <p:sp>
          <p:nvSpPr>
            <p:cNvPr id="16" name="Forme libre 463">
              <a:extLst>
                <a:ext uri="{FF2B5EF4-FFF2-40B4-BE49-F238E27FC236}">
                  <a16:creationId xmlns:a16="http://schemas.microsoft.com/office/drawing/2014/main" id="{75DE1016-5883-F167-C9AB-FCC8CD6FE1BA}"/>
                </a:ext>
              </a:extLst>
            </p:cNvPr>
            <p:cNvSpPr/>
            <p:nvPr/>
          </p:nvSpPr>
          <p:spPr>
            <a:xfrm>
              <a:off x="6094794" y="4171466"/>
              <a:ext cx="173838" cy="156056"/>
            </a:xfrm>
            <a:custGeom>
              <a:avLst/>
              <a:gdLst>
                <a:gd name="connsiteX0" fmla="*/ 170411 w 173838"/>
                <a:gd name="connsiteY0" fmla="*/ 3971 h 156056"/>
                <a:gd name="connsiteX1" fmla="*/ 165999 w 173838"/>
                <a:gd name="connsiteY1" fmla="*/ 6385 h 156056"/>
                <a:gd name="connsiteX2" fmla="*/ 158663 w 173838"/>
                <a:gd name="connsiteY2" fmla="*/ 510 h 156056"/>
                <a:gd name="connsiteX3" fmla="*/ 155344 w 173838"/>
                <a:gd name="connsiteY3" fmla="*/ 878 h 156056"/>
                <a:gd name="connsiteX4" fmla="*/ 155712 w 173838"/>
                <a:gd name="connsiteY4" fmla="*/ 4197 h 156056"/>
                <a:gd name="connsiteX5" fmla="*/ 161520 w 173838"/>
                <a:gd name="connsiteY5" fmla="*/ 8845 h 156056"/>
                <a:gd name="connsiteX6" fmla="*/ 144671 w 173838"/>
                <a:gd name="connsiteY6" fmla="*/ 18133 h 156056"/>
                <a:gd name="connsiteX7" fmla="*/ 141211 w 173838"/>
                <a:gd name="connsiteY7" fmla="*/ 15059 h 156056"/>
                <a:gd name="connsiteX8" fmla="*/ 137882 w 173838"/>
                <a:gd name="connsiteY8" fmla="*/ 15248 h 156056"/>
                <a:gd name="connsiteX9" fmla="*/ 138080 w 173838"/>
                <a:gd name="connsiteY9" fmla="*/ 18576 h 156056"/>
                <a:gd name="connsiteX10" fmla="*/ 140532 w 173838"/>
                <a:gd name="connsiteY10" fmla="*/ 20745 h 156056"/>
                <a:gd name="connsiteX11" fmla="*/ 112132 w 173838"/>
                <a:gd name="connsiteY11" fmla="*/ 39574 h 156056"/>
                <a:gd name="connsiteX12" fmla="*/ 102656 w 173838"/>
                <a:gd name="connsiteY12" fmla="*/ 32945 h 156056"/>
                <a:gd name="connsiteX13" fmla="*/ 99366 w 173838"/>
                <a:gd name="connsiteY13" fmla="*/ 33530 h 156056"/>
                <a:gd name="connsiteX14" fmla="*/ 99950 w 173838"/>
                <a:gd name="connsiteY14" fmla="*/ 36821 h 156056"/>
                <a:gd name="connsiteX15" fmla="*/ 108087 w 173838"/>
                <a:gd name="connsiteY15" fmla="*/ 42506 h 156056"/>
                <a:gd name="connsiteX16" fmla="*/ 85298 w 173838"/>
                <a:gd name="connsiteY16" fmla="*/ 60336 h 156056"/>
                <a:gd name="connsiteX17" fmla="*/ 74700 w 173838"/>
                <a:gd name="connsiteY17" fmla="*/ 52991 h 156056"/>
                <a:gd name="connsiteX18" fmla="*/ 70994 w 173838"/>
                <a:gd name="connsiteY18" fmla="*/ 54811 h 156056"/>
                <a:gd name="connsiteX19" fmla="*/ 70928 w 173838"/>
                <a:gd name="connsiteY19" fmla="*/ 56612 h 156056"/>
                <a:gd name="connsiteX20" fmla="*/ 73210 w 173838"/>
                <a:gd name="connsiteY20" fmla="*/ 59044 h 156056"/>
                <a:gd name="connsiteX21" fmla="*/ 74587 w 173838"/>
                <a:gd name="connsiteY21" fmla="*/ 58658 h 156056"/>
                <a:gd name="connsiteX22" fmla="*/ 81517 w 173838"/>
                <a:gd name="connsiteY22" fmla="*/ 63457 h 156056"/>
                <a:gd name="connsiteX23" fmla="*/ 59887 w 173838"/>
                <a:gd name="connsiteY23" fmla="*/ 83144 h 156056"/>
                <a:gd name="connsiteX24" fmla="*/ 46611 w 173838"/>
                <a:gd name="connsiteY24" fmla="*/ 70934 h 156056"/>
                <a:gd name="connsiteX25" fmla="*/ 43283 w 173838"/>
                <a:gd name="connsiteY25" fmla="*/ 70821 h 156056"/>
                <a:gd name="connsiteX26" fmla="*/ 43170 w 173838"/>
                <a:gd name="connsiteY26" fmla="*/ 74159 h 156056"/>
                <a:gd name="connsiteX27" fmla="*/ 56417 w 173838"/>
                <a:gd name="connsiteY27" fmla="*/ 86397 h 156056"/>
                <a:gd name="connsiteX28" fmla="*/ 31865 w 173838"/>
                <a:gd name="connsiteY28" fmla="*/ 113005 h 156056"/>
                <a:gd name="connsiteX29" fmla="*/ 21851 w 173838"/>
                <a:gd name="connsiteY29" fmla="*/ 103586 h 156056"/>
                <a:gd name="connsiteX30" fmla="*/ 18533 w 173838"/>
                <a:gd name="connsiteY30" fmla="*/ 103256 h 156056"/>
                <a:gd name="connsiteX31" fmla="*/ 18203 w 173838"/>
                <a:gd name="connsiteY31" fmla="*/ 106575 h 156056"/>
                <a:gd name="connsiteX32" fmla="*/ 28838 w 173838"/>
                <a:gd name="connsiteY32" fmla="*/ 116645 h 156056"/>
                <a:gd name="connsiteX33" fmla="*/ 17486 w 173838"/>
                <a:gd name="connsiteY33" fmla="*/ 130430 h 156056"/>
                <a:gd name="connsiteX34" fmla="*/ 3937 w 173838"/>
                <a:gd name="connsiteY34" fmla="*/ 118295 h 156056"/>
                <a:gd name="connsiteX35" fmla="*/ 599 w 173838"/>
                <a:gd name="connsiteY35" fmla="*/ 118483 h 156056"/>
                <a:gd name="connsiteX36" fmla="*/ 788 w 173838"/>
                <a:gd name="connsiteY36" fmla="*/ 121812 h 156056"/>
                <a:gd name="connsiteX37" fmla="*/ 14686 w 173838"/>
                <a:gd name="connsiteY37" fmla="*/ 134258 h 156056"/>
                <a:gd name="connsiteX38" fmla="*/ 1476 w 173838"/>
                <a:gd name="connsiteY38" fmla="*/ 152370 h 156056"/>
                <a:gd name="connsiteX39" fmla="*/ 2098 w 173838"/>
                <a:gd name="connsiteY39" fmla="*/ 155652 h 156056"/>
                <a:gd name="connsiteX40" fmla="*/ 5379 w 173838"/>
                <a:gd name="connsiteY40" fmla="*/ 155029 h 156056"/>
                <a:gd name="connsiteX41" fmla="*/ 18221 w 173838"/>
                <a:gd name="connsiteY41" fmla="*/ 137426 h 156056"/>
                <a:gd name="connsiteX42" fmla="*/ 22266 w 173838"/>
                <a:gd name="connsiteY42" fmla="*/ 141047 h 156056"/>
                <a:gd name="connsiteX43" fmla="*/ 25604 w 173838"/>
                <a:gd name="connsiteY43" fmla="*/ 140858 h 156056"/>
                <a:gd name="connsiteX44" fmla="*/ 25416 w 173838"/>
                <a:gd name="connsiteY44" fmla="*/ 137530 h 156056"/>
                <a:gd name="connsiteX45" fmla="*/ 21012 w 173838"/>
                <a:gd name="connsiteY45" fmla="*/ 133588 h 156056"/>
                <a:gd name="connsiteX46" fmla="*/ 32770 w 173838"/>
                <a:gd name="connsiteY46" fmla="*/ 119285 h 156056"/>
                <a:gd name="connsiteX47" fmla="*/ 40266 w 173838"/>
                <a:gd name="connsiteY47" fmla="*/ 123311 h 156056"/>
                <a:gd name="connsiteX48" fmla="*/ 43368 w 173838"/>
                <a:gd name="connsiteY48" fmla="*/ 122085 h 156056"/>
                <a:gd name="connsiteX49" fmla="*/ 42142 w 173838"/>
                <a:gd name="connsiteY49" fmla="*/ 118983 h 156056"/>
                <a:gd name="connsiteX50" fmla="*/ 35797 w 173838"/>
                <a:gd name="connsiteY50" fmla="*/ 115645 h 156056"/>
                <a:gd name="connsiteX51" fmla="*/ 60104 w 173838"/>
                <a:gd name="connsiteY51" fmla="*/ 89396 h 156056"/>
                <a:gd name="connsiteX52" fmla="*/ 62376 w 173838"/>
                <a:gd name="connsiteY52" fmla="*/ 91234 h 156056"/>
                <a:gd name="connsiteX53" fmla="*/ 65677 w 173838"/>
                <a:gd name="connsiteY53" fmla="*/ 90735 h 156056"/>
                <a:gd name="connsiteX54" fmla="*/ 65177 w 173838"/>
                <a:gd name="connsiteY54" fmla="*/ 87434 h 156056"/>
                <a:gd name="connsiteX55" fmla="*/ 63583 w 173838"/>
                <a:gd name="connsiteY55" fmla="*/ 86143 h 156056"/>
                <a:gd name="connsiteX56" fmla="*/ 85543 w 173838"/>
                <a:gd name="connsiteY56" fmla="*/ 66248 h 156056"/>
                <a:gd name="connsiteX57" fmla="*/ 89965 w 173838"/>
                <a:gd name="connsiteY57" fmla="*/ 69312 h 156056"/>
                <a:gd name="connsiteX58" fmla="*/ 93246 w 173838"/>
                <a:gd name="connsiteY58" fmla="*/ 68718 h 156056"/>
                <a:gd name="connsiteX59" fmla="*/ 92652 w 173838"/>
                <a:gd name="connsiteY59" fmla="*/ 65437 h 156056"/>
                <a:gd name="connsiteX60" fmla="*/ 89314 w 173838"/>
                <a:gd name="connsiteY60" fmla="*/ 63127 h 156056"/>
                <a:gd name="connsiteX61" fmla="*/ 112160 w 173838"/>
                <a:gd name="connsiteY61" fmla="*/ 45363 h 156056"/>
                <a:gd name="connsiteX62" fmla="*/ 118280 w 173838"/>
                <a:gd name="connsiteY62" fmla="*/ 49644 h 156056"/>
                <a:gd name="connsiteX63" fmla="*/ 121570 w 173838"/>
                <a:gd name="connsiteY63" fmla="*/ 49059 h 156056"/>
                <a:gd name="connsiteX64" fmla="*/ 120986 w 173838"/>
                <a:gd name="connsiteY64" fmla="*/ 45769 h 156056"/>
                <a:gd name="connsiteX65" fmla="*/ 116205 w 173838"/>
                <a:gd name="connsiteY65" fmla="*/ 42421 h 156056"/>
                <a:gd name="connsiteX66" fmla="*/ 144190 w 173838"/>
                <a:gd name="connsiteY66" fmla="*/ 23988 h 156056"/>
                <a:gd name="connsiteX67" fmla="*/ 149932 w 173838"/>
                <a:gd name="connsiteY67" fmla="*/ 29080 h 156056"/>
                <a:gd name="connsiteX68" fmla="*/ 153261 w 173838"/>
                <a:gd name="connsiteY68" fmla="*/ 28882 h 156056"/>
                <a:gd name="connsiteX69" fmla="*/ 153063 w 173838"/>
                <a:gd name="connsiteY69" fmla="*/ 25553 h 156056"/>
                <a:gd name="connsiteX70" fmla="*/ 148367 w 173838"/>
                <a:gd name="connsiteY70" fmla="*/ 21386 h 156056"/>
                <a:gd name="connsiteX71" fmla="*/ 165499 w 173838"/>
                <a:gd name="connsiteY71" fmla="*/ 12004 h 156056"/>
                <a:gd name="connsiteX72" fmla="*/ 165857 w 173838"/>
                <a:gd name="connsiteY72" fmla="*/ 12296 h 156056"/>
                <a:gd name="connsiteX73" fmla="*/ 169176 w 173838"/>
                <a:gd name="connsiteY73" fmla="*/ 11929 h 156056"/>
                <a:gd name="connsiteX74" fmla="*/ 169478 w 173838"/>
                <a:gd name="connsiteY74" fmla="*/ 9836 h 156056"/>
                <a:gd name="connsiteX75" fmla="*/ 172552 w 173838"/>
                <a:gd name="connsiteY75" fmla="*/ 8157 h 156056"/>
                <a:gd name="connsiteX76" fmla="*/ 173580 w 173838"/>
                <a:gd name="connsiteY76" fmla="*/ 4989 h 156056"/>
                <a:gd name="connsiteX77" fmla="*/ 170411 w 173838"/>
                <a:gd name="connsiteY77" fmla="*/ 3971 h 156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173838" h="156056">
                  <a:moveTo>
                    <a:pt x="170411" y="3971"/>
                  </a:moveTo>
                  <a:cubicBezTo>
                    <a:pt x="168912" y="4725"/>
                    <a:pt x="167489" y="5611"/>
                    <a:pt x="165999" y="6385"/>
                  </a:cubicBezTo>
                  <a:lnTo>
                    <a:pt x="158663" y="510"/>
                  </a:lnTo>
                  <a:cubicBezTo>
                    <a:pt x="157664" y="-300"/>
                    <a:pt x="156165" y="-121"/>
                    <a:pt x="155344" y="878"/>
                  </a:cubicBezTo>
                  <a:cubicBezTo>
                    <a:pt x="154533" y="1887"/>
                    <a:pt x="154703" y="3377"/>
                    <a:pt x="155712" y="4197"/>
                  </a:cubicBezTo>
                  <a:lnTo>
                    <a:pt x="161520" y="8845"/>
                  </a:lnTo>
                  <a:cubicBezTo>
                    <a:pt x="155863" y="11872"/>
                    <a:pt x="150187" y="14870"/>
                    <a:pt x="144671" y="18133"/>
                  </a:cubicBezTo>
                  <a:lnTo>
                    <a:pt x="141211" y="15059"/>
                  </a:lnTo>
                  <a:cubicBezTo>
                    <a:pt x="140230" y="14173"/>
                    <a:pt x="138740" y="14276"/>
                    <a:pt x="137882" y="15248"/>
                  </a:cubicBezTo>
                  <a:cubicBezTo>
                    <a:pt x="137015" y="16228"/>
                    <a:pt x="137100" y="17718"/>
                    <a:pt x="138080" y="18576"/>
                  </a:cubicBezTo>
                  <a:lnTo>
                    <a:pt x="140532" y="20745"/>
                  </a:lnTo>
                  <a:cubicBezTo>
                    <a:pt x="130811" y="26647"/>
                    <a:pt x="121363" y="32964"/>
                    <a:pt x="112132" y="39574"/>
                  </a:cubicBezTo>
                  <a:lnTo>
                    <a:pt x="102656" y="32945"/>
                  </a:lnTo>
                  <a:cubicBezTo>
                    <a:pt x="101591" y="32201"/>
                    <a:pt x="100110" y="32455"/>
                    <a:pt x="99366" y="33530"/>
                  </a:cubicBezTo>
                  <a:cubicBezTo>
                    <a:pt x="98621" y="34596"/>
                    <a:pt x="98875" y="36066"/>
                    <a:pt x="99950" y="36821"/>
                  </a:cubicBezTo>
                  <a:lnTo>
                    <a:pt x="108087" y="42506"/>
                  </a:lnTo>
                  <a:cubicBezTo>
                    <a:pt x="100299" y="48211"/>
                    <a:pt x="92699" y="54151"/>
                    <a:pt x="85298" y="60336"/>
                  </a:cubicBezTo>
                  <a:lnTo>
                    <a:pt x="74700" y="52991"/>
                  </a:lnTo>
                  <a:cubicBezTo>
                    <a:pt x="73257" y="51954"/>
                    <a:pt x="71098" y="52897"/>
                    <a:pt x="70994" y="54811"/>
                  </a:cubicBezTo>
                  <a:lnTo>
                    <a:pt x="70928" y="56612"/>
                  </a:lnTo>
                  <a:cubicBezTo>
                    <a:pt x="70891" y="57913"/>
                    <a:pt x="71909" y="58997"/>
                    <a:pt x="73210" y="59044"/>
                  </a:cubicBezTo>
                  <a:cubicBezTo>
                    <a:pt x="73700" y="59082"/>
                    <a:pt x="74191" y="58912"/>
                    <a:pt x="74587" y="58658"/>
                  </a:cubicBezTo>
                  <a:lnTo>
                    <a:pt x="81517" y="63457"/>
                  </a:lnTo>
                  <a:cubicBezTo>
                    <a:pt x="74096" y="69793"/>
                    <a:pt x="66883" y="76346"/>
                    <a:pt x="59887" y="83144"/>
                  </a:cubicBezTo>
                  <a:cubicBezTo>
                    <a:pt x="55239" y="79335"/>
                    <a:pt x="50732" y="75328"/>
                    <a:pt x="46611" y="70934"/>
                  </a:cubicBezTo>
                  <a:cubicBezTo>
                    <a:pt x="45706" y="69972"/>
                    <a:pt x="44217" y="69944"/>
                    <a:pt x="43283" y="70821"/>
                  </a:cubicBezTo>
                  <a:cubicBezTo>
                    <a:pt x="42331" y="71717"/>
                    <a:pt x="42284" y="73206"/>
                    <a:pt x="43170" y="74159"/>
                  </a:cubicBezTo>
                  <a:cubicBezTo>
                    <a:pt x="47300" y="78553"/>
                    <a:pt x="51788" y="82569"/>
                    <a:pt x="56417" y="86397"/>
                  </a:cubicBezTo>
                  <a:cubicBezTo>
                    <a:pt x="47847" y="94902"/>
                    <a:pt x="39728" y="103841"/>
                    <a:pt x="31865" y="113005"/>
                  </a:cubicBezTo>
                  <a:cubicBezTo>
                    <a:pt x="28159" y="110290"/>
                    <a:pt x="24765" y="107150"/>
                    <a:pt x="21851" y="103586"/>
                  </a:cubicBezTo>
                  <a:cubicBezTo>
                    <a:pt x="21031" y="102577"/>
                    <a:pt x="19532" y="102426"/>
                    <a:pt x="18533" y="103256"/>
                  </a:cubicBezTo>
                  <a:cubicBezTo>
                    <a:pt x="17524" y="104076"/>
                    <a:pt x="17373" y="105566"/>
                    <a:pt x="18203" y="106575"/>
                  </a:cubicBezTo>
                  <a:cubicBezTo>
                    <a:pt x="21305" y="110365"/>
                    <a:pt x="24897" y="113731"/>
                    <a:pt x="28838" y="116645"/>
                  </a:cubicBezTo>
                  <a:cubicBezTo>
                    <a:pt x="25010" y="121199"/>
                    <a:pt x="21135" y="125715"/>
                    <a:pt x="17486" y="130430"/>
                  </a:cubicBezTo>
                  <a:lnTo>
                    <a:pt x="3937" y="118295"/>
                  </a:lnTo>
                  <a:cubicBezTo>
                    <a:pt x="2975" y="117446"/>
                    <a:pt x="1485" y="117512"/>
                    <a:pt x="599" y="118483"/>
                  </a:cubicBezTo>
                  <a:cubicBezTo>
                    <a:pt x="-268" y="119455"/>
                    <a:pt x="-184" y="120954"/>
                    <a:pt x="788" y="121812"/>
                  </a:cubicBezTo>
                  <a:lnTo>
                    <a:pt x="14686" y="134258"/>
                  </a:lnTo>
                  <a:cubicBezTo>
                    <a:pt x="10179" y="140217"/>
                    <a:pt x="5691" y="146185"/>
                    <a:pt x="1476" y="152370"/>
                  </a:cubicBezTo>
                  <a:cubicBezTo>
                    <a:pt x="750" y="153445"/>
                    <a:pt x="1023" y="154916"/>
                    <a:pt x="2098" y="155652"/>
                  </a:cubicBezTo>
                  <a:cubicBezTo>
                    <a:pt x="3135" y="156359"/>
                    <a:pt x="4616" y="156133"/>
                    <a:pt x="5379" y="155029"/>
                  </a:cubicBezTo>
                  <a:cubicBezTo>
                    <a:pt x="9471" y="149023"/>
                    <a:pt x="13837" y="143215"/>
                    <a:pt x="18221" y="137426"/>
                  </a:cubicBezTo>
                  <a:lnTo>
                    <a:pt x="22266" y="141047"/>
                  </a:lnTo>
                  <a:cubicBezTo>
                    <a:pt x="23256" y="141914"/>
                    <a:pt x="24727" y="141820"/>
                    <a:pt x="25604" y="140858"/>
                  </a:cubicBezTo>
                  <a:cubicBezTo>
                    <a:pt x="26472" y="139887"/>
                    <a:pt x="26387" y="138397"/>
                    <a:pt x="25416" y="137530"/>
                  </a:cubicBezTo>
                  <a:lnTo>
                    <a:pt x="21012" y="133588"/>
                  </a:lnTo>
                  <a:cubicBezTo>
                    <a:pt x="24793" y="128704"/>
                    <a:pt x="28791" y="123999"/>
                    <a:pt x="32770" y="119285"/>
                  </a:cubicBezTo>
                  <a:cubicBezTo>
                    <a:pt x="35184" y="120784"/>
                    <a:pt x="37664" y="122170"/>
                    <a:pt x="40266" y="123311"/>
                  </a:cubicBezTo>
                  <a:cubicBezTo>
                    <a:pt x="41482" y="123830"/>
                    <a:pt x="42859" y="123273"/>
                    <a:pt x="43368" y="122085"/>
                  </a:cubicBezTo>
                  <a:cubicBezTo>
                    <a:pt x="43887" y="120897"/>
                    <a:pt x="43340" y="119511"/>
                    <a:pt x="42142" y="118983"/>
                  </a:cubicBezTo>
                  <a:cubicBezTo>
                    <a:pt x="39945" y="118021"/>
                    <a:pt x="37843" y="116890"/>
                    <a:pt x="35797" y="115645"/>
                  </a:cubicBezTo>
                  <a:cubicBezTo>
                    <a:pt x="43585" y="106594"/>
                    <a:pt x="51628" y="97787"/>
                    <a:pt x="60104" y="89396"/>
                  </a:cubicBezTo>
                  <a:cubicBezTo>
                    <a:pt x="60877" y="89990"/>
                    <a:pt x="61594" y="90659"/>
                    <a:pt x="62376" y="91234"/>
                  </a:cubicBezTo>
                  <a:cubicBezTo>
                    <a:pt x="63432" y="92017"/>
                    <a:pt x="64913" y="91762"/>
                    <a:pt x="65677" y="90735"/>
                  </a:cubicBezTo>
                  <a:cubicBezTo>
                    <a:pt x="66450" y="89688"/>
                    <a:pt x="66233" y="88208"/>
                    <a:pt x="65177" y="87434"/>
                  </a:cubicBezTo>
                  <a:cubicBezTo>
                    <a:pt x="64630" y="87029"/>
                    <a:pt x="64121" y="86558"/>
                    <a:pt x="63583" y="86143"/>
                  </a:cubicBezTo>
                  <a:cubicBezTo>
                    <a:pt x="70674" y="79269"/>
                    <a:pt x="78009" y="72650"/>
                    <a:pt x="85543" y="66248"/>
                  </a:cubicBezTo>
                  <a:lnTo>
                    <a:pt x="89965" y="69312"/>
                  </a:lnTo>
                  <a:cubicBezTo>
                    <a:pt x="91078" y="70076"/>
                    <a:pt x="92530" y="69765"/>
                    <a:pt x="93246" y="68718"/>
                  </a:cubicBezTo>
                  <a:cubicBezTo>
                    <a:pt x="93991" y="67653"/>
                    <a:pt x="93727" y="66173"/>
                    <a:pt x="92652" y="65437"/>
                  </a:cubicBezTo>
                  <a:lnTo>
                    <a:pt x="89314" y="63127"/>
                  </a:lnTo>
                  <a:cubicBezTo>
                    <a:pt x="96744" y="56961"/>
                    <a:pt x="104353" y="51049"/>
                    <a:pt x="112160" y="45363"/>
                  </a:cubicBezTo>
                  <a:lnTo>
                    <a:pt x="118280" y="49644"/>
                  </a:lnTo>
                  <a:cubicBezTo>
                    <a:pt x="119355" y="50389"/>
                    <a:pt x="120816" y="50125"/>
                    <a:pt x="121570" y="49059"/>
                  </a:cubicBezTo>
                  <a:cubicBezTo>
                    <a:pt x="122315" y="47994"/>
                    <a:pt x="122061" y="46513"/>
                    <a:pt x="120986" y="45769"/>
                  </a:cubicBezTo>
                  <a:lnTo>
                    <a:pt x="116205" y="42421"/>
                  </a:lnTo>
                  <a:cubicBezTo>
                    <a:pt x="125314" y="35953"/>
                    <a:pt x="134610" y="29768"/>
                    <a:pt x="144190" y="23988"/>
                  </a:cubicBezTo>
                  <a:lnTo>
                    <a:pt x="149932" y="29080"/>
                  </a:lnTo>
                  <a:cubicBezTo>
                    <a:pt x="150903" y="29957"/>
                    <a:pt x="152402" y="29853"/>
                    <a:pt x="153261" y="28882"/>
                  </a:cubicBezTo>
                  <a:cubicBezTo>
                    <a:pt x="154128" y="27910"/>
                    <a:pt x="154043" y="26411"/>
                    <a:pt x="153063" y="25553"/>
                  </a:cubicBezTo>
                  <a:lnTo>
                    <a:pt x="148367" y="21386"/>
                  </a:lnTo>
                  <a:cubicBezTo>
                    <a:pt x="153977" y="18086"/>
                    <a:pt x="159738" y="15059"/>
                    <a:pt x="165499" y="12004"/>
                  </a:cubicBezTo>
                  <a:lnTo>
                    <a:pt x="165857" y="12296"/>
                  </a:lnTo>
                  <a:cubicBezTo>
                    <a:pt x="166847" y="13098"/>
                    <a:pt x="168337" y="12956"/>
                    <a:pt x="169176" y="11929"/>
                  </a:cubicBezTo>
                  <a:cubicBezTo>
                    <a:pt x="169676" y="11306"/>
                    <a:pt x="169685" y="10552"/>
                    <a:pt x="169478" y="9836"/>
                  </a:cubicBezTo>
                  <a:cubicBezTo>
                    <a:pt x="170515" y="9298"/>
                    <a:pt x="171505" y="8685"/>
                    <a:pt x="172552" y="8157"/>
                  </a:cubicBezTo>
                  <a:cubicBezTo>
                    <a:pt x="173712" y="7563"/>
                    <a:pt x="174174" y="6149"/>
                    <a:pt x="173580" y="4989"/>
                  </a:cubicBezTo>
                  <a:cubicBezTo>
                    <a:pt x="172986" y="3839"/>
                    <a:pt x="171571" y="3386"/>
                    <a:pt x="170411" y="3971"/>
                  </a:cubicBezTo>
                  <a:close/>
                </a:path>
              </a:pathLst>
            </a:custGeom>
            <a:grpFill/>
            <a:ln w="9381" cap="flat">
              <a:noFill/>
              <a:prstDash val="solid"/>
              <a:miter/>
            </a:ln>
          </p:spPr>
          <p:txBody>
            <a:bodyPr rtlCol="0" anchor="ctr"/>
            <a:lstStyle/>
            <a:p>
              <a:endParaRPr lang="fr-FR"/>
            </a:p>
          </p:txBody>
        </p:sp>
      </p:grpSp>
      <p:pic>
        <p:nvPicPr>
          <p:cNvPr id="3" name="Graphique 2">
            <a:extLst>
              <a:ext uri="{FF2B5EF4-FFF2-40B4-BE49-F238E27FC236}">
                <a16:creationId xmlns:a16="http://schemas.microsoft.com/office/drawing/2014/main" id="{EB10C7BA-C96E-2850-E0BC-C2158C181B1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41441" y="2384523"/>
            <a:ext cx="710055" cy="710055"/>
          </a:xfrm>
          <a:prstGeom prst="rect">
            <a:avLst/>
          </a:prstGeom>
        </p:spPr>
      </p:pic>
      <p:sp>
        <p:nvSpPr>
          <p:cNvPr id="5" name="ZoneTexte 4">
            <a:extLst>
              <a:ext uri="{FF2B5EF4-FFF2-40B4-BE49-F238E27FC236}">
                <a16:creationId xmlns:a16="http://schemas.microsoft.com/office/drawing/2014/main" id="{14F87D87-7A39-CB7C-3492-EEBFEB0CCC20}"/>
              </a:ext>
            </a:extLst>
          </p:cNvPr>
          <p:cNvSpPr txBox="1"/>
          <p:nvPr/>
        </p:nvSpPr>
        <p:spPr>
          <a:xfrm>
            <a:off x="1353286" y="2011007"/>
            <a:ext cx="8596629" cy="1323439"/>
          </a:xfrm>
          <a:prstGeom prst="rect">
            <a:avLst/>
          </a:prstGeom>
          <a:noFill/>
        </p:spPr>
        <p:txBody>
          <a:bodyPr wrap="square" rtlCol="0">
            <a:spAutoFit/>
          </a:bodyPr>
          <a:lstStyle/>
          <a:p>
            <a:pPr algn="just"/>
            <a:r>
              <a:rPr lang="fr-FR" sz="1600" b="1">
                <a:sym typeface="Wingdings" panose="05000000000000000000" pitchFamily="2" charset="2"/>
              </a:rPr>
              <a:t>Un diagnostic pour :</a:t>
            </a:r>
          </a:p>
          <a:p>
            <a:pPr marL="285750" indent="-285750" algn="just">
              <a:buFont typeface="Arial" panose="020B0604020202020204" pitchFamily="34" charset="0"/>
              <a:buChar char="•"/>
            </a:pPr>
            <a:r>
              <a:rPr lang="fr-FR" sz="1600"/>
              <a:t>Présenter les grandes tendances et dynamiques de la situation et de l’emploi des personnes en situation de handicap en Hauts-de-France ;</a:t>
            </a:r>
          </a:p>
          <a:p>
            <a:pPr marL="285750" indent="-285750" algn="just">
              <a:buFont typeface="Arial" panose="020B0604020202020204" pitchFamily="34" charset="0"/>
              <a:buChar char="•"/>
            </a:pPr>
            <a:r>
              <a:rPr lang="fr-FR" sz="1600">
                <a:sym typeface="Wingdings" panose="05000000000000000000" pitchFamily="2" charset="2"/>
              </a:rPr>
              <a:t>Guider la réflexion des participants à la définition des axes et actions prioritaires du prochain PRITH</a:t>
            </a:r>
          </a:p>
        </p:txBody>
      </p:sp>
      <p:sp>
        <p:nvSpPr>
          <p:cNvPr id="7" name="ZoneTexte 6">
            <a:extLst>
              <a:ext uri="{FF2B5EF4-FFF2-40B4-BE49-F238E27FC236}">
                <a16:creationId xmlns:a16="http://schemas.microsoft.com/office/drawing/2014/main" id="{A6D28F89-1014-7DE7-F0DF-4854E38688A5}"/>
              </a:ext>
            </a:extLst>
          </p:cNvPr>
          <p:cNvSpPr txBox="1"/>
          <p:nvPr/>
        </p:nvSpPr>
        <p:spPr>
          <a:xfrm>
            <a:off x="1353286" y="3582886"/>
            <a:ext cx="8516583" cy="1323439"/>
          </a:xfrm>
          <a:prstGeom prst="rect">
            <a:avLst/>
          </a:prstGeom>
          <a:noFill/>
        </p:spPr>
        <p:txBody>
          <a:bodyPr wrap="square" rtlCol="0">
            <a:spAutoFit/>
          </a:bodyPr>
          <a:lstStyle/>
          <a:p>
            <a:pPr algn="just"/>
            <a:r>
              <a:rPr lang="fr-FR" sz="1600" b="1">
                <a:sym typeface="Wingdings" panose="05000000000000000000" pitchFamily="2" charset="2"/>
              </a:rPr>
              <a:t>Diverses ressources mobilisées :</a:t>
            </a:r>
          </a:p>
          <a:p>
            <a:pPr marL="285750" indent="-285750" algn="just">
              <a:buFont typeface="Arial" panose="020B0604020202020204" pitchFamily="34" charset="0"/>
              <a:buChar char="•"/>
            </a:pPr>
            <a:r>
              <a:rPr lang="fr-FR" sz="1600"/>
              <a:t>Des entretiens avec des acteurs directement impliqués sur le sujet de l’insertion et du maintien dans l’emploi des personnes en situation de handicap en Hauts-de-France (</a:t>
            </a:r>
            <a:r>
              <a:rPr lang="fr-FR" sz="1600" err="1"/>
              <a:t>Cheops</a:t>
            </a:r>
            <a:r>
              <a:rPr lang="fr-FR" sz="1600"/>
              <a:t>, AREFIE, MDPH,  COORACE, OPCO, Région, employeurs…) : 13 entretiens réalisés au total.</a:t>
            </a:r>
          </a:p>
          <a:p>
            <a:pPr marL="285750" indent="-285750" algn="just">
              <a:buFont typeface="Arial" panose="020B0604020202020204" pitchFamily="34" charset="0"/>
              <a:buChar char="•"/>
            </a:pPr>
            <a:r>
              <a:rPr lang="fr-FR" sz="1600">
                <a:sym typeface="Wingdings" panose="05000000000000000000" pitchFamily="2" charset="2"/>
              </a:rPr>
              <a:t>Un corpus documentaire important (études, rapports, statistiques…) fournis par les partenaires</a:t>
            </a:r>
          </a:p>
        </p:txBody>
      </p:sp>
      <p:grpSp>
        <p:nvGrpSpPr>
          <p:cNvPr id="8" name="Graphique 122">
            <a:extLst>
              <a:ext uri="{FF2B5EF4-FFF2-40B4-BE49-F238E27FC236}">
                <a16:creationId xmlns:a16="http://schemas.microsoft.com/office/drawing/2014/main" id="{04D3FF6D-7255-5FC9-64BF-60EECCF75453}"/>
              </a:ext>
            </a:extLst>
          </p:cNvPr>
          <p:cNvGrpSpPr/>
          <p:nvPr/>
        </p:nvGrpSpPr>
        <p:grpSpPr>
          <a:xfrm>
            <a:off x="548258" y="5977826"/>
            <a:ext cx="603238" cy="518114"/>
            <a:chOff x="6439922" y="6067073"/>
            <a:chExt cx="603238" cy="518114"/>
          </a:xfrm>
          <a:solidFill>
            <a:schemeClr val="accent1">
              <a:lumMod val="50000"/>
            </a:schemeClr>
          </a:solidFill>
        </p:grpSpPr>
        <p:sp>
          <p:nvSpPr>
            <p:cNvPr id="9" name="Forme libre 385">
              <a:extLst>
                <a:ext uri="{FF2B5EF4-FFF2-40B4-BE49-F238E27FC236}">
                  <a16:creationId xmlns:a16="http://schemas.microsoft.com/office/drawing/2014/main" id="{6615BA49-FCB6-636D-653E-FA3653C1B3AA}"/>
                </a:ext>
              </a:extLst>
            </p:cNvPr>
            <p:cNvSpPr/>
            <p:nvPr/>
          </p:nvSpPr>
          <p:spPr>
            <a:xfrm>
              <a:off x="6439922" y="6067073"/>
              <a:ext cx="603238" cy="518114"/>
            </a:xfrm>
            <a:custGeom>
              <a:avLst/>
              <a:gdLst>
                <a:gd name="connsiteX0" fmla="*/ 44788 w 603238"/>
                <a:gd name="connsiteY0" fmla="*/ 514584 h 518114"/>
                <a:gd name="connsiteX1" fmla="*/ 96194 w 603238"/>
                <a:gd name="connsiteY1" fmla="*/ 517488 h 518114"/>
                <a:gd name="connsiteX2" fmla="*/ 518509 w 603238"/>
                <a:gd name="connsiteY2" fmla="*/ 497527 h 518114"/>
                <a:gd name="connsiteX3" fmla="*/ 520206 w 603238"/>
                <a:gd name="connsiteY3" fmla="*/ 499224 h 518114"/>
                <a:gd name="connsiteX4" fmla="*/ 523544 w 603238"/>
                <a:gd name="connsiteY4" fmla="*/ 499224 h 518114"/>
                <a:gd name="connsiteX5" fmla="*/ 524110 w 603238"/>
                <a:gd name="connsiteY5" fmla="*/ 497263 h 518114"/>
                <a:gd name="connsiteX6" fmla="*/ 545513 w 603238"/>
                <a:gd name="connsiteY6" fmla="*/ 496254 h 518114"/>
                <a:gd name="connsiteX7" fmla="*/ 589857 w 603238"/>
                <a:gd name="connsiteY7" fmla="*/ 418127 h 518114"/>
                <a:gd name="connsiteX8" fmla="*/ 382744 w 603238"/>
                <a:gd name="connsiteY8" fmla="*/ 57683 h 518114"/>
                <a:gd name="connsiteX9" fmla="*/ 257247 w 603238"/>
                <a:gd name="connsiteY9" fmla="*/ 39043 h 518114"/>
                <a:gd name="connsiteX10" fmla="*/ 20575 w 603238"/>
                <a:gd name="connsiteY10" fmla="*/ 406615 h 518114"/>
                <a:gd name="connsiteX11" fmla="*/ 3612 w 603238"/>
                <a:gd name="connsiteY11" fmla="*/ 481743 h 518114"/>
                <a:gd name="connsiteX12" fmla="*/ 44788 w 603238"/>
                <a:gd name="connsiteY12" fmla="*/ 514584 h 518114"/>
                <a:gd name="connsiteX13" fmla="*/ 98061 w 603238"/>
                <a:gd name="connsiteY13" fmla="*/ 507965 h 518114"/>
                <a:gd name="connsiteX14" fmla="*/ 103209 w 603238"/>
                <a:gd name="connsiteY14" fmla="*/ 502817 h 518114"/>
                <a:gd name="connsiteX15" fmla="*/ 107489 w 603238"/>
                <a:gd name="connsiteY15" fmla="*/ 507097 h 518114"/>
                <a:gd name="connsiteX16" fmla="*/ 108404 w 603238"/>
                <a:gd name="connsiteY16" fmla="*/ 507474 h 518114"/>
                <a:gd name="connsiteX17" fmla="*/ 98061 w 603238"/>
                <a:gd name="connsiteY17" fmla="*/ 507965 h 518114"/>
                <a:gd name="connsiteX18" fmla="*/ 168560 w 603238"/>
                <a:gd name="connsiteY18" fmla="*/ 486637 h 518114"/>
                <a:gd name="connsiteX19" fmla="*/ 184362 w 603238"/>
                <a:gd name="connsiteY19" fmla="*/ 502439 h 518114"/>
                <a:gd name="connsiteX20" fmla="*/ 184362 w 603238"/>
                <a:gd name="connsiteY20" fmla="*/ 502439 h 518114"/>
                <a:gd name="connsiteX21" fmla="*/ 184362 w 603238"/>
                <a:gd name="connsiteY21" fmla="*/ 502439 h 518114"/>
                <a:gd name="connsiteX22" fmla="*/ 185739 w 603238"/>
                <a:gd name="connsiteY22" fmla="*/ 503816 h 518114"/>
                <a:gd name="connsiteX23" fmla="*/ 151324 w 603238"/>
                <a:gd name="connsiteY23" fmla="*/ 505438 h 518114"/>
                <a:gd name="connsiteX24" fmla="*/ 150541 w 603238"/>
                <a:gd name="connsiteY24" fmla="*/ 504646 h 518114"/>
                <a:gd name="connsiteX25" fmla="*/ 168560 w 603238"/>
                <a:gd name="connsiteY25" fmla="*/ 486637 h 518114"/>
                <a:gd name="connsiteX26" fmla="*/ 206727 w 603238"/>
                <a:gd name="connsiteY26" fmla="*/ 483403 h 518114"/>
                <a:gd name="connsiteX27" fmla="*/ 225198 w 603238"/>
                <a:gd name="connsiteY27" fmla="*/ 501864 h 518114"/>
                <a:gd name="connsiteX28" fmla="*/ 225377 w 603238"/>
                <a:gd name="connsiteY28" fmla="*/ 501940 h 518114"/>
                <a:gd name="connsiteX29" fmla="*/ 191556 w 603238"/>
                <a:gd name="connsiteY29" fmla="*/ 503533 h 518114"/>
                <a:gd name="connsiteX30" fmla="*/ 191160 w 603238"/>
                <a:gd name="connsiteY30" fmla="*/ 502581 h 518114"/>
                <a:gd name="connsiteX31" fmla="*/ 189350 w 603238"/>
                <a:gd name="connsiteY31" fmla="*/ 500770 h 518114"/>
                <a:gd name="connsiteX32" fmla="*/ 206727 w 603238"/>
                <a:gd name="connsiteY32" fmla="*/ 483403 h 518114"/>
                <a:gd name="connsiteX33" fmla="*/ 278556 w 603238"/>
                <a:gd name="connsiteY33" fmla="*/ 485345 h 518114"/>
                <a:gd name="connsiteX34" fmla="*/ 292011 w 603238"/>
                <a:gd name="connsiteY34" fmla="*/ 498800 h 518114"/>
                <a:gd name="connsiteX35" fmla="*/ 265582 w 603238"/>
                <a:gd name="connsiteY35" fmla="*/ 500054 h 518114"/>
                <a:gd name="connsiteX36" fmla="*/ 266468 w 603238"/>
                <a:gd name="connsiteY36" fmla="*/ 499686 h 518114"/>
                <a:gd name="connsiteX37" fmla="*/ 266789 w 603238"/>
                <a:gd name="connsiteY37" fmla="*/ 497122 h 518114"/>
                <a:gd name="connsiteX38" fmla="*/ 278556 w 603238"/>
                <a:gd name="connsiteY38" fmla="*/ 485345 h 518114"/>
                <a:gd name="connsiteX39" fmla="*/ 264177 w 603238"/>
                <a:gd name="connsiteY39" fmla="*/ 500110 h 518114"/>
                <a:gd name="connsiteX40" fmla="*/ 263771 w 603238"/>
                <a:gd name="connsiteY40" fmla="*/ 500129 h 518114"/>
                <a:gd name="connsiteX41" fmla="*/ 263903 w 603238"/>
                <a:gd name="connsiteY41" fmla="*/ 499997 h 518114"/>
                <a:gd name="connsiteX42" fmla="*/ 264177 w 603238"/>
                <a:gd name="connsiteY42" fmla="*/ 500110 h 518114"/>
                <a:gd name="connsiteX43" fmla="*/ 259425 w 603238"/>
                <a:gd name="connsiteY43" fmla="*/ 497810 h 518114"/>
                <a:gd name="connsiteX44" fmla="*/ 259095 w 603238"/>
                <a:gd name="connsiteY44" fmla="*/ 500346 h 518114"/>
                <a:gd name="connsiteX45" fmla="*/ 229818 w 603238"/>
                <a:gd name="connsiteY45" fmla="*/ 501732 h 518114"/>
                <a:gd name="connsiteX46" fmla="*/ 247507 w 603238"/>
                <a:gd name="connsiteY46" fmla="*/ 484044 h 518114"/>
                <a:gd name="connsiteX47" fmla="*/ 260349 w 603238"/>
                <a:gd name="connsiteY47" fmla="*/ 496886 h 518114"/>
                <a:gd name="connsiteX48" fmla="*/ 259425 w 603238"/>
                <a:gd name="connsiteY48" fmla="*/ 497810 h 518114"/>
                <a:gd name="connsiteX49" fmla="*/ 309954 w 603238"/>
                <a:gd name="connsiteY49" fmla="*/ 497951 h 518114"/>
                <a:gd name="connsiteX50" fmla="*/ 323211 w 603238"/>
                <a:gd name="connsiteY50" fmla="*/ 484694 h 518114"/>
                <a:gd name="connsiteX51" fmla="*/ 335166 w 603238"/>
                <a:gd name="connsiteY51" fmla="*/ 496650 h 518114"/>
                <a:gd name="connsiteX52" fmla="*/ 335402 w 603238"/>
                <a:gd name="connsiteY52" fmla="*/ 496744 h 518114"/>
                <a:gd name="connsiteX53" fmla="*/ 309954 w 603238"/>
                <a:gd name="connsiteY53" fmla="*/ 497951 h 518114"/>
                <a:gd name="connsiteX54" fmla="*/ 372203 w 603238"/>
                <a:gd name="connsiteY54" fmla="*/ 494670 h 518114"/>
                <a:gd name="connsiteX55" fmla="*/ 363424 w 603238"/>
                <a:gd name="connsiteY55" fmla="*/ 485892 h 518114"/>
                <a:gd name="connsiteX56" fmla="*/ 385969 w 603238"/>
                <a:gd name="connsiteY56" fmla="*/ 463348 h 518114"/>
                <a:gd name="connsiteX57" fmla="*/ 403987 w 603238"/>
                <a:gd name="connsiteY57" fmla="*/ 481366 h 518114"/>
                <a:gd name="connsiteX58" fmla="*/ 395303 w 603238"/>
                <a:gd name="connsiteY58" fmla="*/ 490050 h 518114"/>
                <a:gd name="connsiteX59" fmla="*/ 395303 w 603238"/>
                <a:gd name="connsiteY59" fmla="*/ 493388 h 518114"/>
                <a:gd name="connsiteX60" fmla="*/ 396463 w 603238"/>
                <a:gd name="connsiteY60" fmla="*/ 493869 h 518114"/>
                <a:gd name="connsiteX61" fmla="*/ 372335 w 603238"/>
                <a:gd name="connsiteY61" fmla="*/ 495000 h 518114"/>
                <a:gd name="connsiteX62" fmla="*/ 372203 w 603238"/>
                <a:gd name="connsiteY62" fmla="*/ 494670 h 518114"/>
                <a:gd name="connsiteX63" fmla="*/ 416546 w 603238"/>
                <a:gd name="connsiteY63" fmla="*/ 487250 h 518114"/>
                <a:gd name="connsiteX64" fmla="*/ 410653 w 603238"/>
                <a:gd name="connsiteY64" fmla="*/ 481357 h 518114"/>
                <a:gd name="connsiteX65" fmla="*/ 433848 w 603238"/>
                <a:gd name="connsiteY65" fmla="*/ 458162 h 518114"/>
                <a:gd name="connsiteX66" fmla="*/ 448632 w 603238"/>
                <a:gd name="connsiteY66" fmla="*/ 472946 h 518114"/>
                <a:gd name="connsiteX67" fmla="*/ 432830 w 603238"/>
                <a:gd name="connsiteY67" fmla="*/ 488749 h 518114"/>
                <a:gd name="connsiteX68" fmla="*/ 432830 w 603238"/>
                <a:gd name="connsiteY68" fmla="*/ 492087 h 518114"/>
                <a:gd name="connsiteX69" fmla="*/ 432952 w 603238"/>
                <a:gd name="connsiteY69" fmla="*/ 492134 h 518114"/>
                <a:gd name="connsiteX70" fmla="*/ 397604 w 603238"/>
                <a:gd name="connsiteY70" fmla="*/ 493803 h 518114"/>
                <a:gd name="connsiteX71" fmla="*/ 398631 w 603238"/>
                <a:gd name="connsiteY71" fmla="*/ 493378 h 518114"/>
                <a:gd name="connsiteX72" fmla="*/ 407315 w 603238"/>
                <a:gd name="connsiteY72" fmla="*/ 484694 h 518114"/>
                <a:gd name="connsiteX73" fmla="*/ 413208 w 603238"/>
                <a:gd name="connsiteY73" fmla="*/ 490587 h 518114"/>
                <a:gd name="connsiteX74" fmla="*/ 416546 w 603238"/>
                <a:gd name="connsiteY74" fmla="*/ 490587 h 518114"/>
                <a:gd name="connsiteX75" fmla="*/ 416546 w 603238"/>
                <a:gd name="connsiteY75" fmla="*/ 487250 h 518114"/>
                <a:gd name="connsiteX76" fmla="*/ 436271 w 603238"/>
                <a:gd name="connsiteY76" fmla="*/ 491973 h 518114"/>
                <a:gd name="connsiteX77" fmla="*/ 451961 w 603238"/>
                <a:gd name="connsiteY77" fmla="*/ 476274 h 518114"/>
                <a:gd name="connsiteX78" fmla="*/ 459862 w 603238"/>
                <a:gd name="connsiteY78" fmla="*/ 484176 h 518114"/>
                <a:gd name="connsiteX79" fmla="*/ 463200 w 603238"/>
                <a:gd name="connsiteY79" fmla="*/ 484176 h 518114"/>
                <a:gd name="connsiteX80" fmla="*/ 463200 w 603238"/>
                <a:gd name="connsiteY80" fmla="*/ 480838 h 518114"/>
                <a:gd name="connsiteX81" fmla="*/ 455298 w 603238"/>
                <a:gd name="connsiteY81" fmla="*/ 472937 h 518114"/>
                <a:gd name="connsiteX82" fmla="*/ 474609 w 603238"/>
                <a:gd name="connsiteY82" fmla="*/ 453627 h 518114"/>
                <a:gd name="connsiteX83" fmla="*/ 493278 w 603238"/>
                <a:gd name="connsiteY83" fmla="*/ 472296 h 518114"/>
                <a:gd name="connsiteX84" fmla="*/ 482001 w 603238"/>
                <a:gd name="connsiteY84" fmla="*/ 483572 h 518114"/>
                <a:gd name="connsiteX85" fmla="*/ 482001 w 603238"/>
                <a:gd name="connsiteY85" fmla="*/ 486910 h 518114"/>
                <a:gd name="connsiteX86" fmla="*/ 485339 w 603238"/>
                <a:gd name="connsiteY86" fmla="*/ 486910 h 518114"/>
                <a:gd name="connsiteX87" fmla="*/ 496615 w 603238"/>
                <a:gd name="connsiteY87" fmla="*/ 475633 h 518114"/>
                <a:gd name="connsiteX88" fmla="*/ 509505 w 603238"/>
                <a:gd name="connsiteY88" fmla="*/ 488513 h 518114"/>
                <a:gd name="connsiteX89" fmla="*/ 436271 w 603238"/>
                <a:gd name="connsiteY89" fmla="*/ 491973 h 518114"/>
                <a:gd name="connsiteX90" fmla="*/ 534142 w 603238"/>
                <a:gd name="connsiteY90" fmla="*/ 438107 h 518114"/>
                <a:gd name="connsiteX91" fmla="*/ 536631 w 603238"/>
                <a:gd name="connsiteY91" fmla="*/ 440596 h 518114"/>
                <a:gd name="connsiteX92" fmla="*/ 532473 w 603238"/>
                <a:gd name="connsiteY92" fmla="*/ 444754 h 518114"/>
                <a:gd name="connsiteX93" fmla="*/ 532473 w 603238"/>
                <a:gd name="connsiteY93" fmla="*/ 448092 h 518114"/>
                <a:gd name="connsiteX94" fmla="*/ 535811 w 603238"/>
                <a:gd name="connsiteY94" fmla="*/ 448092 h 518114"/>
                <a:gd name="connsiteX95" fmla="*/ 539969 w 603238"/>
                <a:gd name="connsiteY95" fmla="*/ 443934 h 518114"/>
                <a:gd name="connsiteX96" fmla="*/ 552170 w 603238"/>
                <a:gd name="connsiteY96" fmla="*/ 456135 h 518114"/>
                <a:gd name="connsiteX97" fmla="*/ 535443 w 603238"/>
                <a:gd name="connsiteY97" fmla="*/ 472861 h 518114"/>
                <a:gd name="connsiteX98" fmla="*/ 517425 w 603238"/>
                <a:gd name="connsiteY98" fmla="*/ 454843 h 518114"/>
                <a:gd name="connsiteX99" fmla="*/ 534142 w 603238"/>
                <a:gd name="connsiteY99" fmla="*/ 438107 h 518114"/>
                <a:gd name="connsiteX100" fmla="*/ 557356 w 603238"/>
                <a:gd name="connsiteY100" fmla="*/ 426377 h 518114"/>
                <a:gd name="connsiteX101" fmla="*/ 569632 w 603238"/>
                <a:gd name="connsiteY101" fmla="*/ 438654 h 518114"/>
                <a:gd name="connsiteX102" fmla="*/ 555489 w 603238"/>
                <a:gd name="connsiteY102" fmla="*/ 452797 h 518114"/>
                <a:gd name="connsiteX103" fmla="*/ 543288 w 603238"/>
                <a:gd name="connsiteY103" fmla="*/ 440596 h 518114"/>
                <a:gd name="connsiteX104" fmla="*/ 557243 w 603238"/>
                <a:gd name="connsiteY104" fmla="*/ 426641 h 518114"/>
                <a:gd name="connsiteX105" fmla="*/ 557356 w 603238"/>
                <a:gd name="connsiteY105" fmla="*/ 426377 h 518114"/>
                <a:gd name="connsiteX106" fmla="*/ 532105 w 603238"/>
                <a:gd name="connsiteY106" fmla="*/ 476190 h 518114"/>
                <a:gd name="connsiteX107" fmla="*/ 526014 w 603238"/>
                <a:gd name="connsiteY107" fmla="*/ 482290 h 518114"/>
                <a:gd name="connsiteX108" fmla="*/ 526014 w 603238"/>
                <a:gd name="connsiteY108" fmla="*/ 485628 h 518114"/>
                <a:gd name="connsiteX109" fmla="*/ 529352 w 603238"/>
                <a:gd name="connsiteY109" fmla="*/ 485628 h 518114"/>
                <a:gd name="connsiteX110" fmla="*/ 535443 w 603238"/>
                <a:gd name="connsiteY110" fmla="*/ 479527 h 518114"/>
                <a:gd name="connsiteX111" fmla="*/ 542864 w 603238"/>
                <a:gd name="connsiteY111" fmla="*/ 486948 h 518114"/>
                <a:gd name="connsiteX112" fmla="*/ 515869 w 603238"/>
                <a:gd name="connsiteY112" fmla="*/ 488221 h 518114"/>
                <a:gd name="connsiteX113" fmla="*/ 499953 w 603238"/>
                <a:gd name="connsiteY113" fmla="*/ 472305 h 518114"/>
                <a:gd name="connsiteX114" fmla="*/ 514087 w 603238"/>
                <a:gd name="connsiteY114" fmla="*/ 458171 h 518114"/>
                <a:gd name="connsiteX115" fmla="*/ 532105 w 603238"/>
                <a:gd name="connsiteY115" fmla="*/ 476190 h 518114"/>
                <a:gd name="connsiteX116" fmla="*/ 28674 w 603238"/>
                <a:gd name="connsiteY116" fmla="*/ 411442 h 518114"/>
                <a:gd name="connsiteX117" fmla="*/ 264818 w 603238"/>
                <a:gd name="connsiteY117" fmla="*/ 44662 h 518114"/>
                <a:gd name="connsiteX118" fmla="*/ 374569 w 603238"/>
                <a:gd name="connsiteY118" fmla="*/ 62379 h 518114"/>
                <a:gd name="connsiteX119" fmla="*/ 581682 w 603238"/>
                <a:gd name="connsiteY119" fmla="*/ 422832 h 518114"/>
                <a:gd name="connsiteX120" fmla="*/ 548285 w 603238"/>
                <a:gd name="connsiteY120" fmla="*/ 486646 h 518114"/>
                <a:gd name="connsiteX121" fmla="*/ 538772 w 603238"/>
                <a:gd name="connsiteY121" fmla="*/ 476199 h 518114"/>
                <a:gd name="connsiteX122" fmla="*/ 555498 w 603238"/>
                <a:gd name="connsiteY122" fmla="*/ 459472 h 518114"/>
                <a:gd name="connsiteX123" fmla="*/ 568076 w 603238"/>
                <a:gd name="connsiteY123" fmla="*/ 472050 h 518114"/>
                <a:gd name="connsiteX124" fmla="*/ 571414 w 603238"/>
                <a:gd name="connsiteY124" fmla="*/ 472050 h 518114"/>
                <a:gd name="connsiteX125" fmla="*/ 571414 w 603238"/>
                <a:gd name="connsiteY125" fmla="*/ 468713 h 518114"/>
                <a:gd name="connsiteX126" fmla="*/ 558836 w 603238"/>
                <a:gd name="connsiteY126" fmla="*/ 456135 h 518114"/>
                <a:gd name="connsiteX127" fmla="*/ 573394 w 603238"/>
                <a:gd name="connsiteY127" fmla="*/ 441577 h 518114"/>
                <a:gd name="connsiteX128" fmla="*/ 573630 w 603238"/>
                <a:gd name="connsiteY128" fmla="*/ 441671 h 518114"/>
                <a:gd name="connsiteX129" fmla="*/ 575299 w 603238"/>
                <a:gd name="connsiteY129" fmla="*/ 440982 h 518114"/>
                <a:gd name="connsiteX130" fmla="*/ 575299 w 603238"/>
                <a:gd name="connsiteY130" fmla="*/ 437645 h 518114"/>
                <a:gd name="connsiteX131" fmla="*/ 543957 w 603238"/>
                <a:gd name="connsiteY131" fmla="*/ 406303 h 518114"/>
                <a:gd name="connsiteX132" fmla="*/ 550256 w 603238"/>
                <a:gd name="connsiteY132" fmla="*/ 400005 h 518114"/>
                <a:gd name="connsiteX133" fmla="*/ 550256 w 603238"/>
                <a:gd name="connsiteY133" fmla="*/ 396667 h 518114"/>
                <a:gd name="connsiteX134" fmla="*/ 546918 w 603238"/>
                <a:gd name="connsiteY134" fmla="*/ 396667 h 518114"/>
                <a:gd name="connsiteX135" fmla="*/ 540620 w 603238"/>
                <a:gd name="connsiteY135" fmla="*/ 402966 h 518114"/>
                <a:gd name="connsiteX136" fmla="*/ 539696 w 603238"/>
                <a:gd name="connsiteY136" fmla="*/ 402042 h 518114"/>
                <a:gd name="connsiteX137" fmla="*/ 536358 w 603238"/>
                <a:gd name="connsiteY137" fmla="*/ 402042 h 518114"/>
                <a:gd name="connsiteX138" fmla="*/ 536358 w 603238"/>
                <a:gd name="connsiteY138" fmla="*/ 405379 h 518114"/>
                <a:gd name="connsiteX139" fmla="*/ 537282 w 603238"/>
                <a:gd name="connsiteY139" fmla="*/ 406303 h 518114"/>
                <a:gd name="connsiteX140" fmla="*/ 529890 w 603238"/>
                <a:gd name="connsiteY140" fmla="*/ 413696 h 518114"/>
                <a:gd name="connsiteX141" fmla="*/ 529890 w 603238"/>
                <a:gd name="connsiteY141" fmla="*/ 417033 h 518114"/>
                <a:gd name="connsiteX142" fmla="*/ 533227 w 603238"/>
                <a:gd name="connsiteY142" fmla="*/ 417033 h 518114"/>
                <a:gd name="connsiteX143" fmla="*/ 540620 w 603238"/>
                <a:gd name="connsiteY143" fmla="*/ 409641 h 518114"/>
                <a:gd name="connsiteX144" fmla="*/ 554188 w 603238"/>
                <a:gd name="connsiteY144" fmla="*/ 423209 h 518114"/>
                <a:gd name="connsiteX145" fmla="*/ 553924 w 603238"/>
                <a:gd name="connsiteY145" fmla="*/ 423322 h 518114"/>
                <a:gd name="connsiteX146" fmla="*/ 539969 w 603238"/>
                <a:gd name="connsiteY146" fmla="*/ 437277 h 518114"/>
                <a:gd name="connsiteX147" fmla="*/ 537112 w 603238"/>
                <a:gd name="connsiteY147" fmla="*/ 434420 h 518114"/>
                <a:gd name="connsiteX148" fmla="*/ 535952 w 603238"/>
                <a:gd name="connsiteY148" fmla="*/ 433939 h 518114"/>
                <a:gd name="connsiteX149" fmla="*/ 535669 w 603238"/>
                <a:gd name="connsiteY149" fmla="*/ 433260 h 518114"/>
                <a:gd name="connsiteX150" fmla="*/ 532332 w 603238"/>
                <a:gd name="connsiteY150" fmla="*/ 433260 h 518114"/>
                <a:gd name="connsiteX151" fmla="*/ 514078 w 603238"/>
                <a:gd name="connsiteY151" fmla="*/ 451514 h 518114"/>
                <a:gd name="connsiteX152" fmla="*/ 502160 w 603238"/>
                <a:gd name="connsiteY152" fmla="*/ 439596 h 518114"/>
                <a:gd name="connsiteX153" fmla="*/ 498822 w 603238"/>
                <a:gd name="connsiteY153" fmla="*/ 439596 h 518114"/>
                <a:gd name="connsiteX154" fmla="*/ 498822 w 603238"/>
                <a:gd name="connsiteY154" fmla="*/ 442934 h 518114"/>
                <a:gd name="connsiteX155" fmla="*/ 510740 w 603238"/>
                <a:gd name="connsiteY155" fmla="*/ 454852 h 518114"/>
                <a:gd name="connsiteX156" fmla="*/ 496606 w 603238"/>
                <a:gd name="connsiteY156" fmla="*/ 468986 h 518114"/>
                <a:gd name="connsiteX157" fmla="*/ 477937 w 603238"/>
                <a:gd name="connsiteY157" fmla="*/ 450317 h 518114"/>
                <a:gd name="connsiteX158" fmla="*/ 496908 w 603238"/>
                <a:gd name="connsiteY158" fmla="*/ 431337 h 518114"/>
                <a:gd name="connsiteX159" fmla="*/ 496908 w 603238"/>
                <a:gd name="connsiteY159" fmla="*/ 427999 h 518114"/>
                <a:gd name="connsiteX160" fmla="*/ 493570 w 603238"/>
                <a:gd name="connsiteY160" fmla="*/ 427999 h 518114"/>
                <a:gd name="connsiteX161" fmla="*/ 474599 w 603238"/>
                <a:gd name="connsiteY161" fmla="*/ 446979 h 518114"/>
                <a:gd name="connsiteX162" fmla="*/ 462031 w 603238"/>
                <a:gd name="connsiteY162" fmla="*/ 434411 h 518114"/>
                <a:gd name="connsiteX163" fmla="*/ 458693 w 603238"/>
                <a:gd name="connsiteY163" fmla="*/ 434411 h 518114"/>
                <a:gd name="connsiteX164" fmla="*/ 458693 w 603238"/>
                <a:gd name="connsiteY164" fmla="*/ 437748 h 518114"/>
                <a:gd name="connsiteX165" fmla="*/ 471261 w 603238"/>
                <a:gd name="connsiteY165" fmla="*/ 450317 h 518114"/>
                <a:gd name="connsiteX166" fmla="*/ 451951 w 603238"/>
                <a:gd name="connsiteY166" fmla="*/ 469627 h 518114"/>
                <a:gd name="connsiteX167" fmla="*/ 437167 w 603238"/>
                <a:gd name="connsiteY167" fmla="*/ 454843 h 518114"/>
                <a:gd name="connsiteX168" fmla="*/ 449839 w 603238"/>
                <a:gd name="connsiteY168" fmla="*/ 442171 h 518114"/>
                <a:gd name="connsiteX169" fmla="*/ 449839 w 603238"/>
                <a:gd name="connsiteY169" fmla="*/ 438833 h 518114"/>
                <a:gd name="connsiteX170" fmla="*/ 446501 w 603238"/>
                <a:gd name="connsiteY170" fmla="*/ 438833 h 518114"/>
                <a:gd name="connsiteX171" fmla="*/ 433829 w 603238"/>
                <a:gd name="connsiteY171" fmla="*/ 451505 h 518114"/>
                <a:gd name="connsiteX172" fmla="*/ 427088 w 603238"/>
                <a:gd name="connsiteY172" fmla="*/ 444763 h 518114"/>
                <a:gd name="connsiteX173" fmla="*/ 423750 w 603238"/>
                <a:gd name="connsiteY173" fmla="*/ 444763 h 518114"/>
                <a:gd name="connsiteX174" fmla="*/ 423750 w 603238"/>
                <a:gd name="connsiteY174" fmla="*/ 448101 h 518114"/>
                <a:gd name="connsiteX175" fmla="*/ 430491 w 603238"/>
                <a:gd name="connsiteY175" fmla="*/ 454843 h 518114"/>
                <a:gd name="connsiteX176" fmla="*/ 407296 w 603238"/>
                <a:gd name="connsiteY176" fmla="*/ 478038 h 518114"/>
                <a:gd name="connsiteX177" fmla="*/ 389278 w 603238"/>
                <a:gd name="connsiteY177" fmla="*/ 460019 h 518114"/>
                <a:gd name="connsiteX178" fmla="*/ 391635 w 603238"/>
                <a:gd name="connsiteY178" fmla="*/ 457662 h 518114"/>
                <a:gd name="connsiteX179" fmla="*/ 391635 w 603238"/>
                <a:gd name="connsiteY179" fmla="*/ 454324 h 518114"/>
                <a:gd name="connsiteX180" fmla="*/ 388297 w 603238"/>
                <a:gd name="connsiteY180" fmla="*/ 454324 h 518114"/>
                <a:gd name="connsiteX181" fmla="*/ 360058 w 603238"/>
                <a:gd name="connsiteY181" fmla="*/ 482563 h 518114"/>
                <a:gd name="connsiteX182" fmla="*/ 352016 w 603238"/>
                <a:gd name="connsiteY182" fmla="*/ 474530 h 518114"/>
                <a:gd name="connsiteX183" fmla="*/ 348678 w 603238"/>
                <a:gd name="connsiteY183" fmla="*/ 474530 h 518114"/>
                <a:gd name="connsiteX184" fmla="*/ 348678 w 603238"/>
                <a:gd name="connsiteY184" fmla="*/ 477868 h 518114"/>
                <a:gd name="connsiteX185" fmla="*/ 356720 w 603238"/>
                <a:gd name="connsiteY185" fmla="*/ 485901 h 518114"/>
                <a:gd name="connsiteX186" fmla="*/ 351271 w 603238"/>
                <a:gd name="connsiteY186" fmla="*/ 491351 h 518114"/>
                <a:gd name="connsiteX187" fmla="*/ 351271 w 603238"/>
                <a:gd name="connsiteY187" fmla="*/ 494689 h 518114"/>
                <a:gd name="connsiteX188" fmla="*/ 354608 w 603238"/>
                <a:gd name="connsiteY188" fmla="*/ 494689 h 518114"/>
                <a:gd name="connsiteX189" fmla="*/ 360058 w 603238"/>
                <a:gd name="connsiteY189" fmla="*/ 489239 h 518114"/>
                <a:gd name="connsiteX190" fmla="*/ 366130 w 603238"/>
                <a:gd name="connsiteY190" fmla="*/ 495311 h 518114"/>
                <a:gd name="connsiteX191" fmla="*/ 338485 w 603238"/>
                <a:gd name="connsiteY191" fmla="*/ 496622 h 518114"/>
                <a:gd name="connsiteX192" fmla="*/ 338466 w 603238"/>
                <a:gd name="connsiteY192" fmla="*/ 493341 h 518114"/>
                <a:gd name="connsiteX193" fmla="*/ 326511 w 603238"/>
                <a:gd name="connsiteY193" fmla="*/ 481385 h 518114"/>
                <a:gd name="connsiteX194" fmla="*/ 352742 w 603238"/>
                <a:gd name="connsiteY194" fmla="*/ 455145 h 518114"/>
                <a:gd name="connsiteX195" fmla="*/ 352742 w 603238"/>
                <a:gd name="connsiteY195" fmla="*/ 451807 h 518114"/>
                <a:gd name="connsiteX196" fmla="*/ 349404 w 603238"/>
                <a:gd name="connsiteY196" fmla="*/ 451807 h 518114"/>
                <a:gd name="connsiteX197" fmla="*/ 323173 w 603238"/>
                <a:gd name="connsiteY197" fmla="*/ 478047 h 518114"/>
                <a:gd name="connsiteX198" fmla="*/ 318364 w 603238"/>
                <a:gd name="connsiteY198" fmla="*/ 473238 h 518114"/>
                <a:gd name="connsiteX199" fmla="*/ 315026 w 603238"/>
                <a:gd name="connsiteY199" fmla="*/ 473238 h 518114"/>
                <a:gd name="connsiteX200" fmla="*/ 315026 w 603238"/>
                <a:gd name="connsiteY200" fmla="*/ 476576 h 518114"/>
                <a:gd name="connsiteX201" fmla="*/ 319835 w 603238"/>
                <a:gd name="connsiteY201" fmla="*/ 481385 h 518114"/>
                <a:gd name="connsiteX202" fmla="*/ 304683 w 603238"/>
                <a:gd name="connsiteY202" fmla="*/ 496537 h 518114"/>
                <a:gd name="connsiteX203" fmla="*/ 304014 w 603238"/>
                <a:gd name="connsiteY203" fmla="*/ 498244 h 518114"/>
                <a:gd name="connsiteX204" fmla="*/ 298347 w 603238"/>
                <a:gd name="connsiteY204" fmla="*/ 498508 h 518114"/>
                <a:gd name="connsiteX205" fmla="*/ 281865 w 603238"/>
                <a:gd name="connsiteY205" fmla="*/ 482017 h 518114"/>
                <a:gd name="connsiteX206" fmla="*/ 302458 w 603238"/>
                <a:gd name="connsiteY206" fmla="*/ 461424 h 518114"/>
                <a:gd name="connsiteX207" fmla="*/ 302458 w 603238"/>
                <a:gd name="connsiteY207" fmla="*/ 458086 h 518114"/>
                <a:gd name="connsiteX208" fmla="*/ 299120 w 603238"/>
                <a:gd name="connsiteY208" fmla="*/ 458086 h 518114"/>
                <a:gd name="connsiteX209" fmla="*/ 278103 w 603238"/>
                <a:gd name="connsiteY209" fmla="*/ 479103 h 518114"/>
                <a:gd name="connsiteX210" fmla="*/ 276217 w 603238"/>
                <a:gd name="connsiteY210" fmla="*/ 479697 h 518114"/>
                <a:gd name="connsiteX211" fmla="*/ 275623 w 603238"/>
                <a:gd name="connsiteY211" fmla="*/ 481583 h 518114"/>
                <a:gd name="connsiteX212" fmla="*/ 263658 w 603238"/>
                <a:gd name="connsiteY212" fmla="*/ 493557 h 518114"/>
                <a:gd name="connsiteX213" fmla="*/ 250816 w 603238"/>
                <a:gd name="connsiteY213" fmla="*/ 480715 h 518114"/>
                <a:gd name="connsiteX214" fmla="*/ 263357 w 603238"/>
                <a:gd name="connsiteY214" fmla="*/ 468175 h 518114"/>
                <a:gd name="connsiteX215" fmla="*/ 263357 w 603238"/>
                <a:gd name="connsiteY215" fmla="*/ 464837 h 518114"/>
                <a:gd name="connsiteX216" fmla="*/ 260019 w 603238"/>
                <a:gd name="connsiteY216" fmla="*/ 464837 h 518114"/>
                <a:gd name="connsiteX217" fmla="*/ 247479 w 603238"/>
                <a:gd name="connsiteY217" fmla="*/ 477378 h 518114"/>
                <a:gd name="connsiteX218" fmla="*/ 247196 w 603238"/>
                <a:gd name="connsiteY218" fmla="*/ 477095 h 518114"/>
                <a:gd name="connsiteX219" fmla="*/ 243858 w 603238"/>
                <a:gd name="connsiteY219" fmla="*/ 477095 h 518114"/>
                <a:gd name="connsiteX220" fmla="*/ 243858 w 603238"/>
                <a:gd name="connsiteY220" fmla="*/ 480433 h 518114"/>
                <a:gd name="connsiteX221" fmla="*/ 244141 w 603238"/>
                <a:gd name="connsiteY221" fmla="*/ 480715 h 518114"/>
                <a:gd name="connsiteX222" fmla="*/ 227414 w 603238"/>
                <a:gd name="connsiteY222" fmla="*/ 497442 h 518114"/>
                <a:gd name="connsiteX223" fmla="*/ 210065 w 603238"/>
                <a:gd name="connsiteY223" fmla="*/ 480065 h 518114"/>
                <a:gd name="connsiteX224" fmla="*/ 213139 w 603238"/>
                <a:gd name="connsiteY224" fmla="*/ 476991 h 518114"/>
                <a:gd name="connsiteX225" fmla="*/ 213139 w 603238"/>
                <a:gd name="connsiteY225" fmla="*/ 473653 h 518114"/>
                <a:gd name="connsiteX226" fmla="*/ 209801 w 603238"/>
                <a:gd name="connsiteY226" fmla="*/ 473653 h 518114"/>
                <a:gd name="connsiteX227" fmla="*/ 186031 w 603238"/>
                <a:gd name="connsiteY227" fmla="*/ 497423 h 518114"/>
                <a:gd name="connsiteX228" fmla="*/ 171897 w 603238"/>
                <a:gd name="connsiteY228" fmla="*/ 483289 h 518114"/>
                <a:gd name="connsiteX229" fmla="*/ 178875 w 603238"/>
                <a:gd name="connsiteY229" fmla="*/ 476312 h 518114"/>
                <a:gd name="connsiteX230" fmla="*/ 178875 w 603238"/>
                <a:gd name="connsiteY230" fmla="*/ 472974 h 518114"/>
                <a:gd name="connsiteX231" fmla="*/ 175537 w 603238"/>
                <a:gd name="connsiteY231" fmla="*/ 472974 h 518114"/>
                <a:gd name="connsiteX232" fmla="*/ 168135 w 603238"/>
                <a:gd name="connsiteY232" fmla="*/ 480376 h 518114"/>
                <a:gd name="connsiteX233" fmla="*/ 166250 w 603238"/>
                <a:gd name="connsiteY233" fmla="*/ 480970 h 518114"/>
                <a:gd name="connsiteX234" fmla="*/ 165656 w 603238"/>
                <a:gd name="connsiteY234" fmla="*/ 482865 h 518114"/>
                <a:gd name="connsiteX235" fmla="*/ 147213 w 603238"/>
                <a:gd name="connsiteY235" fmla="*/ 501308 h 518114"/>
                <a:gd name="connsiteX236" fmla="*/ 132061 w 603238"/>
                <a:gd name="connsiteY236" fmla="*/ 486146 h 518114"/>
                <a:gd name="connsiteX237" fmla="*/ 128723 w 603238"/>
                <a:gd name="connsiteY237" fmla="*/ 486146 h 518114"/>
                <a:gd name="connsiteX238" fmla="*/ 128723 w 603238"/>
                <a:gd name="connsiteY238" fmla="*/ 489484 h 518114"/>
                <a:gd name="connsiteX239" fmla="*/ 143875 w 603238"/>
                <a:gd name="connsiteY239" fmla="*/ 504646 h 518114"/>
                <a:gd name="connsiteX240" fmla="*/ 142960 w 603238"/>
                <a:gd name="connsiteY240" fmla="*/ 505560 h 518114"/>
                <a:gd name="connsiteX241" fmla="*/ 142847 w 603238"/>
                <a:gd name="connsiteY241" fmla="*/ 505834 h 518114"/>
                <a:gd name="connsiteX242" fmla="*/ 110111 w 603238"/>
                <a:gd name="connsiteY242" fmla="*/ 507380 h 518114"/>
                <a:gd name="connsiteX243" fmla="*/ 110827 w 603238"/>
                <a:gd name="connsiteY243" fmla="*/ 507078 h 518114"/>
                <a:gd name="connsiteX244" fmla="*/ 110827 w 603238"/>
                <a:gd name="connsiteY244" fmla="*/ 503741 h 518114"/>
                <a:gd name="connsiteX245" fmla="*/ 106546 w 603238"/>
                <a:gd name="connsiteY245" fmla="*/ 499460 h 518114"/>
                <a:gd name="connsiteX246" fmla="*/ 142819 w 603238"/>
                <a:gd name="connsiteY246" fmla="*/ 463187 h 518114"/>
                <a:gd name="connsiteX247" fmla="*/ 142819 w 603238"/>
                <a:gd name="connsiteY247" fmla="*/ 459850 h 518114"/>
                <a:gd name="connsiteX248" fmla="*/ 139481 w 603238"/>
                <a:gd name="connsiteY248" fmla="*/ 459850 h 518114"/>
                <a:gd name="connsiteX249" fmla="*/ 103209 w 603238"/>
                <a:gd name="connsiteY249" fmla="*/ 496122 h 518114"/>
                <a:gd name="connsiteX250" fmla="*/ 95816 w 603238"/>
                <a:gd name="connsiteY250" fmla="*/ 488730 h 518114"/>
                <a:gd name="connsiteX251" fmla="*/ 92479 w 603238"/>
                <a:gd name="connsiteY251" fmla="*/ 488730 h 518114"/>
                <a:gd name="connsiteX252" fmla="*/ 92479 w 603238"/>
                <a:gd name="connsiteY252" fmla="*/ 492068 h 518114"/>
                <a:gd name="connsiteX253" fmla="*/ 99871 w 603238"/>
                <a:gd name="connsiteY253" fmla="*/ 499460 h 518114"/>
                <a:gd name="connsiteX254" fmla="*/ 91178 w 603238"/>
                <a:gd name="connsiteY254" fmla="*/ 508153 h 518114"/>
                <a:gd name="connsiteX255" fmla="*/ 91140 w 603238"/>
                <a:gd name="connsiteY255" fmla="*/ 508247 h 518114"/>
                <a:gd name="connsiteX256" fmla="*/ 12334 w 603238"/>
                <a:gd name="connsiteY256" fmla="*/ 478160 h 518114"/>
                <a:gd name="connsiteX257" fmla="*/ 28674 w 603238"/>
                <a:gd name="connsiteY257" fmla="*/ 411442 h 518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Lst>
              <a:rect l="l" t="t" r="r" b="b"/>
              <a:pathLst>
                <a:path w="603238" h="518114">
                  <a:moveTo>
                    <a:pt x="44788" y="514584"/>
                  </a:moveTo>
                  <a:cubicBezTo>
                    <a:pt x="61731" y="519091"/>
                    <a:pt x="79080" y="518299"/>
                    <a:pt x="96194" y="517488"/>
                  </a:cubicBezTo>
                  <a:lnTo>
                    <a:pt x="518509" y="497527"/>
                  </a:lnTo>
                  <a:lnTo>
                    <a:pt x="520206" y="499224"/>
                  </a:lnTo>
                  <a:cubicBezTo>
                    <a:pt x="521121" y="500139"/>
                    <a:pt x="522611" y="500148"/>
                    <a:pt x="523544" y="499224"/>
                  </a:cubicBezTo>
                  <a:cubicBezTo>
                    <a:pt x="524081" y="498687"/>
                    <a:pt x="524204" y="497970"/>
                    <a:pt x="524110" y="497263"/>
                  </a:cubicBezTo>
                  <a:lnTo>
                    <a:pt x="545513" y="496254"/>
                  </a:lnTo>
                  <a:cubicBezTo>
                    <a:pt x="600643" y="493661"/>
                    <a:pt x="618200" y="467468"/>
                    <a:pt x="589857" y="418127"/>
                  </a:cubicBezTo>
                  <a:lnTo>
                    <a:pt x="382744" y="57683"/>
                  </a:lnTo>
                  <a:cubicBezTo>
                    <a:pt x="344840" y="-8280"/>
                    <a:pt x="302458" y="-21924"/>
                    <a:pt x="257247" y="39043"/>
                  </a:cubicBezTo>
                  <a:cubicBezTo>
                    <a:pt x="166495" y="161400"/>
                    <a:pt x="88981" y="291678"/>
                    <a:pt x="20575" y="406615"/>
                  </a:cubicBezTo>
                  <a:cubicBezTo>
                    <a:pt x="5885" y="431290"/>
                    <a:pt x="-6335" y="457464"/>
                    <a:pt x="3612" y="481743"/>
                  </a:cubicBezTo>
                  <a:cubicBezTo>
                    <a:pt x="9920" y="497122"/>
                    <a:pt x="25308" y="509398"/>
                    <a:pt x="44788" y="514584"/>
                  </a:cubicBezTo>
                  <a:close/>
                  <a:moveTo>
                    <a:pt x="98061" y="507965"/>
                  </a:moveTo>
                  <a:lnTo>
                    <a:pt x="103209" y="502817"/>
                  </a:lnTo>
                  <a:lnTo>
                    <a:pt x="107489" y="507097"/>
                  </a:lnTo>
                  <a:cubicBezTo>
                    <a:pt x="107744" y="507352"/>
                    <a:pt x="108083" y="507361"/>
                    <a:pt x="108404" y="507474"/>
                  </a:cubicBezTo>
                  <a:lnTo>
                    <a:pt x="98061" y="507965"/>
                  </a:lnTo>
                  <a:close/>
                  <a:moveTo>
                    <a:pt x="168560" y="486637"/>
                  </a:moveTo>
                  <a:lnTo>
                    <a:pt x="184362" y="502439"/>
                  </a:lnTo>
                  <a:lnTo>
                    <a:pt x="184362" y="502439"/>
                  </a:lnTo>
                  <a:lnTo>
                    <a:pt x="184362" y="502439"/>
                  </a:lnTo>
                  <a:lnTo>
                    <a:pt x="185739" y="503816"/>
                  </a:lnTo>
                  <a:lnTo>
                    <a:pt x="151324" y="505438"/>
                  </a:lnTo>
                  <a:lnTo>
                    <a:pt x="150541" y="504646"/>
                  </a:lnTo>
                  <a:lnTo>
                    <a:pt x="168560" y="486637"/>
                  </a:lnTo>
                  <a:close/>
                  <a:moveTo>
                    <a:pt x="206727" y="483403"/>
                  </a:moveTo>
                  <a:lnTo>
                    <a:pt x="225198" y="501864"/>
                  </a:lnTo>
                  <a:cubicBezTo>
                    <a:pt x="225245" y="501911"/>
                    <a:pt x="225330" y="501892"/>
                    <a:pt x="225377" y="501940"/>
                  </a:cubicBezTo>
                  <a:lnTo>
                    <a:pt x="191556" y="503533"/>
                  </a:lnTo>
                  <a:cubicBezTo>
                    <a:pt x="191443" y="503203"/>
                    <a:pt x="191424" y="502845"/>
                    <a:pt x="191160" y="502581"/>
                  </a:cubicBezTo>
                  <a:lnTo>
                    <a:pt x="189350" y="500770"/>
                  </a:lnTo>
                  <a:lnTo>
                    <a:pt x="206727" y="483403"/>
                  </a:lnTo>
                  <a:close/>
                  <a:moveTo>
                    <a:pt x="278556" y="485345"/>
                  </a:moveTo>
                  <a:lnTo>
                    <a:pt x="292011" y="498800"/>
                  </a:lnTo>
                  <a:lnTo>
                    <a:pt x="265582" y="500054"/>
                  </a:lnTo>
                  <a:cubicBezTo>
                    <a:pt x="265884" y="499941"/>
                    <a:pt x="266223" y="499931"/>
                    <a:pt x="266468" y="499686"/>
                  </a:cubicBezTo>
                  <a:cubicBezTo>
                    <a:pt x="267175" y="498979"/>
                    <a:pt x="267166" y="497989"/>
                    <a:pt x="266789" y="497122"/>
                  </a:cubicBezTo>
                  <a:lnTo>
                    <a:pt x="278556" y="485345"/>
                  </a:lnTo>
                  <a:close/>
                  <a:moveTo>
                    <a:pt x="264177" y="500110"/>
                  </a:moveTo>
                  <a:lnTo>
                    <a:pt x="263771" y="500129"/>
                  </a:lnTo>
                  <a:lnTo>
                    <a:pt x="263903" y="499997"/>
                  </a:lnTo>
                  <a:cubicBezTo>
                    <a:pt x="263998" y="500035"/>
                    <a:pt x="264083" y="500082"/>
                    <a:pt x="264177" y="500110"/>
                  </a:cubicBezTo>
                  <a:close/>
                  <a:moveTo>
                    <a:pt x="259425" y="497810"/>
                  </a:moveTo>
                  <a:cubicBezTo>
                    <a:pt x="258727" y="498508"/>
                    <a:pt x="258727" y="499488"/>
                    <a:pt x="259095" y="500346"/>
                  </a:cubicBezTo>
                  <a:lnTo>
                    <a:pt x="229818" y="501732"/>
                  </a:lnTo>
                  <a:lnTo>
                    <a:pt x="247507" y="484044"/>
                  </a:lnTo>
                  <a:lnTo>
                    <a:pt x="260349" y="496886"/>
                  </a:lnTo>
                  <a:lnTo>
                    <a:pt x="259425" y="497810"/>
                  </a:lnTo>
                  <a:close/>
                  <a:moveTo>
                    <a:pt x="309954" y="497951"/>
                  </a:moveTo>
                  <a:lnTo>
                    <a:pt x="323211" y="484694"/>
                  </a:lnTo>
                  <a:lnTo>
                    <a:pt x="335166" y="496650"/>
                  </a:lnTo>
                  <a:cubicBezTo>
                    <a:pt x="335232" y="496716"/>
                    <a:pt x="335336" y="496688"/>
                    <a:pt x="335402" y="496744"/>
                  </a:cubicBezTo>
                  <a:lnTo>
                    <a:pt x="309954" y="497951"/>
                  </a:lnTo>
                  <a:close/>
                  <a:moveTo>
                    <a:pt x="372203" y="494670"/>
                  </a:moveTo>
                  <a:lnTo>
                    <a:pt x="363424" y="485892"/>
                  </a:lnTo>
                  <a:lnTo>
                    <a:pt x="385969" y="463348"/>
                  </a:lnTo>
                  <a:lnTo>
                    <a:pt x="403987" y="481366"/>
                  </a:lnTo>
                  <a:lnTo>
                    <a:pt x="395303" y="490050"/>
                  </a:lnTo>
                  <a:cubicBezTo>
                    <a:pt x="394379" y="490974"/>
                    <a:pt x="394379" y="492464"/>
                    <a:pt x="395303" y="493388"/>
                  </a:cubicBezTo>
                  <a:cubicBezTo>
                    <a:pt x="395624" y="493708"/>
                    <a:pt x="396048" y="493774"/>
                    <a:pt x="396463" y="493869"/>
                  </a:cubicBezTo>
                  <a:lnTo>
                    <a:pt x="372335" y="495000"/>
                  </a:lnTo>
                  <a:cubicBezTo>
                    <a:pt x="372269" y="494896"/>
                    <a:pt x="372297" y="494755"/>
                    <a:pt x="372203" y="494670"/>
                  </a:cubicBezTo>
                  <a:close/>
                  <a:moveTo>
                    <a:pt x="416546" y="487250"/>
                  </a:moveTo>
                  <a:lnTo>
                    <a:pt x="410653" y="481357"/>
                  </a:lnTo>
                  <a:lnTo>
                    <a:pt x="433848" y="458162"/>
                  </a:lnTo>
                  <a:lnTo>
                    <a:pt x="448632" y="472946"/>
                  </a:lnTo>
                  <a:lnTo>
                    <a:pt x="432830" y="488749"/>
                  </a:lnTo>
                  <a:cubicBezTo>
                    <a:pt x="431906" y="489673"/>
                    <a:pt x="431906" y="491163"/>
                    <a:pt x="432830" y="492087"/>
                  </a:cubicBezTo>
                  <a:cubicBezTo>
                    <a:pt x="432867" y="492124"/>
                    <a:pt x="432915" y="492105"/>
                    <a:pt x="432952" y="492134"/>
                  </a:cubicBezTo>
                  <a:lnTo>
                    <a:pt x="397604" y="493803"/>
                  </a:lnTo>
                  <a:cubicBezTo>
                    <a:pt x="397962" y="493689"/>
                    <a:pt x="398349" y="493661"/>
                    <a:pt x="398631" y="493378"/>
                  </a:cubicBezTo>
                  <a:lnTo>
                    <a:pt x="407315" y="484694"/>
                  </a:lnTo>
                  <a:lnTo>
                    <a:pt x="413208" y="490587"/>
                  </a:lnTo>
                  <a:cubicBezTo>
                    <a:pt x="414123" y="491502"/>
                    <a:pt x="415613" y="491511"/>
                    <a:pt x="416546" y="490587"/>
                  </a:cubicBezTo>
                  <a:cubicBezTo>
                    <a:pt x="417470" y="489663"/>
                    <a:pt x="417470" y="488174"/>
                    <a:pt x="416546" y="487250"/>
                  </a:cubicBezTo>
                  <a:close/>
                  <a:moveTo>
                    <a:pt x="436271" y="491973"/>
                  </a:moveTo>
                  <a:lnTo>
                    <a:pt x="451961" y="476274"/>
                  </a:lnTo>
                  <a:lnTo>
                    <a:pt x="459862" y="484176"/>
                  </a:lnTo>
                  <a:cubicBezTo>
                    <a:pt x="460777" y="485090"/>
                    <a:pt x="462266" y="485100"/>
                    <a:pt x="463200" y="484176"/>
                  </a:cubicBezTo>
                  <a:cubicBezTo>
                    <a:pt x="464124" y="483252"/>
                    <a:pt x="464124" y="481762"/>
                    <a:pt x="463200" y="480838"/>
                  </a:cubicBezTo>
                  <a:lnTo>
                    <a:pt x="455298" y="472937"/>
                  </a:lnTo>
                  <a:lnTo>
                    <a:pt x="474609" y="453627"/>
                  </a:lnTo>
                  <a:lnTo>
                    <a:pt x="493278" y="472296"/>
                  </a:lnTo>
                  <a:lnTo>
                    <a:pt x="482001" y="483572"/>
                  </a:lnTo>
                  <a:cubicBezTo>
                    <a:pt x="481077" y="484496"/>
                    <a:pt x="481077" y="485986"/>
                    <a:pt x="482001" y="486910"/>
                  </a:cubicBezTo>
                  <a:cubicBezTo>
                    <a:pt x="482915" y="487825"/>
                    <a:pt x="484405" y="487834"/>
                    <a:pt x="485339" y="486910"/>
                  </a:cubicBezTo>
                  <a:lnTo>
                    <a:pt x="496615" y="475633"/>
                  </a:lnTo>
                  <a:lnTo>
                    <a:pt x="509505" y="488513"/>
                  </a:lnTo>
                  <a:lnTo>
                    <a:pt x="436271" y="491973"/>
                  </a:lnTo>
                  <a:close/>
                  <a:moveTo>
                    <a:pt x="534142" y="438107"/>
                  </a:moveTo>
                  <a:lnTo>
                    <a:pt x="536631" y="440596"/>
                  </a:lnTo>
                  <a:lnTo>
                    <a:pt x="532473" y="444754"/>
                  </a:lnTo>
                  <a:cubicBezTo>
                    <a:pt x="531549" y="445678"/>
                    <a:pt x="531549" y="447168"/>
                    <a:pt x="532473" y="448092"/>
                  </a:cubicBezTo>
                  <a:cubicBezTo>
                    <a:pt x="533407" y="449025"/>
                    <a:pt x="534896" y="448997"/>
                    <a:pt x="535811" y="448092"/>
                  </a:cubicBezTo>
                  <a:lnTo>
                    <a:pt x="539969" y="443934"/>
                  </a:lnTo>
                  <a:lnTo>
                    <a:pt x="552170" y="456135"/>
                  </a:lnTo>
                  <a:lnTo>
                    <a:pt x="535443" y="472861"/>
                  </a:lnTo>
                  <a:lnTo>
                    <a:pt x="517425" y="454843"/>
                  </a:lnTo>
                  <a:lnTo>
                    <a:pt x="534142" y="438107"/>
                  </a:lnTo>
                  <a:close/>
                  <a:moveTo>
                    <a:pt x="557356" y="426377"/>
                  </a:moveTo>
                  <a:lnTo>
                    <a:pt x="569632" y="438654"/>
                  </a:lnTo>
                  <a:lnTo>
                    <a:pt x="555489" y="452797"/>
                  </a:lnTo>
                  <a:lnTo>
                    <a:pt x="543288" y="440596"/>
                  </a:lnTo>
                  <a:lnTo>
                    <a:pt x="557243" y="426641"/>
                  </a:lnTo>
                  <a:cubicBezTo>
                    <a:pt x="557327" y="426575"/>
                    <a:pt x="557299" y="426462"/>
                    <a:pt x="557356" y="426377"/>
                  </a:cubicBezTo>
                  <a:close/>
                  <a:moveTo>
                    <a:pt x="532105" y="476190"/>
                  </a:moveTo>
                  <a:lnTo>
                    <a:pt x="526014" y="482290"/>
                  </a:lnTo>
                  <a:cubicBezTo>
                    <a:pt x="525090" y="483214"/>
                    <a:pt x="525090" y="484704"/>
                    <a:pt x="526014" y="485628"/>
                  </a:cubicBezTo>
                  <a:cubicBezTo>
                    <a:pt x="526929" y="486542"/>
                    <a:pt x="528419" y="486552"/>
                    <a:pt x="529352" y="485628"/>
                  </a:cubicBezTo>
                  <a:lnTo>
                    <a:pt x="535443" y="479527"/>
                  </a:lnTo>
                  <a:lnTo>
                    <a:pt x="542864" y="486948"/>
                  </a:lnTo>
                  <a:lnTo>
                    <a:pt x="515869" y="488221"/>
                  </a:lnTo>
                  <a:lnTo>
                    <a:pt x="499953" y="472305"/>
                  </a:lnTo>
                  <a:lnTo>
                    <a:pt x="514087" y="458171"/>
                  </a:lnTo>
                  <a:lnTo>
                    <a:pt x="532105" y="476190"/>
                  </a:lnTo>
                  <a:close/>
                  <a:moveTo>
                    <a:pt x="28674" y="411442"/>
                  </a:moveTo>
                  <a:cubicBezTo>
                    <a:pt x="96957" y="296694"/>
                    <a:pt x="174358" y="166642"/>
                    <a:pt x="264818" y="44662"/>
                  </a:cubicBezTo>
                  <a:cubicBezTo>
                    <a:pt x="299271" y="-1803"/>
                    <a:pt x="333903" y="-8356"/>
                    <a:pt x="374569" y="62379"/>
                  </a:cubicBezTo>
                  <a:lnTo>
                    <a:pt x="581682" y="422832"/>
                  </a:lnTo>
                  <a:cubicBezTo>
                    <a:pt x="604302" y="462216"/>
                    <a:pt x="596513" y="483686"/>
                    <a:pt x="548285" y="486646"/>
                  </a:cubicBezTo>
                  <a:cubicBezTo>
                    <a:pt x="548238" y="485138"/>
                    <a:pt x="539846" y="477265"/>
                    <a:pt x="538772" y="476199"/>
                  </a:cubicBezTo>
                  <a:lnTo>
                    <a:pt x="555498" y="459472"/>
                  </a:lnTo>
                  <a:lnTo>
                    <a:pt x="568076" y="472050"/>
                  </a:lnTo>
                  <a:cubicBezTo>
                    <a:pt x="568991" y="472965"/>
                    <a:pt x="570481" y="472974"/>
                    <a:pt x="571414" y="472050"/>
                  </a:cubicBezTo>
                  <a:cubicBezTo>
                    <a:pt x="572338" y="471126"/>
                    <a:pt x="572338" y="469637"/>
                    <a:pt x="571414" y="468713"/>
                  </a:cubicBezTo>
                  <a:lnTo>
                    <a:pt x="558836" y="456135"/>
                  </a:lnTo>
                  <a:lnTo>
                    <a:pt x="573394" y="441577"/>
                  </a:lnTo>
                  <a:cubicBezTo>
                    <a:pt x="573479" y="441586"/>
                    <a:pt x="573545" y="441671"/>
                    <a:pt x="573630" y="441671"/>
                  </a:cubicBezTo>
                  <a:cubicBezTo>
                    <a:pt x="574233" y="441671"/>
                    <a:pt x="574837" y="441445"/>
                    <a:pt x="575299" y="440982"/>
                  </a:cubicBezTo>
                  <a:cubicBezTo>
                    <a:pt x="576223" y="440058"/>
                    <a:pt x="576223" y="438569"/>
                    <a:pt x="575299" y="437645"/>
                  </a:cubicBezTo>
                  <a:lnTo>
                    <a:pt x="543957" y="406303"/>
                  </a:lnTo>
                  <a:lnTo>
                    <a:pt x="550256" y="400005"/>
                  </a:lnTo>
                  <a:cubicBezTo>
                    <a:pt x="551180" y="399081"/>
                    <a:pt x="551180" y="397591"/>
                    <a:pt x="550256" y="396667"/>
                  </a:cubicBezTo>
                  <a:cubicBezTo>
                    <a:pt x="549332" y="395743"/>
                    <a:pt x="547842" y="395743"/>
                    <a:pt x="546918" y="396667"/>
                  </a:cubicBezTo>
                  <a:lnTo>
                    <a:pt x="540620" y="402966"/>
                  </a:lnTo>
                  <a:lnTo>
                    <a:pt x="539696" y="402042"/>
                  </a:lnTo>
                  <a:cubicBezTo>
                    <a:pt x="538772" y="401118"/>
                    <a:pt x="537282" y="401118"/>
                    <a:pt x="536358" y="402042"/>
                  </a:cubicBezTo>
                  <a:cubicBezTo>
                    <a:pt x="535434" y="402966"/>
                    <a:pt x="535434" y="404455"/>
                    <a:pt x="536358" y="405379"/>
                  </a:cubicBezTo>
                  <a:lnTo>
                    <a:pt x="537282" y="406303"/>
                  </a:lnTo>
                  <a:lnTo>
                    <a:pt x="529890" y="413696"/>
                  </a:lnTo>
                  <a:cubicBezTo>
                    <a:pt x="528966" y="414620"/>
                    <a:pt x="528966" y="416109"/>
                    <a:pt x="529890" y="417033"/>
                  </a:cubicBezTo>
                  <a:cubicBezTo>
                    <a:pt x="530823" y="417967"/>
                    <a:pt x="532313" y="417939"/>
                    <a:pt x="533227" y="417033"/>
                  </a:cubicBezTo>
                  <a:lnTo>
                    <a:pt x="540620" y="409641"/>
                  </a:lnTo>
                  <a:lnTo>
                    <a:pt x="554188" y="423209"/>
                  </a:lnTo>
                  <a:cubicBezTo>
                    <a:pt x="554112" y="423266"/>
                    <a:pt x="553999" y="423247"/>
                    <a:pt x="553924" y="423322"/>
                  </a:cubicBezTo>
                  <a:lnTo>
                    <a:pt x="539969" y="437277"/>
                  </a:lnTo>
                  <a:lnTo>
                    <a:pt x="537112" y="434420"/>
                  </a:lnTo>
                  <a:cubicBezTo>
                    <a:pt x="536791" y="434099"/>
                    <a:pt x="536367" y="434043"/>
                    <a:pt x="535952" y="433939"/>
                  </a:cubicBezTo>
                  <a:cubicBezTo>
                    <a:pt x="535839" y="433713"/>
                    <a:pt x="535858" y="433449"/>
                    <a:pt x="535669" y="433260"/>
                  </a:cubicBezTo>
                  <a:cubicBezTo>
                    <a:pt x="534745" y="432336"/>
                    <a:pt x="533256" y="432336"/>
                    <a:pt x="532332" y="433260"/>
                  </a:cubicBezTo>
                  <a:lnTo>
                    <a:pt x="514078" y="451514"/>
                  </a:lnTo>
                  <a:lnTo>
                    <a:pt x="502160" y="439596"/>
                  </a:lnTo>
                  <a:cubicBezTo>
                    <a:pt x="501236" y="438672"/>
                    <a:pt x="499746" y="438672"/>
                    <a:pt x="498822" y="439596"/>
                  </a:cubicBezTo>
                  <a:cubicBezTo>
                    <a:pt x="497898" y="440520"/>
                    <a:pt x="497898" y="442010"/>
                    <a:pt x="498822" y="442934"/>
                  </a:cubicBezTo>
                  <a:lnTo>
                    <a:pt x="510740" y="454852"/>
                  </a:lnTo>
                  <a:lnTo>
                    <a:pt x="496606" y="468986"/>
                  </a:lnTo>
                  <a:lnTo>
                    <a:pt x="477937" y="450317"/>
                  </a:lnTo>
                  <a:lnTo>
                    <a:pt x="496908" y="431337"/>
                  </a:lnTo>
                  <a:cubicBezTo>
                    <a:pt x="497832" y="430413"/>
                    <a:pt x="497832" y="428923"/>
                    <a:pt x="496908" y="427999"/>
                  </a:cubicBezTo>
                  <a:cubicBezTo>
                    <a:pt x="495984" y="427075"/>
                    <a:pt x="494494" y="427075"/>
                    <a:pt x="493570" y="427999"/>
                  </a:cubicBezTo>
                  <a:lnTo>
                    <a:pt x="474599" y="446979"/>
                  </a:lnTo>
                  <a:lnTo>
                    <a:pt x="462031" y="434411"/>
                  </a:lnTo>
                  <a:cubicBezTo>
                    <a:pt x="461107" y="433487"/>
                    <a:pt x="459617" y="433487"/>
                    <a:pt x="458693" y="434411"/>
                  </a:cubicBezTo>
                  <a:cubicBezTo>
                    <a:pt x="457769" y="435335"/>
                    <a:pt x="457769" y="436824"/>
                    <a:pt x="458693" y="437748"/>
                  </a:cubicBezTo>
                  <a:lnTo>
                    <a:pt x="471261" y="450317"/>
                  </a:lnTo>
                  <a:lnTo>
                    <a:pt x="451951" y="469627"/>
                  </a:lnTo>
                  <a:lnTo>
                    <a:pt x="437167" y="454843"/>
                  </a:lnTo>
                  <a:lnTo>
                    <a:pt x="449839" y="442171"/>
                  </a:lnTo>
                  <a:cubicBezTo>
                    <a:pt x="450763" y="441247"/>
                    <a:pt x="450763" y="439757"/>
                    <a:pt x="449839" y="438833"/>
                  </a:cubicBezTo>
                  <a:cubicBezTo>
                    <a:pt x="448915" y="437909"/>
                    <a:pt x="447425" y="437909"/>
                    <a:pt x="446501" y="438833"/>
                  </a:cubicBezTo>
                  <a:lnTo>
                    <a:pt x="433829" y="451505"/>
                  </a:lnTo>
                  <a:lnTo>
                    <a:pt x="427088" y="444763"/>
                  </a:lnTo>
                  <a:cubicBezTo>
                    <a:pt x="426163" y="443839"/>
                    <a:pt x="424674" y="443839"/>
                    <a:pt x="423750" y="444763"/>
                  </a:cubicBezTo>
                  <a:cubicBezTo>
                    <a:pt x="422826" y="445687"/>
                    <a:pt x="422826" y="447177"/>
                    <a:pt x="423750" y="448101"/>
                  </a:cubicBezTo>
                  <a:lnTo>
                    <a:pt x="430491" y="454843"/>
                  </a:lnTo>
                  <a:lnTo>
                    <a:pt x="407296" y="478038"/>
                  </a:lnTo>
                  <a:lnTo>
                    <a:pt x="389278" y="460019"/>
                  </a:lnTo>
                  <a:lnTo>
                    <a:pt x="391635" y="457662"/>
                  </a:lnTo>
                  <a:cubicBezTo>
                    <a:pt x="392559" y="456738"/>
                    <a:pt x="392559" y="455248"/>
                    <a:pt x="391635" y="454324"/>
                  </a:cubicBezTo>
                  <a:cubicBezTo>
                    <a:pt x="390711" y="453400"/>
                    <a:pt x="389222" y="453400"/>
                    <a:pt x="388297" y="454324"/>
                  </a:cubicBezTo>
                  <a:lnTo>
                    <a:pt x="360058" y="482563"/>
                  </a:lnTo>
                  <a:lnTo>
                    <a:pt x="352016" y="474530"/>
                  </a:lnTo>
                  <a:cubicBezTo>
                    <a:pt x="351092" y="473606"/>
                    <a:pt x="349602" y="473606"/>
                    <a:pt x="348678" y="474530"/>
                  </a:cubicBezTo>
                  <a:cubicBezTo>
                    <a:pt x="347754" y="475454"/>
                    <a:pt x="347754" y="476944"/>
                    <a:pt x="348678" y="477868"/>
                  </a:cubicBezTo>
                  <a:lnTo>
                    <a:pt x="356720" y="485901"/>
                  </a:lnTo>
                  <a:lnTo>
                    <a:pt x="351271" y="491351"/>
                  </a:lnTo>
                  <a:cubicBezTo>
                    <a:pt x="350347" y="492275"/>
                    <a:pt x="350347" y="493765"/>
                    <a:pt x="351271" y="494689"/>
                  </a:cubicBezTo>
                  <a:cubicBezTo>
                    <a:pt x="352185" y="495603"/>
                    <a:pt x="353675" y="495613"/>
                    <a:pt x="354608" y="494689"/>
                  </a:cubicBezTo>
                  <a:lnTo>
                    <a:pt x="360058" y="489239"/>
                  </a:lnTo>
                  <a:lnTo>
                    <a:pt x="366130" y="495311"/>
                  </a:lnTo>
                  <a:lnTo>
                    <a:pt x="338485" y="496622"/>
                  </a:lnTo>
                  <a:cubicBezTo>
                    <a:pt x="339362" y="495698"/>
                    <a:pt x="339372" y="494246"/>
                    <a:pt x="338466" y="493341"/>
                  </a:cubicBezTo>
                  <a:lnTo>
                    <a:pt x="326511" y="481385"/>
                  </a:lnTo>
                  <a:lnTo>
                    <a:pt x="352742" y="455145"/>
                  </a:lnTo>
                  <a:cubicBezTo>
                    <a:pt x="353666" y="454221"/>
                    <a:pt x="353666" y="452731"/>
                    <a:pt x="352742" y="451807"/>
                  </a:cubicBezTo>
                  <a:cubicBezTo>
                    <a:pt x="351818" y="450883"/>
                    <a:pt x="350328" y="450883"/>
                    <a:pt x="349404" y="451807"/>
                  </a:cubicBezTo>
                  <a:lnTo>
                    <a:pt x="323173" y="478047"/>
                  </a:lnTo>
                  <a:lnTo>
                    <a:pt x="318364" y="473238"/>
                  </a:lnTo>
                  <a:cubicBezTo>
                    <a:pt x="317440" y="472314"/>
                    <a:pt x="315950" y="472314"/>
                    <a:pt x="315026" y="473238"/>
                  </a:cubicBezTo>
                  <a:cubicBezTo>
                    <a:pt x="314102" y="474162"/>
                    <a:pt x="314102" y="475652"/>
                    <a:pt x="315026" y="476576"/>
                  </a:cubicBezTo>
                  <a:lnTo>
                    <a:pt x="319835" y="481385"/>
                  </a:lnTo>
                  <a:lnTo>
                    <a:pt x="304683" y="496537"/>
                  </a:lnTo>
                  <a:cubicBezTo>
                    <a:pt x="304212" y="497008"/>
                    <a:pt x="303995" y="497631"/>
                    <a:pt x="304014" y="498244"/>
                  </a:cubicBezTo>
                  <a:lnTo>
                    <a:pt x="298347" y="498508"/>
                  </a:lnTo>
                  <a:lnTo>
                    <a:pt x="281865" y="482017"/>
                  </a:lnTo>
                  <a:lnTo>
                    <a:pt x="302458" y="461424"/>
                  </a:lnTo>
                  <a:cubicBezTo>
                    <a:pt x="303382" y="460500"/>
                    <a:pt x="303382" y="459010"/>
                    <a:pt x="302458" y="458086"/>
                  </a:cubicBezTo>
                  <a:cubicBezTo>
                    <a:pt x="301534" y="457162"/>
                    <a:pt x="300044" y="457162"/>
                    <a:pt x="299120" y="458086"/>
                  </a:cubicBezTo>
                  <a:lnTo>
                    <a:pt x="278103" y="479103"/>
                  </a:lnTo>
                  <a:cubicBezTo>
                    <a:pt x="277424" y="479037"/>
                    <a:pt x="276736" y="479179"/>
                    <a:pt x="276217" y="479697"/>
                  </a:cubicBezTo>
                  <a:cubicBezTo>
                    <a:pt x="275699" y="480216"/>
                    <a:pt x="275548" y="480904"/>
                    <a:pt x="275623" y="481583"/>
                  </a:cubicBezTo>
                  <a:lnTo>
                    <a:pt x="263658" y="493557"/>
                  </a:lnTo>
                  <a:lnTo>
                    <a:pt x="250816" y="480715"/>
                  </a:lnTo>
                  <a:lnTo>
                    <a:pt x="263357" y="468175"/>
                  </a:lnTo>
                  <a:cubicBezTo>
                    <a:pt x="264281" y="467251"/>
                    <a:pt x="264281" y="465761"/>
                    <a:pt x="263357" y="464837"/>
                  </a:cubicBezTo>
                  <a:cubicBezTo>
                    <a:pt x="262433" y="463913"/>
                    <a:pt x="260943" y="463913"/>
                    <a:pt x="260019" y="464837"/>
                  </a:cubicBezTo>
                  <a:lnTo>
                    <a:pt x="247479" y="477378"/>
                  </a:lnTo>
                  <a:lnTo>
                    <a:pt x="247196" y="477095"/>
                  </a:lnTo>
                  <a:cubicBezTo>
                    <a:pt x="246272" y="476171"/>
                    <a:pt x="244782" y="476171"/>
                    <a:pt x="243858" y="477095"/>
                  </a:cubicBezTo>
                  <a:cubicBezTo>
                    <a:pt x="242934" y="478019"/>
                    <a:pt x="242934" y="479509"/>
                    <a:pt x="243858" y="480433"/>
                  </a:cubicBezTo>
                  <a:lnTo>
                    <a:pt x="244141" y="480715"/>
                  </a:lnTo>
                  <a:lnTo>
                    <a:pt x="227414" y="497442"/>
                  </a:lnTo>
                  <a:lnTo>
                    <a:pt x="210065" y="480065"/>
                  </a:lnTo>
                  <a:lnTo>
                    <a:pt x="213139" y="476991"/>
                  </a:lnTo>
                  <a:cubicBezTo>
                    <a:pt x="214063" y="476067"/>
                    <a:pt x="214063" y="474577"/>
                    <a:pt x="213139" y="473653"/>
                  </a:cubicBezTo>
                  <a:cubicBezTo>
                    <a:pt x="212215" y="472729"/>
                    <a:pt x="210725" y="472729"/>
                    <a:pt x="209801" y="473653"/>
                  </a:cubicBezTo>
                  <a:lnTo>
                    <a:pt x="186031" y="497423"/>
                  </a:lnTo>
                  <a:lnTo>
                    <a:pt x="171897" y="483289"/>
                  </a:lnTo>
                  <a:lnTo>
                    <a:pt x="178875" y="476312"/>
                  </a:lnTo>
                  <a:cubicBezTo>
                    <a:pt x="179799" y="475388"/>
                    <a:pt x="179799" y="473898"/>
                    <a:pt x="178875" y="472974"/>
                  </a:cubicBezTo>
                  <a:cubicBezTo>
                    <a:pt x="177951" y="472050"/>
                    <a:pt x="176461" y="472050"/>
                    <a:pt x="175537" y="472974"/>
                  </a:cubicBezTo>
                  <a:lnTo>
                    <a:pt x="168135" y="480376"/>
                  </a:lnTo>
                  <a:cubicBezTo>
                    <a:pt x="167456" y="480310"/>
                    <a:pt x="166768" y="480451"/>
                    <a:pt x="166250" y="480970"/>
                  </a:cubicBezTo>
                  <a:cubicBezTo>
                    <a:pt x="165731" y="481489"/>
                    <a:pt x="165580" y="482177"/>
                    <a:pt x="165656" y="482865"/>
                  </a:cubicBezTo>
                  <a:lnTo>
                    <a:pt x="147213" y="501308"/>
                  </a:lnTo>
                  <a:lnTo>
                    <a:pt x="132061" y="486146"/>
                  </a:lnTo>
                  <a:cubicBezTo>
                    <a:pt x="131146" y="485232"/>
                    <a:pt x="129656" y="485222"/>
                    <a:pt x="128723" y="486146"/>
                  </a:cubicBezTo>
                  <a:cubicBezTo>
                    <a:pt x="127799" y="487070"/>
                    <a:pt x="127799" y="488560"/>
                    <a:pt x="128723" y="489484"/>
                  </a:cubicBezTo>
                  <a:lnTo>
                    <a:pt x="143875" y="504646"/>
                  </a:lnTo>
                  <a:lnTo>
                    <a:pt x="142960" y="505560"/>
                  </a:lnTo>
                  <a:cubicBezTo>
                    <a:pt x="142885" y="505636"/>
                    <a:pt x="142913" y="505749"/>
                    <a:pt x="142847" y="505834"/>
                  </a:cubicBezTo>
                  <a:lnTo>
                    <a:pt x="110111" y="507380"/>
                  </a:lnTo>
                  <a:cubicBezTo>
                    <a:pt x="110346" y="507267"/>
                    <a:pt x="110629" y="507286"/>
                    <a:pt x="110827" y="507078"/>
                  </a:cubicBezTo>
                  <a:cubicBezTo>
                    <a:pt x="111751" y="506154"/>
                    <a:pt x="111751" y="504665"/>
                    <a:pt x="110827" y="503741"/>
                  </a:cubicBezTo>
                  <a:lnTo>
                    <a:pt x="106546" y="499460"/>
                  </a:lnTo>
                  <a:lnTo>
                    <a:pt x="142819" y="463187"/>
                  </a:lnTo>
                  <a:cubicBezTo>
                    <a:pt x="143743" y="462263"/>
                    <a:pt x="143743" y="460774"/>
                    <a:pt x="142819" y="459850"/>
                  </a:cubicBezTo>
                  <a:cubicBezTo>
                    <a:pt x="141895" y="458926"/>
                    <a:pt x="140405" y="458926"/>
                    <a:pt x="139481" y="459850"/>
                  </a:cubicBezTo>
                  <a:lnTo>
                    <a:pt x="103209" y="496122"/>
                  </a:lnTo>
                  <a:lnTo>
                    <a:pt x="95816" y="488730"/>
                  </a:lnTo>
                  <a:cubicBezTo>
                    <a:pt x="94892" y="487806"/>
                    <a:pt x="93403" y="487806"/>
                    <a:pt x="92479" y="488730"/>
                  </a:cubicBezTo>
                  <a:cubicBezTo>
                    <a:pt x="91555" y="489654"/>
                    <a:pt x="91555" y="491144"/>
                    <a:pt x="92479" y="492068"/>
                  </a:cubicBezTo>
                  <a:lnTo>
                    <a:pt x="99871" y="499460"/>
                  </a:lnTo>
                  <a:lnTo>
                    <a:pt x="91178" y="508153"/>
                  </a:lnTo>
                  <a:cubicBezTo>
                    <a:pt x="91149" y="508181"/>
                    <a:pt x="91168" y="508219"/>
                    <a:pt x="91140" y="508247"/>
                  </a:cubicBezTo>
                  <a:cubicBezTo>
                    <a:pt x="64126" y="509445"/>
                    <a:pt x="24874" y="508785"/>
                    <a:pt x="12334" y="478160"/>
                  </a:cubicBezTo>
                  <a:cubicBezTo>
                    <a:pt x="3961" y="457719"/>
                    <a:pt x="15238" y="434005"/>
                    <a:pt x="28674" y="411442"/>
                  </a:cubicBezTo>
                  <a:close/>
                </a:path>
              </a:pathLst>
            </a:custGeom>
            <a:grpFill/>
            <a:ln w="9381" cap="flat">
              <a:noFill/>
              <a:prstDash val="solid"/>
              <a:miter/>
            </a:ln>
          </p:spPr>
          <p:txBody>
            <a:bodyPr rtlCol="0" anchor="ctr"/>
            <a:lstStyle/>
            <a:p>
              <a:endParaRPr lang="fr-FR"/>
            </a:p>
          </p:txBody>
        </p:sp>
        <p:sp>
          <p:nvSpPr>
            <p:cNvPr id="10" name="Forme libre 386">
              <a:extLst>
                <a:ext uri="{FF2B5EF4-FFF2-40B4-BE49-F238E27FC236}">
                  <a16:creationId xmlns:a16="http://schemas.microsoft.com/office/drawing/2014/main" id="{281EF3FA-5A87-5D03-FF4C-D664199BDA24}"/>
                </a:ext>
              </a:extLst>
            </p:cNvPr>
            <p:cNvSpPr/>
            <p:nvPr/>
          </p:nvSpPr>
          <p:spPr>
            <a:xfrm>
              <a:off x="6715329" y="6422855"/>
              <a:ext cx="76396" cy="73028"/>
            </a:xfrm>
            <a:custGeom>
              <a:avLst/>
              <a:gdLst>
                <a:gd name="connsiteX0" fmla="*/ 22374 w 76396"/>
                <a:gd name="connsiteY0" fmla="*/ 3765 h 73028"/>
                <a:gd name="connsiteX1" fmla="*/ 188 w 76396"/>
                <a:gd name="connsiteY1" fmla="*/ 39443 h 73028"/>
                <a:gd name="connsiteX2" fmla="*/ 29059 w 76396"/>
                <a:gd name="connsiteY2" fmla="*/ 71614 h 73028"/>
                <a:gd name="connsiteX3" fmla="*/ 39817 w 76396"/>
                <a:gd name="connsiteY3" fmla="*/ 73029 h 73028"/>
                <a:gd name="connsiteX4" fmla="*/ 69839 w 76396"/>
                <a:gd name="connsiteY4" fmla="*/ 58037 h 73028"/>
                <a:gd name="connsiteX5" fmla="*/ 67236 w 76396"/>
                <a:gd name="connsiteY5" fmla="*/ 11609 h 73028"/>
                <a:gd name="connsiteX6" fmla="*/ 22374 w 76396"/>
                <a:gd name="connsiteY6" fmla="*/ 3765 h 73028"/>
                <a:gd name="connsiteX7" fmla="*/ 62154 w 76396"/>
                <a:gd name="connsiteY7" fmla="*/ 52568 h 73028"/>
                <a:gd name="connsiteX8" fmla="*/ 31454 w 76396"/>
                <a:gd name="connsiteY8" fmla="*/ 62487 h 73028"/>
                <a:gd name="connsiteX9" fmla="*/ 9570 w 76396"/>
                <a:gd name="connsiteY9" fmla="*/ 38463 h 73028"/>
                <a:gd name="connsiteX10" fmla="*/ 26202 w 76396"/>
                <a:gd name="connsiteY10" fmla="*/ 12383 h 73028"/>
                <a:gd name="connsiteX11" fmla="*/ 40185 w 76396"/>
                <a:gd name="connsiteY11" fmla="*/ 9412 h 73028"/>
                <a:gd name="connsiteX12" fmla="*/ 60212 w 76396"/>
                <a:gd name="connsiteY12" fmla="*/ 17898 h 73028"/>
                <a:gd name="connsiteX13" fmla="*/ 62154 w 76396"/>
                <a:gd name="connsiteY13" fmla="*/ 52568 h 73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6396" h="73028">
                  <a:moveTo>
                    <a:pt x="22374" y="3765"/>
                  </a:moveTo>
                  <a:cubicBezTo>
                    <a:pt x="7109" y="10535"/>
                    <a:pt x="-1396" y="24197"/>
                    <a:pt x="188" y="39443"/>
                  </a:cubicBezTo>
                  <a:cubicBezTo>
                    <a:pt x="1782" y="54793"/>
                    <a:pt x="13115" y="67418"/>
                    <a:pt x="29059" y="71614"/>
                  </a:cubicBezTo>
                  <a:cubicBezTo>
                    <a:pt x="32670" y="72567"/>
                    <a:pt x="36282" y="73029"/>
                    <a:pt x="39817" y="73029"/>
                  </a:cubicBezTo>
                  <a:cubicBezTo>
                    <a:pt x="51867" y="73029"/>
                    <a:pt x="62993" y="67664"/>
                    <a:pt x="69839" y="58037"/>
                  </a:cubicBezTo>
                  <a:cubicBezTo>
                    <a:pt x="79503" y="44440"/>
                    <a:pt x="78362" y="24046"/>
                    <a:pt x="67236" y="11609"/>
                  </a:cubicBezTo>
                  <a:cubicBezTo>
                    <a:pt x="54960" y="-2109"/>
                    <a:pt x="35867" y="-2194"/>
                    <a:pt x="22374" y="3765"/>
                  </a:cubicBezTo>
                  <a:close/>
                  <a:moveTo>
                    <a:pt x="62154" y="52568"/>
                  </a:moveTo>
                  <a:cubicBezTo>
                    <a:pt x="55592" y="61780"/>
                    <a:pt x="43504" y="65665"/>
                    <a:pt x="31454" y="62487"/>
                  </a:cubicBezTo>
                  <a:cubicBezTo>
                    <a:pt x="21827" y="59951"/>
                    <a:pt x="11012" y="52304"/>
                    <a:pt x="9570" y="38463"/>
                  </a:cubicBezTo>
                  <a:cubicBezTo>
                    <a:pt x="8193" y="25272"/>
                    <a:pt x="17254" y="16343"/>
                    <a:pt x="26202" y="12383"/>
                  </a:cubicBezTo>
                  <a:cubicBezTo>
                    <a:pt x="30389" y="10525"/>
                    <a:pt x="35263" y="9412"/>
                    <a:pt x="40185" y="9412"/>
                  </a:cubicBezTo>
                  <a:cubicBezTo>
                    <a:pt x="47436" y="9412"/>
                    <a:pt x="54781" y="11836"/>
                    <a:pt x="60212" y="17898"/>
                  </a:cubicBezTo>
                  <a:cubicBezTo>
                    <a:pt x="68519" y="27176"/>
                    <a:pt x="69377" y="42404"/>
                    <a:pt x="62154" y="52568"/>
                  </a:cubicBezTo>
                  <a:close/>
                </a:path>
              </a:pathLst>
            </a:custGeom>
            <a:grpFill/>
            <a:ln w="9381" cap="flat">
              <a:noFill/>
              <a:prstDash val="solid"/>
              <a:miter/>
            </a:ln>
          </p:spPr>
          <p:txBody>
            <a:bodyPr rtlCol="0" anchor="ctr"/>
            <a:lstStyle/>
            <a:p>
              <a:endParaRPr lang="fr-FR"/>
            </a:p>
          </p:txBody>
        </p:sp>
        <p:sp>
          <p:nvSpPr>
            <p:cNvPr id="11" name="Forme libre 387">
              <a:extLst>
                <a:ext uri="{FF2B5EF4-FFF2-40B4-BE49-F238E27FC236}">
                  <a16:creationId xmlns:a16="http://schemas.microsoft.com/office/drawing/2014/main" id="{A635D8BD-CC2D-5579-80B5-EC4A9A5222A3}"/>
                </a:ext>
              </a:extLst>
            </p:cNvPr>
            <p:cNvSpPr/>
            <p:nvPr/>
          </p:nvSpPr>
          <p:spPr>
            <a:xfrm>
              <a:off x="6714560" y="6215995"/>
              <a:ext cx="76965" cy="190248"/>
            </a:xfrm>
            <a:custGeom>
              <a:avLst/>
              <a:gdLst>
                <a:gd name="connsiteX0" fmla="*/ 3814 w 76965"/>
                <a:gd name="connsiteY0" fmla="*/ 60990 h 190248"/>
                <a:gd name="connsiteX1" fmla="*/ 5219 w 76965"/>
                <a:gd name="connsiteY1" fmla="*/ 69089 h 190248"/>
                <a:gd name="connsiteX2" fmla="*/ 7076 w 76965"/>
                <a:gd name="connsiteY2" fmla="*/ 80046 h 190248"/>
                <a:gd name="connsiteX3" fmla="*/ 11951 w 76965"/>
                <a:gd name="connsiteY3" fmla="*/ 128877 h 190248"/>
                <a:gd name="connsiteX4" fmla="*/ 13997 w 76965"/>
                <a:gd name="connsiteY4" fmla="*/ 153392 h 190248"/>
                <a:gd name="connsiteX5" fmla="*/ 18325 w 76965"/>
                <a:gd name="connsiteY5" fmla="*/ 174277 h 190248"/>
                <a:gd name="connsiteX6" fmla="*/ 62687 w 76965"/>
                <a:gd name="connsiteY6" fmla="*/ 175691 h 190248"/>
                <a:gd name="connsiteX7" fmla="*/ 69184 w 76965"/>
                <a:gd name="connsiteY7" fmla="*/ 148178 h 190248"/>
                <a:gd name="connsiteX8" fmla="*/ 75869 w 76965"/>
                <a:gd name="connsiteY8" fmla="*/ 71041 h 190248"/>
                <a:gd name="connsiteX9" fmla="*/ 73361 w 76965"/>
                <a:gd name="connsiteY9" fmla="*/ 27584 h 190248"/>
                <a:gd name="connsiteX10" fmla="*/ 38182 w 76965"/>
                <a:gd name="connsiteY10" fmla="*/ 23 h 190248"/>
                <a:gd name="connsiteX11" fmla="*/ 6049 w 76965"/>
                <a:gd name="connsiteY11" fmla="*/ 25575 h 190248"/>
                <a:gd name="connsiteX12" fmla="*/ 2880 w 76965"/>
                <a:gd name="connsiteY12" fmla="*/ 54069 h 190248"/>
                <a:gd name="connsiteX13" fmla="*/ 693 w 76965"/>
                <a:gd name="connsiteY13" fmla="*/ 54541 h 190248"/>
                <a:gd name="connsiteX14" fmla="*/ 693 w 76965"/>
                <a:gd name="connsiteY14" fmla="*/ 57879 h 190248"/>
                <a:gd name="connsiteX15" fmla="*/ 3814 w 76965"/>
                <a:gd name="connsiteY15" fmla="*/ 60990 h 190248"/>
                <a:gd name="connsiteX16" fmla="*/ 14846 w 76965"/>
                <a:gd name="connsiteY16" fmla="*/ 28951 h 190248"/>
                <a:gd name="connsiteX17" fmla="*/ 14874 w 76965"/>
                <a:gd name="connsiteY17" fmla="*/ 28885 h 190248"/>
                <a:gd name="connsiteX18" fmla="*/ 20541 w 76965"/>
                <a:gd name="connsiteY18" fmla="*/ 34552 h 190248"/>
                <a:gd name="connsiteX19" fmla="*/ 14893 w 76965"/>
                <a:gd name="connsiteY19" fmla="*/ 40200 h 190248"/>
                <a:gd name="connsiteX20" fmla="*/ 14893 w 76965"/>
                <a:gd name="connsiteY20" fmla="*/ 43537 h 190248"/>
                <a:gd name="connsiteX21" fmla="*/ 18231 w 76965"/>
                <a:gd name="connsiteY21" fmla="*/ 43537 h 190248"/>
                <a:gd name="connsiteX22" fmla="*/ 23878 w 76965"/>
                <a:gd name="connsiteY22" fmla="*/ 37889 h 190248"/>
                <a:gd name="connsiteX23" fmla="*/ 33251 w 76965"/>
                <a:gd name="connsiteY23" fmla="*/ 47262 h 190248"/>
                <a:gd name="connsiteX24" fmla="*/ 14996 w 76965"/>
                <a:gd name="connsiteY24" fmla="*/ 65516 h 190248"/>
                <a:gd name="connsiteX25" fmla="*/ 13959 w 76965"/>
                <a:gd name="connsiteY25" fmla="*/ 64479 h 190248"/>
                <a:gd name="connsiteX26" fmla="*/ 14846 w 76965"/>
                <a:gd name="connsiteY26" fmla="*/ 28951 h 190248"/>
                <a:gd name="connsiteX27" fmla="*/ 22728 w 76965"/>
                <a:gd name="connsiteY27" fmla="*/ 113423 h 190248"/>
                <a:gd name="connsiteX28" fmla="*/ 26066 w 76965"/>
                <a:gd name="connsiteY28" fmla="*/ 113423 h 190248"/>
                <a:gd name="connsiteX29" fmla="*/ 28565 w 76965"/>
                <a:gd name="connsiteY29" fmla="*/ 110925 h 190248"/>
                <a:gd name="connsiteX30" fmla="*/ 31299 w 76965"/>
                <a:gd name="connsiteY30" fmla="*/ 113659 h 190248"/>
                <a:gd name="connsiteX31" fmla="*/ 32741 w 76965"/>
                <a:gd name="connsiteY31" fmla="*/ 114253 h 190248"/>
                <a:gd name="connsiteX32" fmla="*/ 21163 w 76965"/>
                <a:gd name="connsiteY32" fmla="*/ 125832 h 190248"/>
                <a:gd name="connsiteX33" fmla="*/ 19051 w 76965"/>
                <a:gd name="connsiteY33" fmla="*/ 101402 h 190248"/>
                <a:gd name="connsiteX34" fmla="*/ 25236 w 76965"/>
                <a:gd name="connsiteY34" fmla="*/ 107587 h 190248"/>
                <a:gd name="connsiteX35" fmla="*/ 22738 w 76965"/>
                <a:gd name="connsiteY35" fmla="*/ 110086 h 190248"/>
                <a:gd name="connsiteX36" fmla="*/ 22728 w 76965"/>
                <a:gd name="connsiteY36" fmla="*/ 113423 h 190248"/>
                <a:gd name="connsiteX37" fmla="*/ 21993 w 76965"/>
                <a:gd name="connsiteY37" fmla="*/ 135845 h 190248"/>
                <a:gd name="connsiteX38" fmla="*/ 25368 w 76965"/>
                <a:gd name="connsiteY38" fmla="*/ 139221 h 190248"/>
                <a:gd name="connsiteX39" fmla="*/ 22511 w 76965"/>
                <a:gd name="connsiteY39" fmla="*/ 142078 h 190248"/>
                <a:gd name="connsiteX40" fmla="*/ 21993 w 76965"/>
                <a:gd name="connsiteY40" fmla="*/ 135845 h 190248"/>
                <a:gd name="connsiteX41" fmla="*/ 16411 w 76965"/>
                <a:gd name="connsiteY41" fmla="*/ 78707 h 190248"/>
                <a:gd name="connsiteX42" fmla="*/ 15364 w 76965"/>
                <a:gd name="connsiteY42" fmla="*/ 72550 h 190248"/>
                <a:gd name="connsiteX43" fmla="*/ 23398 w 76965"/>
                <a:gd name="connsiteY43" fmla="*/ 80583 h 190248"/>
                <a:gd name="connsiteX44" fmla="*/ 17335 w 76965"/>
                <a:gd name="connsiteY44" fmla="*/ 86655 h 190248"/>
                <a:gd name="connsiteX45" fmla="*/ 16411 w 76965"/>
                <a:gd name="connsiteY45" fmla="*/ 78707 h 190248"/>
                <a:gd name="connsiteX46" fmla="*/ 38493 w 76965"/>
                <a:gd name="connsiteY46" fmla="*/ 9433 h 190248"/>
                <a:gd name="connsiteX47" fmla="*/ 64469 w 76965"/>
                <a:gd name="connsiteY47" fmla="*/ 30686 h 190248"/>
                <a:gd name="connsiteX48" fmla="*/ 66478 w 76965"/>
                <a:gd name="connsiteY48" fmla="*/ 70221 h 190248"/>
                <a:gd name="connsiteX49" fmla="*/ 59793 w 76965"/>
                <a:gd name="connsiteY49" fmla="*/ 147358 h 190248"/>
                <a:gd name="connsiteX50" fmla="*/ 54456 w 76965"/>
                <a:gd name="connsiteY50" fmla="*/ 171099 h 190248"/>
                <a:gd name="connsiteX51" fmla="*/ 28631 w 76965"/>
                <a:gd name="connsiteY51" fmla="*/ 173579 h 190248"/>
                <a:gd name="connsiteX52" fmla="*/ 31346 w 76965"/>
                <a:gd name="connsiteY52" fmla="*/ 173325 h 190248"/>
                <a:gd name="connsiteX53" fmla="*/ 31346 w 76965"/>
                <a:gd name="connsiteY53" fmla="*/ 169987 h 190248"/>
                <a:gd name="connsiteX54" fmla="*/ 28272 w 76965"/>
                <a:gd name="connsiteY54" fmla="*/ 166913 h 190248"/>
                <a:gd name="connsiteX55" fmla="*/ 47262 w 76965"/>
                <a:gd name="connsiteY55" fmla="*/ 147923 h 190248"/>
                <a:gd name="connsiteX56" fmla="*/ 47262 w 76965"/>
                <a:gd name="connsiteY56" fmla="*/ 144586 h 190248"/>
                <a:gd name="connsiteX57" fmla="*/ 43924 w 76965"/>
                <a:gd name="connsiteY57" fmla="*/ 144586 h 190248"/>
                <a:gd name="connsiteX58" fmla="*/ 24934 w 76965"/>
                <a:gd name="connsiteY58" fmla="*/ 163575 h 190248"/>
                <a:gd name="connsiteX59" fmla="*/ 24887 w 76965"/>
                <a:gd name="connsiteY59" fmla="*/ 163528 h 190248"/>
                <a:gd name="connsiteX60" fmla="*/ 23388 w 76965"/>
                <a:gd name="connsiteY60" fmla="*/ 152487 h 190248"/>
                <a:gd name="connsiteX61" fmla="*/ 23030 w 76965"/>
                <a:gd name="connsiteY61" fmla="*/ 148206 h 190248"/>
                <a:gd name="connsiteX62" fmla="*/ 28942 w 76965"/>
                <a:gd name="connsiteY62" fmla="*/ 142294 h 190248"/>
                <a:gd name="connsiteX63" fmla="*/ 31469 w 76965"/>
                <a:gd name="connsiteY63" fmla="*/ 141955 h 190248"/>
                <a:gd name="connsiteX64" fmla="*/ 31808 w 76965"/>
                <a:gd name="connsiteY64" fmla="*/ 139428 h 190248"/>
                <a:gd name="connsiteX65" fmla="*/ 43170 w 76965"/>
                <a:gd name="connsiteY65" fmla="*/ 128066 h 190248"/>
                <a:gd name="connsiteX66" fmla="*/ 43170 w 76965"/>
                <a:gd name="connsiteY66" fmla="*/ 124729 h 190248"/>
                <a:gd name="connsiteX67" fmla="*/ 39832 w 76965"/>
                <a:gd name="connsiteY67" fmla="*/ 124729 h 190248"/>
                <a:gd name="connsiteX68" fmla="*/ 28706 w 76965"/>
                <a:gd name="connsiteY68" fmla="*/ 135855 h 190248"/>
                <a:gd name="connsiteX69" fmla="*/ 23247 w 76965"/>
                <a:gd name="connsiteY69" fmla="*/ 130395 h 190248"/>
                <a:gd name="connsiteX70" fmla="*/ 41916 w 76965"/>
                <a:gd name="connsiteY70" fmla="*/ 111726 h 190248"/>
                <a:gd name="connsiteX71" fmla="*/ 41916 w 76965"/>
                <a:gd name="connsiteY71" fmla="*/ 108389 h 190248"/>
                <a:gd name="connsiteX72" fmla="*/ 38578 w 76965"/>
                <a:gd name="connsiteY72" fmla="*/ 108389 h 190248"/>
                <a:gd name="connsiteX73" fmla="*/ 35221 w 76965"/>
                <a:gd name="connsiteY73" fmla="*/ 111745 h 190248"/>
                <a:gd name="connsiteX74" fmla="*/ 34627 w 76965"/>
                <a:gd name="connsiteY74" fmla="*/ 110303 h 190248"/>
                <a:gd name="connsiteX75" fmla="*/ 31893 w 76965"/>
                <a:gd name="connsiteY75" fmla="*/ 107568 h 190248"/>
                <a:gd name="connsiteX76" fmla="*/ 46583 w 76965"/>
                <a:gd name="connsiteY76" fmla="*/ 92869 h 190248"/>
                <a:gd name="connsiteX77" fmla="*/ 46583 w 76965"/>
                <a:gd name="connsiteY77" fmla="*/ 89531 h 190248"/>
                <a:gd name="connsiteX78" fmla="*/ 43245 w 76965"/>
                <a:gd name="connsiteY78" fmla="*/ 89531 h 190248"/>
                <a:gd name="connsiteX79" fmla="*/ 28555 w 76965"/>
                <a:gd name="connsiteY79" fmla="*/ 104230 h 190248"/>
                <a:gd name="connsiteX80" fmla="*/ 18410 w 76965"/>
                <a:gd name="connsiteY80" fmla="*/ 94085 h 190248"/>
                <a:gd name="connsiteX81" fmla="*/ 18183 w 76965"/>
                <a:gd name="connsiteY81" fmla="*/ 93991 h 190248"/>
                <a:gd name="connsiteX82" fmla="*/ 18023 w 76965"/>
                <a:gd name="connsiteY82" fmla="*/ 92595 h 190248"/>
                <a:gd name="connsiteX83" fmla="*/ 26735 w 76965"/>
                <a:gd name="connsiteY83" fmla="*/ 83883 h 190248"/>
                <a:gd name="connsiteX84" fmla="*/ 29055 w 76965"/>
                <a:gd name="connsiteY84" fmla="*/ 86203 h 190248"/>
                <a:gd name="connsiteX85" fmla="*/ 32393 w 76965"/>
                <a:gd name="connsiteY85" fmla="*/ 86203 h 190248"/>
                <a:gd name="connsiteX86" fmla="*/ 32393 w 76965"/>
                <a:gd name="connsiteY86" fmla="*/ 82865 h 190248"/>
                <a:gd name="connsiteX87" fmla="*/ 30073 w 76965"/>
                <a:gd name="connsiteY87" fmla="*/ 80545 h 190248"/>
                <a:gd name="connsiteX88" fmla="*/ 40916 w 76965"/>
                <a:gd name="connsiteY88" fmla="*/ 69702 h 190248"/>
                <a:gd name="connsiteX89" fmla="*/ 40916 w 76965"/>
                <a:gd name="connsiteY89" fmla="*/ 66364 h 190248"/>
                <a:gd name="connsiteX90" fmla="*/ 37578 w 76965"/>
                <a:gd name="connsiteY90" fmla="*/ 66364 h 190248"/>
                <a:gd name="connsiteX91" fmla="*/ 26735 w 76965"/>
                <a:gd name="connsiteY91" fmla="*/ 77208 h 190248"/>
                <a:gd name="connsiteX92" fmla="*/ 18334 w 76965"/>
                <a:gd name="connsiteY92" fmla="*/ 68816 h 190248"/>
                <a:gd name="connsiteX93" fmla="*/ 36588 w 76965"/>
                <a:gd name="connsiteY93" fmla="*/ 50562 h 190248"/>
                <a:gd name="connsiteX94" fmla="*/ 44886 w 76965"/>
                <a:gd name="connsiteY94" fmla="*/ 58859 h 190248"/>
                <a:gd name="connsiteX95" fmla="*/ 48224 w 76965"/>
                <a:gd name="connsiteY95" fmla="*/ 58859 h 190248"/>
                <a:gd name="connsiteX96" fmla="*/ 48224 w 76965"/>
                <a:gd name="connsiteY96" fmla="*/ 55521 h 190248"/>
                <a:gd name="connsiteX97" fmla="*/ 39926 w 76965"/>
                <a:gd name="connsiteY97" fmla="*/ 47224 h 190248"/>
                <a:gd name="connsiteX98" fmla="*/ 41029 w 76965"/>
                <a:gd name="connsiteY98" fmla="*/ 46121 h 190248"/>
                <a:gd name="connsiteX99" fmla="*/ 41029 w 76965"/>
                <a:gd name="connsiteY99" fmla="*/ 42783 h 190248"/>
                <a:gd name="connsiteX100" fmla="*/ 37692 w 76965"/>
                <a:gd name="connsiteY100" fmla="*/ 42783 h 190248"/>
                <a:gd name="connsiteX101" fmla="*/ 36588 w 76965"/>
                <a:gd name="connsiteY101" fmla="*/ 43886 h 190248"/>
                <a:gd name="connsiteX102" fmla="*/ 27216 w 76965"/>
                <a:gd name="connsiteY102" fmla="*/ 34514 h 190248"/>
                <a:gd name="connsiteX103" fmla="*/ 34165 w 76965"/>
                <a:gd name="connsiteY103" fmla="*/ 27565 h 190248"/>
                <a:gd name="connsiteX104" fmla="*/ 42189 w 76965"/>
                <a:gd name="connsiteY104" fmla="*/ 35042 h 190248"/>
                <a:gd name="connsiteX105" fmla="*/ 45517 w 76965"/>
                <a:gd name="connsiteY105" fmla="*/ 34919 h 190248"/>
                <a:gd name="connsiteX106" fmla="*/ 45395 w 76965"/>
                <a:gd name="connsiteY106" fmla="*/ 31582 h 190248"/>
                <a:gd name="connsiteX107" fmla="*/ 37503 w 76965"/>
                <a:gd name="connsiteY107" fmla="*/ 24227 h 190248"/>
                <a:gd name="connsiteX108" fmla="*/ 40530 w 76965"/>
                <a:gd name="connsiteY108" fmla="*/ 21201 h 190248"/>
                <a:gd name="connsiteX109" fmla="*/ 44537 w 76965"/>
                <a:gd name="connsiteY109" fmla="*/ 25208 h 190248"/>
                <a:gd name="connsiteX110" fmla="*/ 47875 w 76965"/>
                <a:gd name="connsiteY110" fmla="*/ 25208 h 190248"/>
                <a:gd name="connsiteX111" fmla="*/ 47875 w 76965"/>
                <a:gd name="connsiteY111" fmla="*/ 21870 h 190248"/>
                <a:gd name="connsiteX112" fmla="*/ 43509 w 76965"/>
                <a:gd name="connsiteY112" fmla="*/ 17504 h 190248"/>
                <a:gd name="connsiteX113" fmla="*/ 43000 w 76965"/>
                <a:gd name="connsiteY113" fmla="*/ 15411 h 190248"/>
                <a:gd name="connsiteX114" fmla="*/ 40907 w 76965"/>
                <a:gd name="connsiteY114" fmla="*/ 14902 h 190248"/>
                <a:gd name="connsiteX115" fmla="*/ 35749 w 76965"/>
                <a:gd name="connsiteY115" fmla="*/ 9811 h 190248"/>
                <a:gd name="connsiteX116" fmla="*/ 38493 w 76965"/>
                <a:gd name="connsiteY116" fmla="*/ 9433 h 190248"/>
                <a:gd name="connsiteX117" fmla="*/ 30573 w 76965"/>
                <a:gd name="connsiteY117" fmla="*/ 11300 h 190248"/>
                <a:gd name="connsiteX118" fmla="*/ 37182 w 76965"/>
                <a:gd name="connsiteY118" fmla="*/ 17910 h 190248"/>
                <a:gd name="connsiteX119" fmla="*/ 34043 w 76965"/>
                <a:gd name="connsiteY119" fmla="*/ 21050 h 190248"/>
                <a:gd name="connsiteX120" fmla="*/ 29630 w 76965"/>
                <a:gd name="connsiteY120" fmla="*/ 16948 h 190248"/>
                <a:gd name="connsiteX121" fmla="*/ 26302 w 76965"/>
                <a:gd name="connsiteY121" fmla="*/ 17071 h 190248"/>
                <a:gd name="connsiteX122" fmla="*/ 26424 w 76965"/>
                <a:gd name="connsiteY122" fmla="*/ 20408 h 190248"/>
                <a:gd name="connsiteX123" fmla="*/ 30705 w 76965"/>
                <a:gd name="connsiteY123" fmla="*/ 24397 h 190248"/>
                <a:gd name="connsiteX124" fmla="*/ 23878 w 76965"/>
                <a:gd name="connsiteY124" fmla="*/ 31223 h 190248"/>
                <a:gd name="connsiteX125" fmla="*/ 17052 w 76965"/>
                <a:gd name="connsiteY125" fmla="*/ 24397 h 190248"/>
                <a:gd name="connsiteX126" fmla="*/ 30573 w 76965"/>
                <a:gd name="connsiteY126" fmla="*/ 11300 h 190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Lst>
              <a:rect l="l" t="t" r="r" b="b"/>
              <a:pathLst>
                <a:path w="76965" h="190248">
                  <a:moveTo>
                    <a:pt x="3814" y="60990"/>
                  </a:moveTo>
                  <a:cubicBezTo>
                    <a:pt x="4248" y="63705"/>
                    <a:pt x="4729" y="66412"/>
                    <a:pt x="5219" y="69089"/>
                  </a:cubicBezTo>
                  <a:cubicBezTo>
                    <a:pt x="5869" y="72672"/>
                    <a:pt x="6548" y="76321"/>
                    <a:pt x="7076" y="80046"/>
                  </a:cubicBezTo>
                  <a:cubicBezTo>
                    <a:pt x="9377" y="96122"/>
                    <a:pt x="10688" y="112773"/>
                    <a:pt x="11951" y="128877"/>
                  </a:cubicBezTo>
                  <a:cubicBezTo>
                    <a:pt x="12583" y="137071"/>
                    <a:pt x="13233" y="145255"/>
                    <a:pt x="13997" y="153392"/>
                  </a:cubicBezTo>
                  <a:cubicBezTo>
                    <a:pt x="14619" y="159973"/>
                    <a:pt x="15336" y="167432"/>
                    <a:pt x="18325" y="174277"/>
                  </a:cubicBezTo>
                  <a:cubicBezTo>
                    <a:pt x="27735" y="195869"/>
                    <a:pt x="52052" y="194803"/>
                    <a:pt x="62687" y="175691"/>
                  </a:cubicBezTo>
                  <a:cubicBezTo>
                    <a:pt x="67562" y="166970"/>
                    <a:pt x="68420" y="156985"/>
                    <a:pt x="69184" y="148178"/>
                  </a:cubicBezTo>
                  <a:lnTo>
                    <a:pt x="75869" y="71041"/>
                  </a:lnTo>
                  <a:cubicBezTo>
                    <a:pt x="77047" y="57416"/>
                    <a:pt x="78396" y="41963"/>
                    <a:pt x="73361" y="27584"/>
                  </a:cubicBezTo>
                  <a:cubicBezTo>
                    <a:pt x="68590" y="13912"/>
                    <a:pt x="55239" y="-665"/>
                    <a:pt x="38182" y="23"/>
                  </a:cubicBezTo>
                  <a:cubicBezTo>
                    <a:pt x="22596" y="523"/>
                    <a:pt x="10810" y="13214"/>
                    <a:pt x="6049" y="25575"/>
                  </a:cubicBezTo>
                  <a:cubicBezTo>
                    <a:pt x="2220" y="35551"/>
                    <a:pt x="1928" y="44961"/>
                    <a:pt x="2880" y="54069"/>
                  </a:cubicBezTo>
                  <a:cubicBezTo>
                    <a:pt x="2107" y="53881"/>
                    <a:pt x="1296" y="53937"/>
                    <a:pt x="693" y="54541"/>
                  </a:cubicBezTo>
                  <a:cubicBezTo>
                    <a:pt x="-231" y="55465"/>
                    <a:pt x="-231" y="56954"/>
                    <a:pt x="693" y="57879"/>
                  </a:cubicBezTo>
                  <a:lnTo>
                    <a:pt x="3814" y="60990"/>
                  </a:lnTo>
                  <a:close/>
                  <a:moveTo>
                    <a:pt x="14846" y="28951"/>
                  </a:moveTo>
                  <a:cubicBezTo>
                    <a:pt x="14855" y="28932"/>
                    <a:pt x="14864" y="28904"/>
                    <a:pt x="14874" y="28885"/>
                  </a:cubicBezTo>
                  <a:lnTo>
                    <a:pt x="20541" y="34552"/>
                  </a:lnTo>
                  <a:lnTo>
                    <a:pt x="14893" y="40200"/>
                  </a:lnTo>
                  <a:cubicBezTo>
                    <a:pt x="13969" y="41124"/>
                    <a:pt x="13969" y="42613"/>
                    <a:pt x="14893" y="43537"/>
                  </a:cubicBezTo>
                  <a:cubicBezTo>
                    <a:pt x="15807" y="44452"/>
                    <a:pt x="17297" y="44461"/>
                    <a:pt x="18231" y="43537"/>
                  </a:cubicBezTo>
                  <a:lnTo>
                    <a:pt x="23878" y="37889"/>
                  </a:lnTo>
                  <a:lnTo>
                    <a:pt x="33251" y="47262"/>
                  </a:lnTo>
                  <a:lnTo>
                    <a:pt x="14996" y="65516"/>
                  </a:lnTo>
                  <a:lnTo>
                    <a:pt x="13959" y="64479"/>
                  </a:lnTo>
                  <a:cubicBezTo>
                    <a:pt x="11715" y="52089"/>
                    <a:pt x="10188" y="41076"/>
                    <a:pt x="14846" y="28951"/>
                  </a:cubicBezTo>
                  <a:close/>
                  <a:moveTo>
                    <a:pt x="22728" y="113423"/>
                  </a:moveTo>
                  <a:cubicBezTo>
                    <a:pt x="23633" y="114329"/>
                    <a:pt x="25132" y="114357"/>
                    <a:pt x="26066" y="113423"/>
                  </a:cubicBezTo>
                  <a:lnTo>
                    <a:pt x="28565" y="110925"/>
                  </a:lnTo>
                  <a:lnTo>
                    <a:pt x="31299" y="113659"/>
                  </a:lnTo>
                  <a:cubicBezTo>
                    <a:pt x="31695" y="114055"/>
                    <a:pt x="32223" y="114206"/>
                    <a:pt x="32741" y="114253"/>
                  </a:cubicBezTo>
                  <a:lnTo>
                    <a:pt x="21163" y="125832"/>
                  </a:lnTo>
                  <a:cubicBezTo>
                    <a:pt x="20531" y="117761"/>
                    <a:pt x="19843" y="109605"/>
                    <a:pt x="19051" y="101402"/>
                  </a:cubicBezTo>
                  <a:lnTo>
                    <a:pt x="25236" y="107587"/>
                  </a:lnTo>
                  <a:lnTo>
                    <a:pt x="22738" y="110086"/>
                  </a:lnTo>
                  <a:cubicBezTo>
                    <a:pt x="21813" y="111010"/>
                    <a:pt x="21813" y="112499"/>
                    <a:pt x="22728" y="113423"/>
                  </a:cubicBezTo>
                  <a:close/>
                  <a:moveTo>
                    <a:pt x="21993" y="135845"/>
                  </a:moveTo>
                  <a:lnTo>
                    <a:pt x="25368" y="139221"/>
                  </a:lnTo>
                  <a:lnTo>
                    <a:pt x="22511" y="142078"/>
                  </a:lnTo>
                  <a:cubicBezTo>
                    <a:pt x="22342" y="139994"/>
                    <a:pt x="22162" y="137919"/>
                    <a:pt x="21993" y="135845"/>
                  </a:cubicBezTo>
                  <a:close/>
                  <a:moveTo>
                    <a:pt x="16411" y="78707"/>
                  </a:moveTo>
                  <a:cubicBezTo>
                    <a:pt x="16109" y="76614"/>
                    <a:pt x="15722" y="74596"/>
                    <a:pt x="15364" y="72550"/>
                  </a:cubicBezTo>
                  <a:lnTo>
                    <a:pt x="23398" y="80583"/>
                  </a:lnTo>
                  <a:lnTo>
                    <a:pt x="17335" y="86655"/>
                  </a:lnTo>
                  <a:cubicBezTo>
                    <a:pt x="17005" y="84006"/>
                    <a:pt x="16788" y="81328"/>
                    <a:pt x="16411" y="78707"/>
                  </a:cubicBezTo>
                  <a:close/>
                  <a:moveTo>
                    <a:pt x="38493" y="9433"/>
                  </a:moveTo>
                  <a:cubicBezTo>
                    <a:pt x="50732" y="9122"/>
                    <a:pt x="60679" y="19824"/>
                    <a:pt x="64469" y="30686"/>
                  </a:cubicBezTo>
                  <a:cubicBezTo>
                    <a:pt x="68825" y="43160"/>
                    <a:pt x="67571" y="57539"/>
                    <a:pt x="66478" y="70221"/>
                  </a:cubicBezTo>
                  <a:lnTo>
                    <a:pt x="59793" y="147358"/>
                  </a:lnTo>
                  <a:cubicBezTo>
                    <a:pt x="59076" y="155608"/>
                    <a:pt x="58341" y="164141"/>
                    <a:pt x="54456" y="171099"/>
                  </a:cubicBezTo>
                  <a:cubicBezTo>
                    <a:pt x="49195" y="180528"/>
                    <a:pt x="36711" y="186119"/>
                    <a:pt x="28631" y="173579"/>
                  </a:cubicBezTo>
                  <a:cubicBezTo>
                    <a:pt x="29526" y="174051"/>
                    <a:pt x="30328" y="174343"/>
                    <a:pt x="31346" y="173325"/>
                  </a:cubicBezTo>
                  <a:cubicBezTo>
                    <a:pt x="32270" y="172401"/>
                    <a:pt x="32270" y="170911"/>
                    <a:pt x="31346" y="169987"/>
                  </a:cubicBezTo>
                  <a:lnTo>
                    <a:pt x="28272" y="166913"/>
                  </a:lnTo>
                  <a:lnTo>
                    <a:pt x="47262" y="147923"/>
                  </a:lnTo>
                  <a:cubicBezTo>
                    <a:pt x="48186" y="146999"/>
                    <a:pt x="48186" y="145510"/>
                    <a:pt x="47262" y="144586"/>
                  </a:cubicBezTo>
                  <a:cubicBezTo>
                    <a:pt x="46338" y="143662"/>
                    <a:pt x="44848" y="143662"/>
                    <a:pt x="43924" y="144586"/>
                  </a:cubicBezTo>
                  <a:lnTo>
                    <a:pt x="24934" y="163575"/>
                  </a:lnTo>
                  <a:lnTo>
                    <a:pt x="24887" y="163528"/>
                  </a:lnTo>
                  <a:cubicBezTo>
                    <a:pt x="24142" y="159926"/>
                    <a:pt x="23737" y="156183"/>
                    <a:pt x="23388" y="152487"/>
                  </a:cubicBezTo>
                  <a:cubicBezTo>
                    <a:pt x="23256" y="151063"/>
                    <a:pt x="23162" y="149630"/>
                    <a:pt x="23030" y="148206"/>
                  </a:cubicBezTo>
                  <a:lnTo>
                    <a:pt x="28942" y="142294"/>
                  </a:lnTo>
                  <a:cubicBezTo>
                    <a:pt x="29781" y="142643"/>
                    <a:pt x="30441" y="142983"/>
                    <a:pt x="31469" y="141955"/>
                  </a:cubicBezTo>
                  <a:cubicBezTo>
                    <a:pt x="32166" y="141257"/>
                    <a:pt x="32166" y="140286"/>
                    <a:pt x="31808" y="139428"/>
                  </a:cubicBezTo>
                  <a:lnTo>
                    <a:pt x="43170" y="128066"/>
                  </a:lnTo>
                  <a:cubicBezTo>
                    <a:pt x="44094" y="127142"/>
                    <a:pt x="44094" y="125653"/>
                    <a:pt x="43170" y="124729"/>
                  </a:cubicBezTo>
                  <a:cubicBezTo>
                    <a:pt x="42246" y="123805"/>
                    <a:pt x="40756" y="123805"/>
                    <a:pt x="39832" y="124729"/>
                  </a:cubicBezTo>
                  <a:lnTo>
                    <a:pt x="28706" y="135855"/>
                  </a:lnTo>
                  <a:lnTo>
                    <a:pt x="23247" y="130395"/>
                  </a:lnTo>
                  <a:lnTo>
                    <a:pt x="41916" y="111726"/>
                  </a:lnTo>
                  <a:cubicBezTo>
                    <a:pt x="42840" y="110802"/>
                    <a:pt x="42840" y="109313"/>
                    <a:pt x="41916" y="108389"/>
                  </a:cubicBezTo>
                  <a:cubicBezTo>
                    <a:pt x="40992" y="107464"/>
                    <a:pt x="39502" y="107464"/>
                    <a:pt x="38578" y="108389"/>
                  </a:cubicBezTo>
                  <a:lnTo>
                    <a:pt x="35221" y="111745"/>
                  </a:lnTo>
                  <a:cubicBezTo>
                    <a:pt x="35165" y="111227"/>
                    <a:pt x="35023" y="110699"/>
                    <a:pt x="34627" y="110303"/>
                  </a:cubicBezTo>
                  <a:lnTo>
                    <a:pt x="31893" y="107568"/>
                  </a:lnTo>
                  <a:lnTo>
                    <a:pt x="46583" y="92869"/>
                  </a:lnTo>
                  <a:cubicBezTo>
                    <a:pt x="47507" y="91945"/>
                    <a:pt x="47507" y="90455"/>
                    <a:pt x="46583" y="89531"/>
                  </a:cubicBezTo>
                  <a:cubicBezTo>
                    <a:pt x="45649" y="88597"/>
                    <a:pt x="44160" y="88616"/>
                    <a:pt x="43245" y="89531"/>
                  </a:cubicBezTo>
                  <a:lnTo>
                    <a:pt x="28555" y="104230"/>
                  </a:lnTo>
                  <a:lnTo>
                    <a:pt x="18410" y="94085"/>
                  </a:lnTo>
                  <a:cubicBezTo>
                    <a:pt x="18344" y="94019"/>
                    <a:pt x="18249" y="94047"/>
                    <a:pt x="18183" y="93991"/>
                  </a:cubicBezTo>
                  <a:cubicBezTo>
                    <a:pt x="18136" y="93529"/>
                    <a:pt x="18070" y="93057"/>
                    <a:pt x="18023" y="92595"/>
                  </a:cubicBezTo>
                  <a:lnTo>
                    <a:pt x="26735" y="83883"/>
                  </a:lnTo>
                  <a:lnTo>
                    <a:pt x="29055" y="86203"/>
                  </a:lnTo>
                  <a:cubicBezTo>
                    <a:pt x="29969" y="87117"/>
                    <a:pt x="31459" y="87127"/>
                    <a:pt x="32393" y="86203"/>
                  </a:cubicBezTo>
                  <a:cubicBezTo>
                    <a:pt x="33317" y="85279"/>
                    <a:pt x="33317" y="83789"/>
                    <a:pt x="32393" y="82865"/>
                  </a:cubicBezTo>
                  <a:lnTo>
                    <a:pt x="30073" y="80545"/>
                  </a:lnTo>
                  <a:lnTo>
                    <a:pt x="40916" y="69702"/>
                  </a:lnTo>
                  <a:cubicBezTo>
                    <a:pt x="41840" y="68778"/>
                    <a:pt x="41840" y="67288"/>
                    <a:pt x="40916" y="66364"/>
                  </a:cubicBezTo>
                  <a:cubicBezTo>
                    <a:pt x="39992" y="65440"/>
                    <a:pt x="38502" y="65440"/>
                    <a:pt x="37578" y="66364"/>
                  </a:cubicBezTo>
                  <a:lnTo>
                    <a:pt x="26735" y="77208"/>
                  </a:lnTo>
                  <a:lnTo>
                    <a:pt x="18334" y="68816"/>
                  </a:lnTo>
                  <a:lnTo>
                    <a:pt x="36588" y="50562"/>
                  </a:lnTo>
                  <a:lnTo>
                    <a:pt x="44886" y="58859"/>
                  </a:lnTo>
                  <a:cubicBezTo>
                    <a:pt x="45800" y="59774"/>
                    <a:pt x="47290" y="59783"/>
                    <a:pt x="48224" y="58859"/>
                  </a:cubicBezTo>
                  <a:cubicBezTo>
                    <a:pt x="49148" y="57935"/>
                    <a:pt x="49148" y="56445"/>
                    <a:pt x="48224" y="55521"/>
                  </a:cubicBezTo>
                  <a:lnTo>
                    <a:pt x="39926" y="47224"/>
                  </a:lnTo>
                  <a:lnTo>
                    <a:pt x="41029" y="46121"/>
                  </a:lnTo>
                  <a:cubicBezTo>
                    <a:pt x="41953" y="45197"/>
                    <a:pt x="41953" y="43707"/>
                    <a:pt x="41029" y="42783"/>
                  </a:cubicBezTo>
                  <a:cubicBezTo>
                    <a:pt x="40105" y="41859"/>
                    <a:pt x="38616" y="41859"/>
                    <a:pt x="37692" y="42783"/>
                  </a:cubicBezTo>
                  <a:lnTo>
                    <a:pt x="36588" y="43886"/>
                  </a:lnTo>
                  <a:lnTo>
                    <a:pt x="27216" y="34514"/>
                  </a:lnTo>
                  <a:lnTo>
                    <a:pt x="34165" y="27565"/>
                  </a:lnTo>
                  <a:lnTo>
                    <a:pt x="42189" y="35042"/>
                  </a:lnTo>
                  <a:cubicBezTo>
                    <a:pt x="43123" y="35919"/>
                    <a:pt x="44622" y="35881"/>
                    <a:pt x="45517" y="34919"/>
                  </a:cubicBezTo>
                  <a:cubicBezTo>
                    <a:pt x="46413" y="33967"/>
                    <a:pt x="46357" y="32477"/>
                    <a:pt x="45395" y="31582"/>
                  </a:cubicBezTo>
                  <a:lnTo>
                    <a:pt x="37503" y="24227"/>
                  </a:lnTo>
                  <a:lnTo>
                    <a:pt x="40530" y="21201"/>
                  </a:lnTo>
                  <a:lnTo>
                    <a:pt x="44537" y="25208"/>
                  </a:lnTo>
                  <a:cubicBezTo>
                    <a:pt x="45451" y="26122"/>
                    <a:pt x="46941" y="26132"/>
                    <a:pt x="47875" y="25208"/>
                  </a:cubicBezTo>
                  <a:cubicBezTo>
                    <a:pt x="48799" y="24284"/>
                    <a:pt x="48799" y="22794"/>
                    <a:pt x="47875" y="21870"/>
                  </a:cubicBezTo>
                  <a:lnTo>
                    <a:pt x="43509" y="17504"/>
                  </a:lnTo>
                  <a:cubicBezTo>
                    <a:pt x="43660" y="16760"/>
                    <a:pt x="43575" y="15986"/>
                    <a:pt x="43000" y="15411"/>
                  </a:cubicBezTo>
                  <a:cubicBezTo>
                    <a:pt x="42425" y="14836"/>
                    <a:pt x="41652" y="14751"/>
                    <a:pt x="40907" y="14902"/>
                  </a:cubicBezTo>
                  <a:lnTo>
                    <a:pt x="35749" y="9811"/>
                  </a:lnTo>
                  <a:cubicBezTo>
                    <a:pt x="36654" y="9650"/>
                    <a:pt x="37550" y="9462"/>
                    <a:pt x="38493" y="9433"/>
                  </a:cubicBezTo>
                  <a:close/>
                  <a:moveTo>
                    <a:pt x="30573" y="11300"/>
                  </a:moveTo>
                  <a:lnTo>
                    <a:pt x="37182" y="17910"/>
                  </a:lnTo>
                  <a:lnTo>
                    <a:pt x="34043" y="21050"/>
                  </a:lnTo>
                  <a:lnTo>
                    <a:pt x="29630" y="16948"/>
                  </a:lnTo>
                  <a:cubicBezTo>
                    <a:pt x="28678" y="16062"/>
                    <a:pt x="27178" y="16118"/>
                    <a:pt x="26302" y="17071"/>
                  </a:cubicBezTo>
                  <a:cubicBezTo>
                    <a:pt x="25406" y="18023"/>
                    <a:pt x="25462" y="19513"/>
                    <a:pt x="26424" y="20408"/>
                  </a:cubicBezTo>
                  <a:lnTo>
                    <a:pt x="30705" y="24397"/>
                  </a:lnTo>
                  <a:lnTo>
                    <a:pt x="23878" y="31223"/>
                  </a:lnTo>
                  <a:lnTo>
                    <a:pt x="17052" y="24397"/>
                  </a:lnTo>
                  <a:cubicBezTo>
                    <a:pt x="20126" y="18928"/>
                    <a:pt x="24784" y="13912"/>
                    <a:pt x="30573" y="11300"/>
                  </a:cubicBezTo>
                  <a:close/>
                </a:path>
              </a:pathLst>
            </a:custGeom>
            <a:grpFill/>
            <a:ln w="9381" cap="flat">
              <a:noFill/>
              <a:prstDash val="solid"/>
              <a:miter/>
            </a:ln>
          </p:spPr>
          <p:txBody>
            <a:bodyPr rtlCol="0" anchor="ctr"/>
            <a:lstStyle/>
            <a:p>
              <a:endParaRPr lang="fr-FR"/>
            </a:p>
          </p:txBody>
        </p:sp>
      </p:grpSp>
      <p:sp>
        <p:nvSpPr>
          <p:cNvPr id="21" name="Rectangle 20">
            <a:extLst>
              <a:ext uri="{FF2B5EF4-FFF2-40B4-BE49-F238E27FC236}">
                <a16:creationId xmlns:a16="http://schemas.microsoft.com/office/drawing/2014/main" id="{E14A02B5-9083-4C1A-05A6-D5B8E7452F11}"/>
              </a:ext>
            </a:extLst>
          </p:cNvPr>
          <p:cNvSpPr/>
          <p:nvPr/>
        </p:nvSpPr>
        <p:spPr>
          <a:xfrm>
            <a:off x="1353285" y="5316308"/>
            <a:ext cx="8596629" cy="1620880"/>
          </a:xfrm>
          <a:prstGeom prst="rect">
            <a:avLst/>
          </a:prstGeom>
          <a:solidFill>
            <a:schemeClr val="accent1">
              <a:lumMod val="75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73038" lvl="1" algn="just">
              <a:spcAft>
                <a:spcPts val="600"/>
              </a:spcAft>
              <a:tabLst>
                <a:tab pos="173038" algn="l"/>
              </a:tabLst>
            </a:pPr>
            <a:r>
              <a:rPr lang="fr-FR" sz="1600" kern="100">
                <a:solidFill>
                  <a:schemeClr val="bg1"/>
                </a:solidFill>
                <a:effectLst/>
                <a:ea typeface="Aptos" panose="020B0004020202020204" pitchFamily="34" charset="0"/>
                <a:cs typeface="Arial" panose="020B0604020202020204" pitchFamily="34" charset="0"/>
              </a:rPr>
              <a:t>Selon les bases exploitées, l’enregistrement de l’information peut avoir différentes natures, et remonter parfois à quelques années. Par conséquent, les évolutions constatées dans les données peuvent relever d’évolutions dans les comportements de déclaration ou de nature de recueil de l’information. </a:t>
            </a:r>
          </a:p>
          <a:p>
            <a:pPr marL="173038" lvl="1" algn="just">
              <a:spcAft>
                <a:spcPts val="800"/>
              </a:spcAft>
              <a:tabLst>
                <a:tab pos="173038" algn="l"/>
              </a:tabLst>
            </a:pPr>
            <a:r>
              <a:rPr lang="fr-FR" sz="1600" kern="100">
                <a:solidFill>
                  <a:schemeClr val="bg1"/>
                </a:solidFill>
                <a:effectLst/>
                <a:ea typeface="Aptos" panose="020B0004020202020204" pitchFamily="34" charset="0"/>
                <a:cs typeface="Arial" panose="020B0604020202020204" pitchFamily="34" charset="0"/>
              </a:rPr>
              <a:t>Les interprétations de ces chiffres et de ces évolutions doivent à ce titre être parfois prises avec précaution.</a:t>
            </a:r>
          </a:p>
        </p:txBody>
      </p:sp>
    </p:spTree>
    <p:extLst>
      <p:ext uri="{BB962C8B-B14F-4D97-AF65-F5344CB8AC3E}">
        <p14:creationId xmlns:p14="http://schemas.microsoft.com/office/powerpoint/2010/main" val="36354016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D4E01C-1B20-686D-D188-CDE58BB87777}"/>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F798EE9C-0F49-6FA0-7D43-5CB5B4463814}"/>
              </a:ext>
            </a:extLst>
          </p:cNvPr>
          <p:cNvSpPr/>
          <p:nvPr/>
        </p:nvSpPr>
        <p:spPr>
          <a:xfrm>
            <a:off x="1286539" y="2323539"/>
            <a:ext cx="1754372" cy="402050"/>
          </a:xfrm>
          <a:prstGeom prst="rect">
            <a:avLst/>
          </a:prstGeom>
          <a:solidFill>
            <a:srgbClr val="EC26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Espace réservé du texte 1">
            <a:extLst>
              <a:ext uri="{FF2B5EF4-FFF2-40B4-BE49-F238E27FC236}">
                <a16:creationId xmlns:a16="http://schemas.microsoft.com/office/drawing/2014/main" id="{0366D6BF-DB97-4A2D-D6D9-555392FAB58B}"/>
              </a:ext>
            </a:extLst>
          </p:cNvPr>
          <p:cNvSpPr>
            <a:spLocks noGrp="1"/>
          </p:cNvSpPr>
          <p:nvPr>
            <p:ph type="body" sz="quarter" idx="10"/>
          </p:nvPr>
        </p:nvSpPr>
        <p:spPr/>
        <p:txBody>
          <a:bodyPr/>
          <a:lstStyle/>
          <a:p>
            <a:r>
              <a:rPr lang="fr-FR"/>
              <a:t>Au programme pour les 2 prochaines heures</a:t>
            </a:r>
          </a:p>
        </p:txBody>
      </p:sp>
      <p:sp>
        <p:nvSpPr>
          <p:cNvPr id="4" name="Espace réservé du numéro de diapositive 3">
            <a:extLst>
              <a:ext uri="{FF2B5EF4-FFF2-40B4-BE49-F238E27FC236}">
                <a16:creationId xmlns:a16="http://schemas.microsoft.com/office/drawing/2014/main" id="{ECFB06A8-4043-739C-7101-8B19318D9177}"/>
              </a:ext>
            </a:extLst>
          </p:cNvPr>
          <p:cNvSpPr>
            <a:spLocks noGrp="1"/>
          </p:cNvSpPr>
          <p:nvPr>
            <p:ph type="sldNum" sz="quarter" idx="4"/>
          </p:nvPr>
        </p:nvSpPr>
        <p:spPr/>
        <p:txBody>
          <a:bodyPr/>
          <a:lstStyle/>
          <a:p>
            <a:fld id="{FFE9600D-D970-3D40-B4FB-C6249E901464}" type="slidenum">
              <a:rPr lang="fr-FR" smtClean="0"/>
              <a:pPr/>
              <a:t>5</a:t>
            </a:fld>
            <a:endParaRPr lang="fr-FR"/>
          </a:p>
        </p:txBody>
      </p:sp>
      <p:sp>
        <p:nvSpPr>
          <p:cNvPr id="5" name="ZoneTexte 4">
            <a:extLst>
              <a:ext uri="{FF2B5EF4-FFF2-40B4-BE49-F238E27FC236}">
                <a16:creationId xmlns:a16="http://schemas.microsoft.com/office/drawing/2014/main" id="{649FB417-2CEC-F241-C955-43B9548A7FB2}"/>
              </a:ext>
            </a:extLst>
          </p:cNvPr>
          <p:cNvSpPr txBox="1"/>
          <p:nvPr/>
        </p:nvSpPr>
        <p:spPr>
          <a:xfrm>
            <a:off x="1589918" y="3329972"/>
            <a:ext cx="8287371" cy="3031599"/>
          </a:xfrm>
          <a:prstGeom prst="rect">
            <a:avLst/>
          </a:prstGeom>
          <a:noFill/>
        </p:spPr>
        <p:txBody>
          <a:bodyPr wrap="square" rtlCol="0">
            <a:spAutoFit/>
          </a:bodyPr>
          <a:lstStyle/>
          <a:p>
            <a:pPr algn="just"/>
            <a:r>
              <a:rPr lang="fr-FR" sz="2000" b="1">
                <a:sym typeface="Wingdings" panose="05000000000000000000" pitchFamily="2" charset="2"/>
              </a:rPr>
              <a:t>Une présentation synthétique et interactive des données du diagnostic…</a:t>
            </a:r>
          </a:p>
          <a:p>
            <a:pPr algn="just"/>
            <a:r>
              <a:rPr lang="fr-FR" sz="1600">
                <a:sym typeface="Wingdings" panose="05000000000000000000" pitchFamily="2" charset="2"/>
              </a:rPr>
              <a:t>Lien de connexion : </a:t>
            </a:r>
          </a:p>
          <a:p>
            <a:pPr algn="just"/>
            <a:endParaRPr lang="fr-FR" sz="1600">
              <a:sym typeface="Wingdings" panose="05000000000000000000" pitchFamily="2" charset="2"/>
            </a:endParaRPr>
          </a:p>
          <a:p>
            <a:pPr>
              <a:buNone/>
            </a:pPr>
            <a:r>
              <a:rPr lang="fr-FR" sz="2800">
                <a:effectLst/>
                <a:latin typeface="-apple-system"/>
                <a:hlinkClick r:id="rId3" tooltip="https://go.klaxoon.com/s3mgug5"/>
              </a:rPr>
              <a:t>https://go.klaxoon.com/S3MGUG5</a:t>
            </a:r>
            <a:endParaRPr lang="fr-FR" sz="2800">
              <a:effectLst/>
              <a:latin typeface="-apple-system"/>
            </a:endParaRPr>
          </a:p>
          <a:p>
            <a:pPr algn="just"/>
            <a:endParaRPr lang="fr-FR" sz="1600">
              <a:highlight>
                <a:srgbClr val="FFFF00"/>
              </a:highlight>
              <a:sym typeface="Wingdings" panose="05000000000000000000" pitchFamily="2" charset="2"/>
            </a:endParaRPr>
          </a:p>
          <a:p>
            <a:pPr algn="just">
              <a:spcAft>
                <a:spcPts val="600"/>
              </a:spcAft>
            </a:pPr>
            <a:r>
              <a:rPr lang="fr-FR" sz="2000" b="1">
                <a:sym typeface="Wingdings" panose="05000000000000000000" pitchFamily="2" charset="2"/>
              </a:rPr>
              <a:t>…pour amorcer la réflexion sur la prochaine feuille de route du PRITH 2025-2027</a:t>
            </a:r>
          </a:p>
          <a:p>
            <a:pPr algn="just"/>
            <a:r>
              <a:rPr lang="fr-FR" sz="1600">
                <a:sym typeface="Wingdings" panose="05000000000000000000" pitchFamily="2" charset="2"/>
              </a:rPr>
              <a:t>Une première proposition autour d’ </a:t>
            </a:r>
            <a:r>
              <a:rPr lang="fr-FR" b="1">
                <a:sym typeface="Wingdings" panose="05000000000000000000" pitchFamily="2" charset="2"/>
              </a:rPr>
              <a:t>axes réflexifs, </a:t>
            </a:r>
            <a:r>
              <a:rPr lang="fr-FR" sz="1600">
                <a:sym typeface="Wingdings" panose="05000000000000000000" pitchFamily="2" charset="2"/>
              </a:rPr>
              <a:t>pour amorcer ensemble la discussion sur :</a:t>
            </a:r>
          </a:p>
          <a:p>
            <a:pPr marL="285750" indent="-285750" algn="just">
              <a:buFont typeface="Arial" panose="020B0604020202020204" pitchFamily="34" charset="0"/>
              <a:buChar char="•"/>
            </a:pPr>
            <a:r>
              <a:rPr lang="fr-FR" sz="1600">
                <a:sym typeface="Wingdings" panose="05000000000000000000" pitchFamily="2" charset="2"/>
              </a:rPr>
              <a:t>Les enjeux prioritaires et axes stratégiques du PRITH</a:t>
            </a:r>
          </a:p>
          <a:p>
            <a:pPr marL="285750" indent="-285750" algn="just">
              <a:buFont typeface="Arial" panose="020B0604020202020204" pitchFamily="34" charset="0"/>
              <a:buChar char="•"/>
            </a:pPr>
            <a:r>
              <a:rPr lang="fr-FR" sz="1600">
                <a:sym typeface="Wingdings" panose="05000000000000000000" pitchFamily="2" charset="2"/>
              </a:rPr>
              <a:t>Les conditions de réussite</a:t>
            </a:r>
          </a:p>
        </p:txBody>
      </p:sp>
      <p:pic>
        <p:nvPicPr>
          <p:cNvPr id="12" name="Graphique 11">
            <a:extLst>
              <a:ext uri="{FF2B5EF4-FFF2-40B4-BE49-F238E27FC236}">
                <a16:creationId xmlns:a16="http://schemas.microsoft.com/office/drawing/2014/main" id="{2E4D0B8E-370B-D767-CF73-3F4C1A033C5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079058" y="496189"/>
            <a:ext cx="824872" cy="807622"/>
          </a:xfrm>
          <a:prstGeom prst="rect">
            <a:avLst/>
          </a:prstGeom>
        </p:spPr>
      </p:pic>
      <p:pic>
        <p:nvPicPr>
          <p:cNvPr id="13" name="Graphique 4">
            <a:extLst>
              <a:ext uri="{FF2B5EF4-FFF2-40B4-BE49-F238E27FC236}">
                <a16:creationId xmlns:a16="http://schemas.microsoft.com/office/drawing/2014/main" id="{EF6D53A9-08B9-D183-2985-2583B8CD63C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58273" y="4456634"/>
            <a:ext cx="754903" cy="754903"/>
          </a:xfrm>
          <a:prstGeom prst="rect">
            <a:avLst/>
          </a:prstGeom>
        </p:spPr>
      </p:pic>
      <p:pic>
        <p:nvPicPr>
          <p:cNvPr id="7" name="Graphique 6">
            <a:extLst>
              <a:ext uri="{FF2B5EF4-FFF2-40B4-BE49-F238E27FC236}">
                <a16:creationId xmlns:a16="http://schemas.microsoft.com/office/drawing/2014/main" id="{8C328F05-B4FE-BAAF-4F4E-D9458D567C7A}"/>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313176" y="2354114"/>
            <a:ext cx="1685925" cy="371475"/>
          </a:xfrm>
          <a:prstGeom prst="rect">
            <a:avLst/>
          </a:prstGeom>
        </p:spPr>
      </p:pic>
    </p:spTree>
    <p:extLst>
      <p:ext uri="{BB962C8B-B14F-4D97-AF65-F5344CB8AC3E}">
        <p14:creationId xmlns:p14="http://schemas.microsoft.com/office/powerpoint/2010/main" val="35708152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pour une image  8" descr="Épingles épinglées sur une surface blanche et connexion d’un fil noir">
            <a:extLst>
              <a:ext uri="{FF2B5EF4-FFF2-40B4-BE49-F238E27FC236}">
                <a16:creationId xmlns:a16="http://schemas.microsoft.com/office/drawing/2014/main" id="{BED9B92B-55DF-0049-D5DC-1054C84E154A}"/>
              </a:ext>
            </a:extLst>
          </p:cNvPr>
          <p:cNvPicPr>
            <a:picLocks noGrp="1" noChangeAspect="1"/>
          </p:cNvPicPr>
          <p:nvPr>
            <p:ph type="pic" sz="quarter" idx="10"/>
          </p:nvPr>
        </p:nvPicPr>
        <p:blipFill>
          <a:blip r:embed="rId2"/>
          <a:srcRect l="16667" r="16667"/>
          <a:stretch>
            <a:fillRect/>
          </a:stretch>
        </p:blipFill>
        <p:spPr>
          <a:xfrm>
            <a:off x="4495800" y="-944563"/>
            <a:ext cx="8504238" cy="8504238"/>
          </a:xfrm>
        </p:spPr>
      </p:pic>
      <p:sp>
        <p:nvSpPr>
          <p:cNvPr id="6" name="Espace réservé du texte 2">
            <a:extLst>
              <a:ext uri="{FF2B5EF4-FFF2-40B4-BE49-F238E27FC236}">
                <a16:creationId xmlns:a16="http://schemas.microsoft.com/office/drawing/2014/main" id="{F1E44BB3-B76A-2C89-726B-DF875C8950D3}"/>
              </a:ext>
            </a:extLst>
          </p:cNvPr>
          <p:cNvSpPr>
            <a:spLocks noGrp="1"/>
          </p:cNvSpPr>
          <p:nvPr>
            <p:ph type="body" sz="quarter" idx="11"/>
          </p:nvPr>
        </p:nvSpPr>
        <p:spPr>
          <a:xfrm>
            <a:off x="627962" y="2017713"/>
            <a:ext cx="3677338" cy="4119562"/>
          </a:xfrm>
        </p:spPr>
        <p:txBody>
          <a:bodyPr>
            <a:normAutofit/>
          </a:bodyPr>
          <a:lstStyle/>
          <a:p>
            <a:pPr>
              <a:lnSpc>
                <a:spcPct val="100000"/>
              </a:lnSpc>
            </a:pPr>
            <a:r>
              <a:rPr lang="fr-FR"/>
              <a:t>Les axes du diagnostic</a:t>
            </a:r>
          </a:p>
        </p:txBody>
      </p:sp>
    </p:spTree>
    <p:extLst>
      <p:ext uri="{BB962C8B-B14F-4D97-AF65-F5344CB8AC3E}">
        <p14:creationId xmlns:p14="http://schemas.microsoft.com/office/powerpoint/2010/main" val="17282669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866EC605-B4E4-66A6-AEDD-70ED5CEF22F1}"/>
              </a:ext>
            </a:extLst>
          </p:cNvPr>
          <p:cNvSpPr>
            <a:spLocks noGrp="1"/>
          </p:cNvSpPr>
          <p:nvPr>
            <p:ph type="body" sz="quarter" idx="10"/>
          </p:nvPr>
        </p:nvSpPr>
        <p:spPr/>
        <p:txBody>
          <a:bodyPr/>
          <a:lstStyle/>
          <a:p>
            <a:r>
              <a:rPr lang="fr-FR"/>
              <a:t>Structuration du diagnostic</a:t>
            </a:r>
          </a:p>
        </p:txBody>
      </p:sp>
      <p:sp>
        <p:nvSpPr>
          <p:cNvPr id="3" name="Espace réservé du pied de page 2">
            <a:extLst>
              <a:ext uri="{FF2B5EF4-FFF2-40B4-BE49-F238E27FC236}">
                <a16:creationId xmlns:a16="http://schemas.microsoft.com/office/drawing/2014/main" id="{C77D37E7-186F-A963-F439-4D77ADB5AA3B}"/>
              </a:ext>
            </a:extLst>
          </p:cNvPr>
          <p:cNvSpPr>
            <a:spLocks noGrp="1"/>
          </p:cNvSpPr>
          <p:nvPr>
            <p:ph type="ftr" sz="quarter" idx="3"/>
          </p:nvPr>
        </p:nvSpPr>
        <p:spPr/>
        <p:txBody>
          <a:bodyPr/>
          <a:lstStyle/>
          <a:p>
            <a:r>
              <a:rPr lang="fr-FR"/>
              <a:t>Pied de page</a:t>
            </a:r>
          </a:p>
        </p:txBody>
      </p:sp>
      <p:sp>
        <p:nvSpPr>
          <p:cNvPr id="4" name="Espace réservé du numéro de diapositive 3">
            <a:extLst>
              <a:ext uri="{FF2B5EF4-FFF2-40B4-BE49-F238E27FC236}">
                <a16:creationId xmlns:a16="http://schemas.microsoft.com/office/drawing/2014/main" id="{2673023D-3B1F-1C70-7A26-3EAB527D5D94}"/>
              </a:ext>
            </a:extLst>
          </p:cNvPr>
          <p:cNvSpPr>
            <a:spLocks noGrp="1"/>
          </p:cNvSpPr>
          <p:nvPr>
            <p:ph type="sldNum" sz="quarter" idx="4"/>
          </p:nvPr>
        </p:nvSpPr>
        <p:spPr/>
        <p:txBody>
          <a:bodyPr/>
          <a:lstStyle/>
          <a:p>
            <a:fld id="{FFE9600D-D970-3D40-B4FB-C6249E901464}" type="slidenum">
              <a:rPr lang="fr-FR" smtClean="0"/>
              <a:pPr/>
              <a:t>7</a:t>
            </a:fld>
            <a:endParaRPr lang="fr-FR"/>
          </a:p>
        </p:txBody>
      </p:sp>
      <p:grpSp>
        <p:nvGrpSpPr>
          <p:cNvPr id="17" name="Graphique 100">
            <a:extLst>
              <a:ext uri="{FF2B5EF4-FFF2-40B4-BE49-F238E27FC236}">
                <a16:creationId xmlns:a16="http://schemas.microsoft.com/office/drawing/2014/main" id="{944C4844-38B9-6F56-0FDC-BCCC6C8D5912}"/>
              </a:ext>
            </a:extLst>
          </p:cNvPr>
          <p:cNvGrpSpPr/>
          <p:nvPr/>
        </p:nvGrpSpPr>
        <p:grpSpPr>
          <a:xfrm>
            <a:off x="1163659" y="605031"/>
            <a:ext cx="518232" cy="608841"/>
            <a:chOff x="1275828" y="3971836"/>
            <a:chExt cx="518232" cy="608841"/>
          </a:xfrm>
          <a:solidFill>
            <a:schemeClr val="bg2"/>
          </a:solidFill>
        </p:grpSpPr>
        <p:sp>
          <p:nvSpPr>
            <p:cNvPr id="18" name="Forme libre 336">
              <a:extLst>
                <a:ext uri="{FF2B5EF4-FFF2-40B4-BE49-F238E27FC236}">
                  <a16:creationId xmlns:a16="http://schemas.microsoft.com/office/drawing/2014/main" id="{CC734667-18C9-48D5-6051-FFC51D39C1ED}"/>
                </a:ext>
              </a:extLst>
            </p:cNvPr>
            <p:cNvSpPr/>
            <p:nvPr/>
          </p:nvSpPr>
          <p:spPr>
            <a:xfrm>
              <a:off x="1275828" y="3971836"/>
              <a:ext cx="518232" cy="608841"/>
            </a:xfrm>
            <a:custGeom>
              <a:avLst/>
              <a:gdLst>
                <a:gd name="connsiteX0" fmla="*/ 1876 w 518232"/>
                <a:gd name="connsiteY0" fmla="*/ 457849 h 608841"/>
                <a:gd name="connsiteX1" fmla="*/ 5627 w 518232"/>
                <a:gd name="connsiteY1" fmla="*/ 458786 h 608841"/>
                <a:gd name="connsiteX2" fmla="*/ 154745 w 518232"/>
                <a:gd name="connsiteY2" fmla="*/ 607904 h 608841"/>
                <a:gd name="connsiteX3" fmla="*/ 157558 w 518232"/>
                <a:gd name="connsiteY3" fmla="*/ 608842 h 608841"/>
                <a:gd name="connsiteX4" fmla="*/ 161310 w 518232"/>
                <a:gd name="connsiteY4" fmla="*/ 606966 h 608841"/>
                <a:gd name="connsiteX5" fmla="*/ 161310 w 518232"/>
                <a:gd name="connsiteY5" fmla="*/ 606966 h 608841"/>
                <a:gd name="connsiteX6" fmla="*/ 308551 w 518232"/>
                <a:gd name="connsiteY6" fmla="*/ 608842 h 608841"/>
                <a:gd name="connsiteX7" fmla="*/ 513002 w 518232"/>
                <a:gd name="connsiteY7" fmla="*/ 606028 h 608841"/>
                <a:gd name="connsiteX8" fmla="*/ 517691 w 518232"/>
                <a:gd name="connsiteY8" fmla="*/ 601339 h 608841"/>
                <a:gd name="connsiteX9" fmla="*/ 517691 w 518232"/>
                <a:gd name="connsiteY9" fmla="*/ 11434 h 608841"/>
                <a:gd name="connsiteX10" fmla="*/ 513002 w 518232"/>
                <a:gd name="connsiteY10" fmla="*/ 6745 h 608841"/>
                <a:gd name="connsiteX11" fmla="*/ 14068 w 518232"/>
                <a:gd name="connsiteY11" fmla="*/ 180 h 608841"/>
                <a:gd name="connsiteX12" fmla="*/ 11254 w 518232"/>
                <a:gd name="connsiteY12" fmla="*/ 2055 h 608841"/>
                <a:gd name="connsiteX13" fmla="*/ 9378 w 518232"/>
                <a:gd name="connsiteY13" fmla="*/ 4869 h 608841"/>
                <a:gd name="connsiteX14" fmla="*/ 0 w 518232"/>
                <a:gd name="connsiteY14" fmla="*/ 454097 h 608841"/>
                <a:gd name="connsiteX15" fmla="*/ 1876 w 518232"/>
                <a:gd name="connsiteY15" fmla="*/ 457849 h 608841"/>
                <a:gd name="connsiteX16" fmla="*/ 16881 w 518232"/>
                <a:gd name="connsiteY16" fmla="*/ 458786 h 608841"/>
                <a:gd name="connsiteX17" fmla="*/ 156620 w 518232"/>
                <a:gd name="connsiteY17" fmla="*/ 459724 h 608841"/>
                <a:gd name="connsiteX18" fmla="*/ 154745 w 518232"/>
                <a:gd name="connsiteY18" fmla="*/ 529125 h 608841"/>
                <a:gd name="connsiteX19" fmla="*/ 152869 w 518232"/>
                <a:gd name="connsiteY19" fmla="*/ 594774 h 608841"/>
                <a:gd name="connsiteX20" fmla="*/ 16881 w 518232"/>
                <a:gd name="connsiteY20" fmla="*/ 458786 h 608841"/>
                <a:gd name="connsiteX21" fmla="*/ 18757 w 518232"/>
                <a:gd name="connsiteY21" fmla="*/ 9558 h 608841"/>
                <a:gd name="connsiteX22" fmla="*/ 507375 w 518232"/>
                <a:gd name="connsiteY22" fmla="*/ 17061 h 608841"/>
                <a:gd name="connsiteX23" fmla="*/ 507375 w 518232"/>
                <a:gd name="connsiteY23" fmla="*/ 597588 h 608841"/>
                <a:gd name="connsiteX24" fmla="*/ 161310 w 518232"/>
                <a:gd name="connsiteY24" fmla="*/ 598526 h 608841"/>
                <a:gd name="connsiteX25" fmla="*/ 163185 w 518232"/>
                <a:gd name="connsiteY25" fmla="*/ 529125 h 608841"/>
                <a:gd name="connsiteX26" fmla="*/ 165999 w 518232"/>
                <a:gd name="connsiteY26" fmla="*/ 455035 h 608841"/>
                <a:gd name="connsiteX27" fmla="*/ 161310 w 518232"/>
                <a:gd name="connsiteY27" fmla="*/ 450346 h 608841"/>
                <a:gd name="connsiteX28" fmla="*/ 9378 w 518232"/>
                <a:gd name="connsiteY28" fmla="*/ 449408 h 608841"/>
                <a:gd name="connsiteX29" fmla="*/ 18757 w 518232"/>
                <a:gd name="connsiteY29" fmla="*/ 9558 h 608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18232" h="608841">
                  <a:moveTo>
                    <a:pt x="1876" y="457849"/>
                  </a:moveTo>
                  <a:cubicBezTo>
                    <a:pt x="2814" y="458786"/>
                    <a:pt x="3751" y="458786"/>
                    <a:pt x="5627" y="458786"/>
                  </a:cubicBezTo>
                  <a:cubicBezTo>
                    <a:pt x="51582" y="511306"/>
                    <a:pt x="102225" y="561950"/>
                    <a:pt x="154745" y="607904"/>
                  </a:cubicBezTo>
                  <a:cubicBezTo>
                    <a:pt x="155682" y="608842"/>
                    <a:pt x="156620" y="608842"/>
                    <a:pt x="157558" y="608842"/>
                  </a:cubicBezTo>
                  <a:cubicBezTo>
                    <a:pt x="158496" y="608842"/>
                    <a:pt x="160372" y="607904"/>
                    <a:pt x="161310" y="606966"/>
                  </a:cubicBezTo>
                  <a:cubicBezTo>
                    <a:pt x="161310" y="606966"/>
                    <a:pt x="161310" y="606966"/>
                    <a:pt x="161310" y="606966"/>
                  </a:cubicBezTo>
                  <a:cubicBezTo>
                    <a:pt x="210078" y="607904"/>
                    <a:pt x="259783" y="608842"/>
                    <a:pt x="308551" y="608842"/>
                  </a:cubicBezTo>
                  <a:cubicBezTo>
                    <a:pt x="377014" y="608842"/>
                    <a:pt x="445477" y="607904"/>
                    <a:pt x="513002" y="606028"/>
                  </a:cubicBezTo>
                  <a:cubicBezTo>
                    <a:pt x="515815" y="606028"/>
                    <a:pt x="517691" y="604153"/>
                    <a:pt x="517691" y="601339"/>
                  </a:cubicBezTo>
                  <a:cubicBezTo>
                    <a:pt x="519567" y="404391"/>
                    <a:pt x="515815" y="209319"/>
                    <a:pt x="517691" y="11434"/>
                  </a:cubicBezTo>
                  <a:cubicBezTo>
                    <a:pt x="517691" y="8620"/>
                    <a:pt x="515815" y="6745"/>
                    <a:pt x="513002" y="6745"/>
                  </a:cubicBezTo>
                  <a:cubicBezTo>
                    <a:pt x="347003" y="2055"/>
                    <a:pt x="180066" y="-758"/>
                    <a:pt x="14068" y="180"/>
                  </a:cubicBezTo>
                  <a:cubicBezTo>
                    <a:pt x="13130" y="180"/>
                    <a:pt x="12192" y="1118"/>
                    <a:pt x="11254" y="2055"/>
                  </a:cubicBezTo>
                  <a:cubicBezTo>
                    <a:pt x="10316" y="2993"/>
                    <a:pt x="9378" y="3931"/>
                    <a:pt x="9378" y="4869"/>
                  </a:cubicBezTo>
                  <a:cubicBezTo>
                    <a:pt x="11254" y="138981"/>
                    <a:pt x="8441" y="281534"/>
                    <a:pt x="0" y="454097"/>
                  </a:cubicBezTo>
                  <a:cubicBezTo>
                    <a:pt x="0" y="455973"/>
                    <a:pt x="938" y="456911"/>
                    <a:pt x="1876" y="457849"/>
                  </a:cubicBezTo>
                  <a:close/>
                  <a:moveTo>
                    <a:pt x="16881" y="458786"/>
                  </a:moveTo>
                  <a:cubicBezTo>
                    <a:pt x="67525" y="455973"/>
                    <a:pt x="116293" y="456911"/>
                    <a:pt x="156620" y="459724"/>
                  </a:cubicBezTo>
                  <a:cubicBezTo>
                    <a:pt x="155682" y="483170"/>
                    <a:pt x="154745" y="506617"/>
                    <a:pt x="154745" y="529125"/>
                  </a:cubicBezTo>
                  <a:cubicBezTo>
                    <a:pt x="153807" y="550695"/>
                    <a:pt x="152869" y="573204"/>
                    <a:pt x="152869" y="594774"/>
                  </a:cubicBezTo>
                  <a:cubicBezTo>
                    <a:pt x="105039" y="552571"/>
                    <a:pt x="59084" y="506617"/>
                    <a:pt x="16881" y="458786"/>
                  </a:cubicBezTo>
                  <a:close/>
                  <a:moveTo>
                    <a:pt x="18757" y="9558"/>
                  </a:moveTo>
                  <a:cubicBezTo>
                    <a:pt x="181004" y="8620"/>
                    <a:pt x="345127" y="11434"/>
                    <a:pt x="507375" y="17061"/>
                  </a:cubicBezTo>
                  <a:cubicBezTo>
                    <a:pt x="505499" y="211195"/>
                    <a:pt x="509250" y="403454"/>
                    <a:pt x="507375" y="597588"/>
                  </a:cubicBezTo>
                  <a:cubicBezTo>
                    <a:pt x="392958" y="601339"/>
                    <a:pt x="276665" y="601339"/>
                    <a:pt x="161310" y="598526"/>
                  </a:cubicBezTo>
                  <a:cubicBezTo>
                    <a:pt x="162247" y="575079"/>
                    <a:pt x="163185" y="551633"/>
                    <a:pt x="163185" y="529125"/>
                  </a:cubicBezTo>
                  <a:cubicBezTo>
                    <a:pt x="164123" y="504741"/>
                    <a:pt x="165061" y="480357"/>
                    <a:pt x="165999" y="455035"/>
                  </a:cubicBezTo>
                  <a:cubicBezTo>
                    <a:pt x="165999" y="452222"/>
                    <a:pt x="164123" y="450346"/>
                    <a:pt x="161310" y="450346"/>
                  </a:cubicBezTo>
                  <a:cubicBezTo>
                    <a:pt x="117231" y="447532"/>
                    <a:pt x="64711" y="445657"/>
                    <a:pt x="9378" y="449408"/>
                  </a:cubicBezTo>
                  <a:cubicBezTo>
                    <a:pt x="18757" y="281534"/>
                    <a:pt x="21570" y="140857"/>
                    <a:pt x="18757" y="9558"/>
                  </a:cubicBezTo>
                  <a:close/>
                </a:path>
              </a:pathLst>
            </a:custGeom>
            <a:grpFill/>
            <a:ln w="9378" cap="flat">
              <a:noFill/>
              <a:prstDash val="solid"/>
              <a:miter/>
            </a:ln>
          </p:spPr>
          <p:txBody>
            <a:bodyPr rtlCol="0" anchor="ctr"/>
            <a:lstStyle/>
            <a:p>
              <a:endParaRPr lang="fr-FR"/>
            </a:p>
          </p:txBody>
        </p:sp>
        <p:sp>
          <p:nvSpPr>
            <p:cNvPr id="19" name="Forme libre 337">
              <a:extLst>
                <a:ext uri="{FF2B5EF4-FFF2-40B4-BE49-F238E27FC236}">
                  <a16:creationId xmlns:a16="http://schemas.microsoft.com/office/drawing/2014/main" id="{A16DC606-E369-D871-05C3-55A2DFC03213}"/>
                </a:ext>
              </a:extLst>
            </p:cNvPr>
            <p:cNvSpPr/>
            <p:nvPr/>
          </p:nvSpPr>
          <p:spPr>
            <a:xfrm>
              <a:off x="1345045" y="4032976"/>
              <a:ext cx="115539" cy="101287"/>
            </a:xfrm>
            <a:custGeom>
              <a:avLst/>
              <a:gdLst>
                <a:gd name="connsiteX0" fmla="*/ 4873 w 115539"/>
                <a:gd name="connsiteY0" fmla="*/ 100350 h 101287"/>
                <a:gd name="connsiteX1" fmla="*/ 105223 w 115539"/>
                <a:gd name="connsiteY1" fmla="*/ 101287 h 101287"/>
                <a:gd name="connsiteX2" fmla="*/ 108974 w 115539"/>
                <a:gd name="connsiteY2" fmla="*/ 99412 h 101287"/>
                <a:gd name="connsiteX3" fmla="*/ 109912 w 115539"/>
                <a:gd name="connsiteY3" fmla="*/ 95660 h 101287"/>
                <a:gd name="connsiteX4" fmla="*/ 115539 w 115539"/>
                <a:gd name="connsiteY4" fmla="*/ 6565 h 101287"/>
                <a:gd name="connsiteX5" fmla="*/ 114601 w 115539"/>
                <a:gd name="connsiteY5" fmla="*/ 2814 h 101287"/>
                <a:gd name="connsiteX6" fmla="*/ 110850 w 115539"/>
                <a:gd name="connsiteY6" fmla="*/ 938 h 101287"/>
                <a:gd name="connsiteX7" fmla="*/ 12376 w 115539"/>
                <a:gd name="connsiteY7" fmla="*/ 0 h 101287"/>
                <a:gd name="connsiteX8" fmla="*/ 7687 w 115539"/>
                <a:gd name="connsiteY8" fmla="*/ 3751 h 101287"/>
                <a:gd name="connsiteX9" fmla="*/ 4873 w 115539"/>
                <a:gd name="connsiteY9" fmla="*/ 27198 h 101287"/>
                <a:gd name="connsiteX10" fmla="*/ 184 w 115539"/>
                <a:gd name="connsiteY10" fmla="*/ 94722 h 101287"/>
                <a:gd name="connsiteX11" fmla="*/ 4873 w 115539"/>
                <a:gd name="connsiteY11" fmla="*/ 100350 h 101287"/>
                <a:gd name="connsiteX12" fmla="*/ 4873 w 115539"/>
                <a:gd name="connsiteY12" fmla="*/ 100350 h 101287"/>
                <a:gd name="connsiteX13" fmla="*/ 11438 w 115539"/>
                <a:gd name="connsiteY13" fmla="*/ 50644 h 101287"/>
                <a:gd name="connsiteX14" fmla="*/ 11438 w 115539"/>
                <a:gd name="connsiteY14" fmla="*/ 46892 h 101287"/>
                <a:gd name="connsiteX15" fmla="*/ 13314 w 115539"/>
                <a:gd name="connsiteY15" fmla="*/ 44079 h 101287"/>
                <a:gd name="connsiteX16" fmla="*/ 18003 w 115539"/>
                <a:gd name="connsiteY16" fmla="*/ 48768 h 101287"/>
                <a:gd name="connsiteX17" fmla="*/ 13314 w 115539"/>
                <a:gd name="connsiteY17" fmla="*/ 53457 h 101287"/>
                <a:gd name="connsiteX18" fmla="*/ 11438 w 115539"/>
                <a:gd name="connsiteY18" fmla="*/ 50644 h 101287"/>
                <a:gd name="connsiteX19" fmla="*/ 13314 w 115539"/>
                <a:gd name="connsiteY19" fmla="*/ 76903 h 101287"/>
                <a:gd name="connsiteX20" fmla="*/ 12376 w 115539"/>
                <a:gd name="connsiteY20" fmla="*/ 77841 h 101287"/>
                <a:gd name="connsiteX21" fmla="*/ 10500 w 115539"/>
                <a:gd name="connsiteY21" fmla="*/ 80655 h 101287"/>
                <a:gd name="connsiteX22" fmla="*/ 10500 w 115539"/>
                <a:gd name="connsiteY22" fmla="*/ 80655 h 101287"/>
                <a:gd name="connsiteX23" fmla="*/ 10500 w 115539"/>
                <a:gd name="connsiteY23" fmla="*/ 77841 h 101287"/>
                <a:gd name="connsiteX24" fmla="*/ 12376 w 115539"/>
                <a:gd name="connsiteY24" fmla="*/ 75028 h 101287"/>
                <a:gd name="connsiteX25" fmla="*/ 13314 w 115539"/>
                <a:gd name="connsiteY25" fmla="*/ 76903 h 101287"/>
                <a:gd name="connsiteX26" fmla="*/ 99596 w 115539"/>
                <a:gd name="connsiteY26" fmla="*/ 91909 h 101287"/>
                <a:gd name="connsiteX27" fmla="*/ 9562 w 115539"/>
                <a:gd name="connsiteY27" fmla="*/ 90971 h 101287"/>
                <a:gd name="connsiteX28" fmla="*/ 9562 w 115539"/>
                <a:gd name="connsiteY28" fmla="*/ 89095 h 101287"/>
                <a:gd name="connsiteX29" fmla="*/ 10500 w 115539"/>
                <a:gd name="connsiteY29" fmla="*/ 87220 h 101287"/>
                <a:gd name="connsiteX30" fmla="*/ 12376 w 115539"/>
                <a:gd name="connsiteY30" fmla="*/ 90033 h 101287"/>
                <a:gd name="connsiteX31" fmla="*/ 16127 w 115539"/>
                <a:gd name="connsiteY31" fmla="*/ 90033 h 101287"/>
                <a:gd name="connsiteX32" fmla="*/ 16127 w 115539"/>
                <a:gd name="connsiteY32" fmla="*/ 86282 h 101287"/>
                <a:gd name="connsiteX33" fmla="*/ 13314 w 115539"/>
                <a:gd name="connsiteY33" fmla="*/ 83468 h 101287"/>
                <a:gd name="connsiteX34" fmla="*/ 15189 w 115539"/>
                <a:gd name="connsiteY34" fmla="*/ 80655 h 101287"/>
                <a:gd name="connsiteX35" fmla="*/ 15189 w 115539"/>
                <a:gd name="connsiteY35" fmla="*/ 79717 h 101287"/>
                <a:gd name="connsiteX36" fmla="*/ 17065 w 115539"/>
                <a:gd name="connsiteY36" fmla="*/ 81593 h 101287"/>
                <a:gd name="connsiteX37" fmla="*/ 20817 w 115539"/>
                <a:gd name="connsiteY37" fmla="*/ 81593 h 101287"/>
                <a:gd name="connsiteX38" fmla="*/ 20817 w 115539"/>
                <a:gd name="connsiteY38" fmla="*/ 77841 h 101287"/>
                <a:gd name="connsiteX39" fmla="*/ 14252 w 115539"/>
                <a:gd name="connsiteY39" fmla="*/ 71276 h 101287"/>
                <a:gd name="connsiteX40" fmla="*/ 16127 w 115539"/>
                <a:gd name="connsiteY40" fmla="*/ 68463 h 101287"/>
                <a:gd name="connsiteX41" fmla="*/ 16127 w 115539"/>
                <a:gd name="connsiteY41" fmla="*/ 64711 h 101287"/>
                <a:gd name="connsiteX42" fmla="*/ 12376 w 115539"/>
                <a:gd name="connsiteY42" fmla="*/ 64711 h 101287"/>
                <a:gd name="connsiteX43" fmla="*/ 10500 w 115539"/>
                <a:gd name="connsiteY43" fmla="*/ 66587 h 101287"/>
                <a:gd name="connsiteX44" fmla="*/ 9562 w 115539"/>
                <a:gd name="connsiteY44" fmla="*/ 65649 h 101287"/>
                <a:gd name="connsiteX45" fmla="*/ 9562 w 115539"/>
                <a:gd name="connsiteY45" fmla="*/ 62836 h 101287"/>
                <a:gd name="connsiteX46" fmla="*/ 13314 w 115539"/>
                <a:gd name="connsiteY46" fmla="*/ 58146 h 101287"/>
                <a:gd name="connsiteX47" fmla="*/ 19879 w 115539"/>
                <a:gd name="connsiteY47" fmla="*/ 66587 h 101287"/>
                <a:gd name="connsiteX48" fmla="*/ 23630 w 115539"/>
                <a:gd name="connsiteY48" fmla="*/ 67525 h 101287"/>
                <a:gd name="connsiteX49" fmla="*/ 24568 w 115539"/>
                <a:gd name="connsiteY49" fmla="*/ 63774 h 101287"/>
                <a:gd name="connsiteX50" fmla="*/ 17065 w 115539"/>
                <a:gd name="connsiteY50" fmla="*/ 54395 h 101287"/>
                <a:gd name="connsiteX51" fmla="*/ 21754 w 115539"/>
                <a:gd name="connsiteY51" fmla="*/ 49706 h 101287"/>
                <a:gd name="connsiteX52" fmla="*/ 21754 w 115539"/>
                <a:gd name="connsiteY52" fmla="*/ 49706 h 101287"/>
                <a:gd name="connsiteX53" fmla="*/ 29257 w 115539"/>
                <a:gd name="connsiteY53" fmla="*/ 56271 h 101287"/>
                <a:gd name="connsiteX54" fmla="*/ 33009 w 115539"/>
                <a:gd name="connsiteY54" fmla="*/ 56271 h 101287"/>
                <a:gd name="connsiteX55" fmla="*/ 33009 w 115539"/>
                <a:gd name="connsiteY55" fmla="*/ 52519 h 101287"/>
                <a:gd name="connsiteX56" fmla="*/ 17065 w 115539"/>
                <a:gd name="connsiteY56" fmla="*/ 38452 h 101287"/>
                <a:gd name="connsiteX57" fmla="*/ 20817 w 115539"/>
                <a:gd name="connsiteY57" fmla="*/ 33762 h 101287"/>
                <a:gd name="connsiteX58" fmla="*/ 20817 w 115539"/>
                <a:gd name="connsiteY58" fmla="*/ 30011 h 101287"/>
                <a:gd name="connsiteX59" fmla="*/ 17065 w 115539"/>
                <a:gd name="connsiteY59" fmla="*/ 30011 h 101287"/>
                <a:gd name="connsiteX60" fmla="*/ 13314 w 115539"/>
                <a:gd name="connsiteY60" fmla="*/ 34700 h 101287"/>
                <a:gd name="connsiteX61" fmla="*/ 13314 w 115539"/>
                <a:gd name="connsiteY61" fmla="*/ 34700 h 101287"/>
                <a:gd name="connsiteX62" fmla="*/ 14252 w 115539"/>
                <a:gd name="connsiteY62" fmla="*/ 27198 h 101287"/>
                <a:gd name="connsiteX63" fmla="*/ 14252 w 115539"/>
                <a:gd name="connsiteY63" fmla="*/ 25322 h 101287"/>
                <a:gd name="connsiteX64" fmla="*/ 14252 w 115539"/>
                <a:gd name="connsiteY64" fmla="*/ 25322 h 101287"/>
                <a:gd name="connsiteX65" fmla="*/ 37698 w 115539"/>
                <a:gd name="connsiteY65" fmla="*/ 42203 h 101287"/>
                <a:gd name="connsiteX66" fmla="*/ 40511 w 115539"/>
                <a:gd name="connsiteY66" fmla="*/ 41265 h 101287"/>
                <a:gd name="connsiteX67" fmla="*/ 39574 w 115539"/>
                <a:gd name="connsiteY67" fmla="*/ 38452 h 101287"/>
                <a:gd name="connsiteX68" fmla="*/ 16127 w 115539"/>
                <a:gd name="connsiteY68" fmla="*/ 22508 h 101287"/>
                <a:gd name="connsiteX69" fmla="*/ 14252 w 115539"/>
                <a:gd name="connsiteY69" fmla="*/ 23446 h 101287"/>
                <a:gd name="connsiteX70" fmla="*/ 15189 w 115539"/>
                <a:gd name="connsiteY70" fmla="*/ 14068 h 101287"/>
                <a:gd name="connsiteX71" fmla="*/ 25506 w 115539"/>
                <a:gd name="connsiteY71" fmla="*/ 24384 h 101287"/>
                <a:gd name="connsiteX72" fmla="*/ 24568 w 115539"/>
                <a:gd name="connsiteY72" fmla="*/ 25322 h 101287"/>
                <a:gd name="connsiteX73" fmla="*/ 24568 w 115539"/>
                <a:gd name="connsiteY73" fmla="*/ 29073 h 101287"/>
                <a:gd name="connsiteX74" fmla="*/ 28319 w 115539"/>
                <a:gd name="connsiteY74" fmla="*/ 29073 h 101287"/>
                <a:gd name="connsiteX75" fmla="*/ 30195 w 115539"/>
                <a:gd name="connsiteY75" fmla="*/ 27198 h 101287"/>
                <a:gd name="connsiteX76" fmla="*/ 48014 w 115539"/>
                <a:gd name="connsiteY76" fmla="*/ 43141 h 101287"/>
                <a:gd name="connsiteX77" fmla="*/ 51765 w 115539"/>
                <a:gd name="connsiteY77" fmla="*/ 43141 h 101287"/>
                <a:gd name="connsiteX78" fmla="*/ 51765 w 115539"/>
                <a:gd name="connsiteY78" fmla="*/ 39390 h 101287"/>
                <a:gd name="connsiteX79" fmla="*/ 33009 w 115539"/>
                <a:gd name="connsiteY79" fmla="*/ 23446 h 101287"/>
                <a:gd name="connsiteX80" fmla="*/ 36760 w 115539"/>
                <a:gd name="connsiteY80" fmla="*/ 19695 h 101287"/>
                <a:gd name="connsiteX81" fmla="*/ 43325 w 115539"/>
                <a:gd name="connsiteY81" fmla="*/ 26260 h 101287"/>
                <a:gd name="connsiteX82" fmla="*/ 42387 w 115539"/>
                <a:gd name="connsiteY82" fmla="*/ 27198 h 101287"/>
                <a:gd name="connsiteX83" fmla="*/ 42387 w 115539"/>
                <a:gd name="connsiteY83" fmla="*/ 30949 h 101287"/>
                <a:gd name="connsiteX84" fmla="*/ 46138 w 115539"/>
                <a:gd name="connsiteY84" fmla="*/ 30949 h 101287"/>
                <a:gd name="connsiteX85" fmla="*/ 47076 w 115539"/>
                <a:gd name="connsiteY85" fmla="*/ 30011 h 101287"/>
                <a:gd name="connsiteX86" fmla="*/ 56455 w 115539"/>
                <a:gd name="connsiteY86" fmla="*/ 39390 h 101287"/>
                <a:gd name="connsiteX87" fmla="*/ 60206 w 115539"/>
                <a:gd name="connsiteY87" fmla="*/ 39390 h 101287"/>
                <a:gd name="connsiteX88" fmla="*/ 60206 w 115539"/>
                <a:gd name="connsiteY88" fmla="*/ 35638 h 101287"/>
                <a:gd name="connsiteX89" fmla="*/ 50828 w 115539"/>
                <a:gd name="connsiteY89" fmla="*/ 26260 h 101287"/>
                <a:gd name="connsiteX90" fmla="*/ 53641 w 115539"/>
                <a:gd name="connsiteY90" fmla="*/ 23446 h 101287"/>
                <a:gd name="connsiteX91" fmla="*/ 63958 w 115539"/>
                <a:gd name="connsiteY91" fmla="*/ 33762 h 101287"/>
                <a:gd name="connsiteX92" fmla="*/ 67709 w 115539"/>
                <a:gd name="connsiteY92" fmla="*/ 33762 h 101287"/>
                <a:gd name="connsiteX93" fmla="*/ 67709 w 115539"/>
                <a:gd name="connsiteY93" fmla="*/ 30011 h 101287"/>
                <a:gd name="connsiteX94" fmla="*/ 57393 w 115539"/>
                <a:gd name="connsiteY94" fmla="*/ 20633 h 101287"/>
                <a:gd name="connsiteX95" fmla="*/ 62082 w 115539"/>
                <a:gd name="connsiteY95" fmla="*/ 16881 h 101287"/>
                <a:gd name="connsiteX96" fmla="*/ 65833 w 115539"/>
                <a:gd name="connsiteY96" fmla="*/ 20633 h 101287"/>
                <a:gd name="connsiteX97" fmla="*/ 64895 w 115539"/>
                <a:gd name="connsiteY97" fmla="*/ 21570 h 101287"/>
                <a:gd name="connsiteX98" fmla="*/ 64895 w 115539"/>
                <a:gd name="connsiteY98" fmla="*/ 25322 h 101287"/>
                <a:gd name="connsiteX99" fmla="*/ 68647 w 115539"/>
                <a:gd name="connsiteY99" fmla="*/ 25322 h 101287"/>
                <a:gd name="connsiteX100" fmla="*/ 69585 w 115539"/>
                <a:gd name="connsiteY100" fmla="*/ 24384 h 101287"/>
                <a:gd name="connsiteX101" fmla="*/ 72398 w 115539"/>
                <a:gd name="connsiteY101" fmla="*/ 28135 h 101287"/>
                <a:gd name="connsiteX102" fmla="*/ 76149 w 115539"/>
                <a:gd name="connsiteY102" fmla="*/ 28135 h 101287"/>
                <a:gd name="connsiteX103" fmla="*/ 76149 w 115539"/>
                <a:gd name="connsiteY103" fmla="*/ 24384 h 101287"/>
                <a:gd name="connsiteX104" fmla="*/ 71460 w 115539"/>
                <a:gd name="connsiteY104" fmla="*/ 20633 h 101287"/>
                <a:gd name="connsiteX105" fmla="*/ 76149 w 115539"/>
                <a:gd name="connsiteY105" fmla="*/ 16881 h 101287"/>
                <a:gd name="connsiteX106" fmla="*/ 82714 w 115539"/>
                <a:gd name="connsiteY106" fmla="*/ 22508 h 101287"/>
                <a:gd name="connsiteX107" fmla="*/ 86466 w 115539"/>
                <a:gd name="connsiteY107" fmla="*/ 22508 h 101287"/>
                <a:gd name="connsiteX108" fmla="*/ 85528 w 115539"/>
                <a:gd name="connsiteY108" fmla="*/ 19695 h 101287"/>
                <a:gd name="connsiteX109" fmla="*/ 80839 w 115539"/>
                <a:gd name="connsiteY109" fmla="*/ 14068 h 101287"/>
                <a:gd name="connsiteX110" fmla="*/ 80839 w 115539"/>
                <a:gd name="connsiteY110" fmla="*/ 11254 h 101287"/>
                <a:gd name="connsiteX111" fmla="*/ 86466 w 115539"/>
                <a:gd name="connsiteY111" fmla="*/ 11254 h 101287"/>
                <a:gd name="connsiteX112" fmla="*/ 88342 w 115539"/>
                <a:gd name="connsiteY112" fmla="*/ 12192 h 101287"/>
                <a:gd name="connsiteX113" fmla="*/ 86466 w 115539"/>
                <a:gd name="connsiteY113" fmla="*/ 14068 h 101287"/>
                <a:gd name="connsiteX114" fmla="*/ 86466 w 115539"/>
                <a:gd name="connsiteY114" fmla="*/ 17819 h 101287"/>
                <a:gd name="connsiteX115" fmla="*/ 90217 w 115539"/>
                <a:gd name="connsiteY115" fmla="*/ 17819 h 101287"/>
                <a:gd name="connsiteX116" fmla="*/ 92093 w 115539"/>
                <a:gd name="connsiteY116" fmla="*/ 15943 h 101287"/>
                <a:gd name="connsiteX117" fmla="*/ 96782 w 115539"/>
                <a:gd name="connsiteY117" fmla="*/ 20633 h 101287"/>
                <a:gd name="connsiteX118" fmla="*/ 100534 w 115539"/>
                <a:gd name="connsiteY118" fmla="*/ 20633 h 101287"/>
                <a:gd name="connsiteX119" fmla="*/ 100534 w 115539"/>
                <a:gd name="connsiteY119" fmla="*/ 16881 h 101287"/>
                <a:gd name="connsiteX120" fmla="*/ 95844 w 115539"/>
                <a:gd name="connsiteY120" fmla="*/ 12192 h 101287"/>
                <a:gd name="connsiteX121" fmla="*/ 97720 w 115539"/>
                <a:gd name="connsiteY121" fmla="*/ 11254 h 101287"/>
                <a:gd name="connsiteX122" fmla="*/ 105223 w 115539"/>
                <a:gd name="connsiteY122" fmla="*/ 11254 h 101287"/>
                <a:gd name="connsiteX123" fmla="*/ 99596 w 115539"/>
                <a:gd name="connsiteY123" fmla="*/ 91909 h 101287"/>
                <a:gd name="connsiteX124" fmla="*/ 26444 w 115539"/>
                <a:gd name="connsiteY124" fmla="*/ 10316 h 101287"/>
                <a:gd name="connsiteX125" fmla="*/ 33946 w 115539"/>
                <a:gd name="connsiteY125" fmla="*/ 16881 h 101287"/>
                <a:gd name="connsiteX126" fmla="*/ 30195 w 115539"/>
                <a:gd name="connsiteY126" fmla="*/ 20633 h 101287"/>
                <a:gd name="connsiteX127" fmla="*/ 18941 w 115539"/>
                <a:gd name="connsiteY127" fmla="*/ 10316 h 101287"/>
                <a:gd name="connsiteX128" fmla="*/ 26444 w 115539"/>
                <a:gd name="connsiteY128" fmla="*/ 10316 h 101287"/>
                <a:gd name="connsiteX129" fmla="*/ 54579 w 115539"/>
                <a:gd name="connsiteY129" fmla="*/ 11254 h 101287"/>
                <a:gd name="connsiteX130" fmla="*/ 57393 w 115539"/>
                <a:gd name="connsiteY130" fmla="*/ 13130 h 101287"/>
                <a:gd name="connsiteX131" fmla="*/ 52703 w 115539"/>
                <a:gd name="connsiteY131" fmla="*/ 15943 h 101287"/>
                <a:gd name="connsiteX132" fmla="*/ 47076 w 115539"/>
                <a:gd name="connsiteY132" fmla="*/ 10316 h 101287"/>
                <a:gd name="connsiteX133" fmla="*/ 54579 w 115539"/>
                <a:gd name="connsiteY133" fmla="*/ 11254 h 101287"/>
                <a:gd name="connsiteX134" fmla="*/ 71460 w 115539"/>
                <a:gd name="connsiteY134" fmla="*/ 11254 h 101287"/>
                <a:gd name="connsiteX135" fmla="*/ 73336 w 115539"/>
                <a:gd name="connsiteY135" fmla="*/ 14068 h 101287"/>
                <a:gd name="connsiteX136" fmla="*/ 68647 w 115539"/>
                <a:gd name="connsiteY136" fmla="*/ 17819 h 101287"/>
                <a:gd name="connsiteX137" fmla="*/ 64895 w 115539"/>
                <a:gd name="connsiteY137" fmla="*/ 14068 h 101287"/>
                <a:gd name="connsiteX138" fmla="*/ 66771 w 115539"/>
                <a:gd name="connsiteY138" fmla="*/ 13130 h 101287"/>
                <a:gd name="connsiteX139" fmla="*/ 67709 w 115539"/>
                <a:gd name="connsiteY139" fmla="*/ 12192 h 101287"/>
                <a:gd name="connsiteX140" fmla="*/ 71460 w 115539"/>
                <a:gd name="connsiteY140" fmla="*/ 11254 h 101287"/>
                <a:gd name="connsiteX141" fmla="*/ 49890 w 115539"/>
                <a:gd name="connsiteY141" fmla="*/ 19695 h 101287"/>
                <a:gd name="connsiteX142" fmla="*/ 46138 w 115539"/>
                <a:gd name="connsiteY142" fmla="*/ 22508 h 101287"/>
                <a:gd name="connsiteX143" fmla="*/ 39574 w 115539"/>
                <a:gd name="connsiteY143" fmla="*/ 15943 h 101287"/>
                <a:gd name="connsiteX144" fmla="*/ 44263 w 115539"/>
                <a:gd name="connsiteY144" fmla="*/ 14068 h 101287"/>
                <a:gd name="connsiteX145" fmla="*/ 49890 w 115539"/>
                <a:gd name="connsiteY145" fmla="*/ 19695 h 101287"/>
                <a:gd name="connsiteX146" fmla="*/ 36760 w 115539"/>
                <a:gd name="connsiteY146" fmla="*/ 14068 h 101287"/>
                <a:gd name="connsiteX147" fmla="*/ 33009 w 115539"/>
                <a:gd name="connsiteY147" fmla="*/ 10316 h 101287"/>
                <a:gd name="connsiteX148" fmla="*/ 40511 w 115539"/>
                <a:gd name="connsiteY148" fmla="*/ 10316 h 101287"/>
                <a:gd name="connsiteX149" fmla="*/ 36760 w 115539"/>
                <a:gd name="connsiteY149" fmla="*/ 14068 h 101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Lst>
              <a:rect l="l" t="t" r="r" b="b"/>
              <a:pathLst>
                <a:path w="115539" h="101287">
                  <a:moveTo>
                    <a:pt x="4873" y="100350"/>
                  </a:moveTo>
                  <a:cubicBezTo>
                    <a:pt x="37698" y="100350"/>
                    <a:pt x="72398" y="101287"/>
                    <a:pt x="105223" y="101287"/>
                  </a:cubicBezTo>
                  <a:cubicBezTo>
                    <a:pt x="106161" y="101287"/>
                    <a:pt x="108036" y="100350"/>
                    <a:pt x="108974" y="99412"/>
                  </a:cubicBezTo>
                  <a:cubicBezTo>
                    <a:pt x="109912" y="98474"/>
                    <a:pt x="109912" y="97536"/>
                    <a:pt x="109912" y="95660"/>
                  </a:cubicBezTo>
                  <a:cubicBezTo>
                    <a:pt x="107098" y="68463"/>
                    <a:pt x="108974" y="37514"/>
                    <a:pt x="115539" y="6565"/>
                  </a:cubicBezTo>
                  <a:cubicBezTo>
                    <a:pt x="115539" y="4689"/>
                    <a:pt x="115539" y="3751"/>
                    <a:pt x="114601" y="2814"/>
                  </a:cubicBezTo>
                  <a:cubicBezTo>
                    <a:pt x="113663" y="1876"/>
                    <a:pt x="112725" y="938"/>
                    <a:pt x="110850" y="938"/>
                  </a:cubicBezTo>
                  <a:cubicBezTo>
                    <a:pt x="78025" y="1876"/>
                    <a:pt x="45201" y="1876"/>
                    <a:pt x="12376" y="0"/>
                  </a:cubicBezTo>
                  <a:cubicBezTo>
                    <a:pt x="9562" y="0"/>
                    <a:pt x="7687" y="1876"/>
                    <a:pt x="7687" y="3751"/>
                  </a:cubicBezTo>
                  <a:cubicBezTo>
                    <a:pt x="6749" y="12192"/>
                    <a:pt x="5811" y="19695"/>
                    <a:pt x="4873" y="27198"/>
                  </a:cubicBezTo>
                  <a:cubicBezTo>
                    <a:pt x="2060" y="49706"/>
                    <a:pt x="-754" y="71276"/>
                    <a:pt x="184" y="94722"/>
                  </a:cubicBezTo>
                  <a:cubicBezTo>
                    <a:pt x="184" y="98474"/>
                    <a:pt x="2060" y="100350"/>
                    <a:pt x="4873" y="100350"/>
                  </a:cubicBezTo>
                  <a:cubicBezTo>
                    <a:pt x="4873" y="100350"/>
                    <a:pt x="4873" y="100350"/>
                    <a:pt x="4873" y="100350"/>
                  </a:cubicBezTo>
                  <a:close/>
                  <a:moveTo>
                    <a:pt x="11438" y="50644"/>
                  </a:moveTo>
                  <a:cubicBezTo>
                    <a:pt x="11438" y="49706"/>
                    <a:pt x="11438" y="47830"/>
                    <a:pt x="11438" y="46892"/>
                  </a:cubicBezTo>
                  <a:cubicBezTo>
                    <a:pt x="12376" y="45954"/>
                    <a:pt x="12376" y="45017"/>
                    <a:pt x="13314" y="44079"/>
                  </a:cubicBezTo>
                  <a:cubicBezTo>
                    <a:pt x="15189" y="45954"/>
                    <a:pt x="16127" y="46892"/>
                    <a:pt x="18003" y="48768"/>
                  </a:cubicBezTo>
                  <a:cubicBezTo>
                    <a:pt x="16127" y="49706"/>
                    <a:pt x="15189" y="51582"/>
                    <a:pt x="13314" y="53457"/>
                  </a:cubicBezTo>
                  <a:cubicBezTo>
                    <a:pt x="13314" y="52519"/>
                    <a:pt x="12376" y="51582"/>
                    <a:pt x="11438" y="50644"/>
                  </a:cubicBezTo>
                  <a:close/>
                  <a:moveTo>
                    <a:pt x="13314" y="76903"/>
                  </a:moveTo>
                  <a:cubicBezTo>
                    <a:pt x="12376" y="76903"/>
                    <a:pt x="12376" y="76903"/>
                    <a:pt x="12376" y="77841"/>
                  </a:cubicBezTo>
                  <a:cubicBezTo>
                    <a:pt x="11438" y="78779"/>
                    <a:pt x="10500" y="79717"/>
                    <a:pt x="10500" y="80655"/>
                  </a:cubicBezTo>
                  <a:lnTo>
                    <a:pt x="10500" y="80655"/>
                  </a:lnTo>
                  <a:cubicBezTo>
                    <a:pt x="10500" y="79717"/>
                    <a:pt x="10500" y="78779"/>
                    <a:pt x="10500" y="77841"/>
                  </a:cubicBezTo>
                  <a:cubicBezTo>
                    <a:pt x="11438" y="76903"/>
                    <a:pt x="11438" y="75966"/>
                    <a:pt x="12376" y="75028"/>
                  </a:cubicBezTo>
                  <a:lnTo>
                    <a:pt x="13314" y="76903"/>
                  </a:lnTo>
                  <a:close/>
                  <a:moveTo>
                    <a:pt x="99596" y="91909"/>
                  </a:moveTo>
                  <a:cubicBezTo>
                    <a:pt x="73336" y="91909"/>
                    <a:pt x="43325" y="90971"/>
                    <a:pt x="9562" y="90971"/>
                  </a:cubicBezTo>
                  <a:cubicBezTo>
                    <a:pt x="9562" y="90033"/>
                    <a:pt x="9562" y="90033"/>
                    <a:pt x="9562" y="89095"/>
                  </a:cubicBezTo>
                  <a:cubicBezTo>
                    <a:pt x="9562" y="88158"/>
                    <a:pt x="10500" y="88158"/>
                    <a:pt x="10500" y="87220"/>
                  </a:cubicBezTo>
                  <a:lnTo>
                    <a:pt x="12376" y="90033"/>
                  </a:lnTo>
                  <a:cubicBezTo>
                    <a:pt x="13314" y="90971"/>
                    <a:pt x="15189" y="90971"/>
                    <a:pt x="16127" y="90033"/>
                  </a:cubicBezTo>
                  <a:cubicBezTo>
                    <a:pt x="17065" y="89095"/>
                    <a:pt x="17065" y="87220"/>
                    <a:pt x="16127" y="86282"/>
                  </a:cubicBezTo>
                  <a:lnTo>
                    <a:pt x="13314" y="83468"/>
                  </a:lnTo>
                  <a:cubicBezTo>
                    <a:pt x="14252" y="82530"/>
                    <a:pt x="15189" y="81593"/>
                    <a:pt x="15189" y="80655"/>
                  </a:cubicBezTo>
                  <a:cubicBezTo>
                    <a:pt x="15189" y="80655"/>
                    <a:pt x="15189" y="79717"/>
                    <a:pt x="15189" y="79717"/>
                  </a:cubicBezTo>
                  <a:lnTo>
                    <a:pt x="17065" y="81593"/>
                  </a:lnTo>
                  <a:cubicBezTo>
                    <a:pt x="18003" y="82530"/>
                    <a:pt x="19879" y="82530"/>
                    <a:pt x="20817" y="81593"/>
                  </a:cubicBezTo>
                  <a:cubicBezTo>
                    <a:pt x="21754" y="80655"/>
                    <a:pt x="21754" y="78779"/>
                    <a:pt x="20817" y="77841"/>
                  </a:cubicBezTo>
                  <a:lnTo>
                    <a:pt x="14252" y="71276"/>
                  </a:lnTo>
                  <a:cubicBezTo>
                    <a:pt x="15189" y="70338"/>
                    <a:pt x="15189" y="69401"/>
                    <a:pt x="16127" y="68463"/>
                  </a:cubicBezTo>
                  <a:cubicBezTo>
                    <a:pt x="17065" y="67525"/>
                    <a:pt x="17065" y="65649"/>
                    <a:pt x="16127" y="64711"/>
                  </a:cubicBezTo>
                  <a:cubicBezTo>
                    <a:pt x="15189" y="63774"/>
                    <a:pt x="13314" y="63774"/>
                    <a:pt x="12376" y="64711"/>
                  </a:cubicBezTo>
                  <a:cubicBezTo>
                    <a:pt x="11438" y="65649"/>
                    <a:pt x="11438" y="66587"/>
                    <a:pt x="10500" y="66587"/>
                  </a:cubicBezTo>
                  <a:lnTo>
                    <a:pt x="9562" y="65649"/>
                  </a:lnTo>
                  <a:cubicBezTo>
                    <a:pt x="9562" y="64711"/>
                    <a:pt x="9562" y="63774"/>
                    <a:pt x="9562" y="62836"/>
                  </a:cubicBezTo>
                  <a:cubicBezTo>
                    <a:pt x="10500" y="60960"/>
                    <a:pt x="12376" y="59084"/>
                    <a:pt x="13314" y="58146"/>
                  </a:cubicBezTo>
                  <a:cubicBezTo>
                    <a:pt x="16127" y="60960"/>
                    <a:pt x="18003" y="63774"/>
                    <a:pt x="19879" y="66587"/>
                  </a:cubicBezTo>
                  <a:cubicBezTo>
                    <a:pt x="20817" y="67525"/>
                    <a:pt x="21754" y="67525"/>
                    <a:pt x="23630" y="67525"/>
                  </a:cubicBezTo>
                  <a:cubicBezTo>
                    <a:pt x="24568" y="66587"/>
                    <a:pt x="24568" y="65649"/>
                    <a:pt x="24568" y="63774"/>
                  </a:cubicBezTo>
                  <a:cubicBezTo>
                    <a:pt x="22692" y="60960"/>
                    <a:pt x="19879" y="57209"/>
                    <a:pt x="17065" y="54395"/>
                  </a:cubicBezTo>
                  <a:cubicBezTo>
                    <a:pt x="18941" y="52519"/>
                    <a:pt x="19879" y="51582"/>
                    <a:pt x="21754" y="49706"/>
                  </a:cubicBezTo>
                  <a:cubicBezTo>
                    <a:pt x="21754" y="49706"/>
                    <a:pt x="21754" y="49706"/>
                    <a:pt x="21754" y="49706"/>
                  </a:cubicBezTo>
                  <a:cubicBezTo>
                    <a:pt x="24568" y="51582"/>
                    <a:pt x="26444" y="54395"/>
                    <a:pt x="29257" y="56271"/>
                  </a:cubicBezTo>
                  <a:cubicBezTo>
                    <a:pt x="30195" y="57209"/>
                    <a:pt x="32071" y="57209"/>
                    <a:pt x="33009" y="56271"/>
                  </a:cubicBezTo>
                  <a:cubicBezTo>
                    <a:pt x="33946" y="55333"/>
                    <a:pt x="33946" y="53457"/>
                    <a:pt x="33009" y="52519"/>
                  </a:cubicBezTo>
                  <a:cubicBezTo>
                    <a:pt x="27381" y="47830"/>
                    <a:pt x="22692" y="43141"/>
                    <a:pt x="17065" y="38452"/>
                  </a:cubicBezTo>
                  <a:cubicBezTo>
                    <a:pt x="18003" y="36576"/>
                    <a:pt x="19879" y="35638"/>
                    <a:pt x="20817" y="33762"/>
                  </a:cubicBezTo>
                  <a:cubicBezTo>
                    <a:pt x="21754" y="32825"/>
                    <a:pt x="21754" y="30949"/>
                    <a:pt x="20817" y="30011"/>
                  </a:cubicBezTo>
                  <a:cubicBezTo>
                    <a:pt x="19879" y="29073"/>
                    <a:pt x="18003" y="29073"/>
                    <a:pt x="17065" y="30011"/>
                  </a:cubicBezTo>
                  <a:cubicBezTo>
                    <a:pt x="15189" y="31887"/>
                    <a:pt x="14252" y="32825"/>
                    <a:pt x="13314" y="34700"/>
                  </a:cubicBezTo>
                  <a:cubicBezTo>
                    <a:pt x="13314" y="34700"/>
                    <a:pt x="13314" y="34700"/>
                    <a:pt x="13314" y="34700"/>
                  </a:cubicBezTo>
                  <a:cubicBezTo>
                    <a:pt x="13314" y="31887"/>
                    <a:pt x="14252" y="30011"/>
                    <a:pt x="14252" y="27198"/>
                  </a:cubicBezTo>
                  <a:cubicBezTo>
                    <a:pt x="14252" y="26260"/>
                    <a:pt x="14252" y="25322"/>
                    <a:pt x="14252" y="25322"/>
                  </a:cubicBezTo>
                  <a:cubicBezTo>
                    <a:pt x="14252" y="25322"/>
                    <a:pt x="14252" y="25322"/>
                    <a:pt x="14252" y="25322"/>
                  </a:cubicBezTo>
                  <a:cubicBezTo>
                    <a:pt x="21754" y="30949"/>
                    <a:pt x="30195" y="36576"/>
                    <a:pt x="37698" y="42203"/>
                  </a:cubicBezTo>
                  <a:cubicBezTo>
                    <a:pt x="38636" y="43141"/>
                    <a:pt x="40511" y="42203"/>
                    <a:pt x="40511" y="41265"/>
                  </a:cubicBezTo>
                  <a:cubicBezTo>
                    <a:pt x="41449" y="40327"/>
                    <a:pt x="40511" y="38452"/>
                    <a:pt x="39574" y="38452"/>
                  </a:cubicBezTo>
                  <a:cubicBezTo>
                    <a:pt x="32071" y="32825"/>
                    <a:pt x="23630" y="28135"/>
                    <a:pt x="16127" y="22508"/>
                  </a:cubicBezTo>
                  <a:cubicBezTo>
                    <a:pt x="16127" y="23446"/>
                    <a:pt x="15189" y="23446"/>
                    <a:pt x="14252" y="23446"/>
                  </a:cubicBezTo>
                  <a:cubicBezTo>
                    <a:pt x="14252" y="20633"/>
                    <a:pt x="15189" y="16881"/>
                    <a:pt x="15189" y="14068"/>
                  </a:cubicBezTo>
                  <a:lnTo>
                    <a:pt x="25506" y="24384"/>
                  </a:lnTo>
                  <a:cubicBezTo>
                    <a:pt x="25506" y="24384"/>
                    <a:pt x="25506" y="25322"/>
                    <a:pt x="24568" y="25322"/>
                  </a:cubicBezTo>
                  <a:cubicBezTo>
                    <a:pt x="23630" y="26260"/>
                    <a:pt x="23630" y="28135"/>
                    <a:pt x="24568" y="29073"/>
                  </a:cubicBezTo>
                  <a:cubicBezTo>
                    <a:pt x="25506" y="30011"/>
                    <a:pt x="27381" y="30011"/>
                    <a:pt x="28319" y="29073"/>
                  </a:cubicBezTo>
                  <a:cubicBezTo>
                    <a:pt x="29257" y="28135"/>
                    <a:pt x="29257" y="28135"/>
                    <a:pt x="30195" y="27198"/>
                  </a:cubicBezTo>
                  <a:lnTo>
                    <a:pt x="48014" y="43141"/>
                  </a:lnTo>
                  <a:cubicBezTo>
                    <a:pt x="48952" y="44079"/>
                    <a:pt x="50828" y="44079"/>
                    <a:pt x="51765" y="43141"/>
                  </a:cubicBezTo>
                  <a:cubicBezTo>
                    <a:pt x="52703" y="42203"/>
                    <a:pt x="52703" y="40327"/>
                    <a:pt x="51765" y="39390"/>
                  </a:cubicBezTo>
                  <a:lnTo>
                    <a:pt x="33009" y="23446"/>
                  </a:lnTo>
                  <a:cubicBezTo>
                    <a:pt x="33946" y="22508"/>
                    <a:pt x="34884" y="20633"/>
                    <a:pt x="36760" y="19695"/>
                  </a:cubicBezTo>
                  <a:cubicBezTo>
                    <a:pt x="38636" y="21570"/>
                    <a:pt x="41449" y="23446"/>
                    <a:pt x="43325" y="26260"/>
                  </a:cubicBezTo>
                  <a:cubicBezTo>
                    <a:pt x="43325" y="26260"/>
                    <a:pt x="42387" y="27198"/>
                    <a:pt x="42387" y="27198"/>
                  </a:cubicBezTo>
                  <a:cubicBezTo>
                    <a:pt x="41449" y="28135"/>
                    <a:pt x="41449" y="30011"/>
                    <a:pt x="42387" y="30949"/>
                  </a:cubicBezTo>
                  <a:cubicBezTo>
                    <a:pt x="43325" y="31887"/>
                    <a:pt x="45201" y="31887"/>
                    <a:pt x="46138" y="30949"/>
                  </a:cubicBezTo>
                  <a:cubicBezTo>
                    <a:pt x="46138" y="30949"/>
                    <a:pt x="47076" y="30949"/>
                    <a:pt x="47076" y="30011"/>
                  </a:cubicBezTo>
                  <a:cubicBezTo>
                    <a:pt x="49890" y="32825"/>
                    <a:pt x="52703" y="35638"/>
                    <a:pt x="56455" y="39390"/>
                  </a:cubicBezTo>
                  <a:cubicBezTo>
                    <a:pt x="57393" y="40327"/>
                    <a:pt x="59268" y="40327"/>
                    <a:pt x="60206" y="39390"/>
                  </a:cubicBezTo>
                  <a:cubicBezTo>
                    <a:pt x="61144" y="38452"/>
                    <a:pt x="61144" y="36576"/>
                    <a:pt x="60206" y="35638"/>
                  </a:cubicBezTo>
                  <a:cubicBezTo>
                    <a:pt x="57393" y="32825"/>
                    <a:pt x="54579" y="30011"/>
                    <a:pt x="50828" y="26260"/>
                  </a:cubicBezTo>
                  <a:cubicBezTo>
                    <a:pt x="51765" y="25322"/>
                    <a:pt x="52703" y="24384"/>
                    <a:pt x="53641" y="23446"/>
                  </a:cubicBezTo>
                  <a:cubicBezTo>
                    <a:pt x="57393" y="27198"/>
                    <a:pt x="60206" y="30011"/>
                    <a:pt x="63958" y="33762"/>
                  </a:cubicBezTo>
                  <a:cubicBezTo>
                    <a:pt x="64895" y="34700"/>
                    <a:pt x="66771" y="34700"/>
                    <a:pt x="67709" y="33762"/>
                  </a:cubicBezTo>
                  <a:cubicBezTo>
                    <a:pt x="68647" y="32825"/>
                    <a:pt x="68647" y="30949"/>
                    <a:pt x="67709" y="30011"/>
                  </a:cubicBezTo>
                  <a:cubicBezTo>
                    <a:pt x="63958" y="27198"/>
                    <a:pt x="61144" y="23446"/>
                    <a:pt x="57393" y="20633"/>
                  </a:cubicBezTo>
                  <a:cubicBezTo>
                    <a:pt x="59268" y="19695"/>
                    <a:pt x="60206" y="18757"/>
                    <a:pt x="62082" y="16881"/>
                  </a:cubicBezTo>
                  <a:cubicBezTo>
                    <a:pt x="63020" y="17819"/>
                    <a:pt x="64895" y="19695"/>
                    <a:pt x="65833" y="20633"/>
                  </a:cubicBezTo>
                  <a:cubicBezTo>
                    <a:pt x="65833" y="20633"/>
                    <a:pt x="64895" y="21570"/>
                    <a:pt x="64895" y="21570"/>
                  </a:cubicBezTo>
                  <a:cubicBezTo>
                    <a:pt x="63958" y="22508"/>
                    <a:pt x="63958" y="24384"/>
                    <a:pt x="64895" y="25322"/>
                  </a:cubicBezTo>
                  <a:cubicBezTo>
                    <a:pt x="65833" y="26260"/>
                    <a:pt x="67709" y="26260"/>
                    <a:pt x="68647" y="25322"/>
                  </a:cubicBezTo>
                  <a:cubicBezTo>
                    <a:pt x="68647" y="25322"/>
                    <a:pt x="69585" y="24384"/>
                    <a:pt x="69585" y="24384"/>
                  </a:cubicBezTo>
                  <a:cubicBezTo>
                    <a:pt x="70522" y="25322"/>
                    <a:pt x="71460" y="26260"/>
                    <a:pt x="72398" y="28135"/>
                  </a:cubicBezTo>
                  <a:cubicBezTo>
                    <a:pt x="73336" y="29073"/>
                    <a:pt x="74274" y="29073"/>
                    <a:pt x="76149" y="28135"/>
                  </a:cubicBezTo>
                  <a:cubicBezTo>
                    <a:pt x="77087" y="27198"/>
                    <a:pt x="77087" y="26260"/>
                    <a:pt x="76149" y="24384"/>
                  </a:cubicBezTo>
                  <a:cubicBezTo>
                    <a:pt x="74274" y="23446"/>
                    <a:pt x="72398" y="21570"/>
                    <a:pt x="71460" y="20633"/>
                  </a:cubicBezTo>
                  <a:cubicBezTo>
                    <a:pt x="73336" y="19695"/>
                    <a:pt x="74274" y="17819"/>
                    <a:pt x="76149" y="16881"/>
                  </a:cubicBezTo>
                  <a:cubicBezTo>
                    <a:pt x="78025" y="18757"/>
                    <a:pt x="80839" y="20633"/>
                    <a:pt x="82714" y="22508"/>
                  </a:cubicBezTo>
                  <a:cubicBezTo>
                    <a:pt x="84590" y="23446"/>
                    <a:pt x="85528" y="23446"/>
                    <a:pt x="86466" y="22508"/>
                  </a:cubicBezTo>
                  <a:cubicBezTo>
                    <a:pt x="87404" y="21570"/>
                    <a:pt x="87404" y="19695"/>
                    <a:pt x="85528" y="19695"/>
                  </a:cubicBezTo>
                  <a:cubicBezTo>
                    <a:pt x="83652" y="17819"/>
                    <a:pt x="81777" y="15943"/>
                    <a:pt x="80839" y="14068"/>
                  </a:cubicBezTo>
                  <a:cubicBezTo>
                    <a:pt x="80839" y="14068"/>
                    <a:pt x="81777" y="12192"/>
                    <a:pt x="80839" y="11254"/>
                  </a:cubicBezTo>
                  <a:cubicBezTo>
                    <a:pt x="82714" y="11254"/>
                    <a:pt x="84590" y="11254"/>
                    <a:pt x="86466" y="11254"/>
                  </a:cubicBezTo>
                  <a:cubicBezTo>
                    <a:pt x="87404" y="11254"/>
                    <a:pt x="87404" y="12192"/>
                    <a:pt x="88342" y="12192"/>
                  </a:cubicBezTo>
                  <a:cubicBezTo>
                    <a:pt x="87404" y="13130"/>
                    <a:pt x="87404" y="14068"/>
                    <a:pt x="86466" y="14068"/>
                  </a:cubicBezTo>
                  <a:cubicBezTo>
                    <a:pt x="85528" y="15006"/>
                    <a:pt x="85528" y="16881"/>
                    <a:pt x="86466" y="17819"/>
                  </a:cubicBezTo>
                  <a:cubicBezTo>
                    <a:pt x="87404" y="18757"/>
                    <a:pt x="89279" y="18757"/>
                    <a:pt x="90217" y="17819"/>
                  </a:cubicBezTo>
                  <a:cubicBezTo>
                    <a:pt x="91155" y="16881"/>
                    <a:pt x="91155" y="16881"/>
                    <a:pt x="92093" y="15943"/>
                  </a:cubicBezTo>
                  <a:cubicBezTo>
                    <a:pt x="93969" y="17819"/>
                    <a:pt x="94906" y="18757"/>
                    <a:pt x="96782" y="20633"/>
                  </a:cubicBezTo>
                  <a:cubicBezTo>
                    <a:pt x="97720" y="21570"/>
                    <a:pt x="98658" y="21570"/>
                    <a:pt x="100534" y="20633"/>
                  </a:cubicBezTo>
                  <a:cubicBezTo>
                    <a:pt x="101471" y="19695"/>
                    <a:pt x="101471" y="18757"/>
                    <a:pt x="100534" y="16881"/>
                  </a:cubicBezTo>
                  <a:cubicBezTo>
                    <a:pt x="98658" y="15006"/>
                    <a:pt x="97720" y="14068"/>
                    <a:pt x="95844" y="12192"/>
                  </a:cubicBezTo>
                  <a:cubicBezTo>
                    <a:pt x="96782" y="12192"/>
                    <a:pt x="96782" y="11254"/>
                    <a:pt x="97720" y="11254"/>
                  </a:cubicBezTo>
                  <a:cubicBezTo>
                    <a:pt x="100534" y="11254"/>
                    <a:pt x="102409" y="11254"/>
                    <a:pt x="105223" y="11254"/>
                  </a:cubicBezTo>
                  <a:cubicBezTo>
                    <a:pt x="98658" y="39390"/>
                    <a:pt x="96782" y="66587"/>
                    <a:pt x="99596" y="91909"/>
                  </a:cubicBezTo>
                  <a:close/>
                  <a:moveTo>
                    <a:pt x="26444" y="10316"/>
                  </a:moveTo>
                  <a:cubicBezTo>
                    <a:pt x="29257" y="12192"/>
                    <a:pt x="31133" y="15006"/>
                    <a:pt x="33946" y="16881"/>
                  </a:cubicBezTo>
                  <a:cubicBezTo>
                    <a:pt x="33009" y="17819"/>
                    <a:pt x="32071" y="19695"/>
                    <a:pt x="30195" y="20633"/>
                  </a:cubicBezTo>
                  <a:lnTo>
                    <a:pt x="18941" y="10316"/>
                  </a:lnTo>
                  <a:cubicBezTo>
                    <a:pt x="20817" y="10316"/>
                    <a:pt x="23630" y="10316"/>
                    <a:pt x="26444" y="10316"/>
                  </a:cubicBezTo>
                  <a:close/>
                  <a:moveTo>
                    <a:pt x="54579" y="11254"/>
                  </a:moveTo>
                  <a:cubicBezTo>
                    <a:pt x="55517" y="12192"/>
                    <a:pt x="56455" y="13130"/>
                    <a:pt x="57393" y="13130"/>
                  </a:cubicBezTo>
                  <a:cubicBezTo>
                    <a:pt x="55517" y="14068"/>
                    <a:pt x="54579" y="15006"/>
                    <a:pt x="52703" y="15943"/>
                  </a:cubicBezTo>
                  <a:cubicBezTo>
                    <a:pt x="50828" y="14068"/>
                    <a:pt x="48952" y="12192"/>
                    <a:pt x="47076" y="10316"/>
                  </a:cubicBezTo>
                  <a:cubicBezTo>
                    <a:pt x="49890" y="11254"/>
                    <a:pt x="52703" y="11254"/>
                    <a:pt x="54579" y="11254"/>
                  </a:cubicBezTo>
                  <a:close/>
                  <a:moveTo>
                    <a:pt x="71460" y="11254"/>
                  </a:moveTo>
                  <a:cubicBezTo>
                    <a:pt x="71460" y="12192"/>
                    <a:pt x="72398" y="13130"/>
                    <a:pt x="73336" y="14068"/>
                  </a:cubicBezTo>
                  <a:cubicBezTo>
                    <a:pt x="71460" y="15006"/>
                    <a:pt x="70522" y="16881"/>
                    <a:pt x="68647" y="17819"/>
                  </a:cubicBezTo>
                  <a:cubicBezTo>
                    <a:pt x="67709" y="16881"/>
                    <a:pt x="66771" y="15943"/>
                    <a:pt x="64895" y="14068"/>
                  </a:cubicBezTo>
                  <a:cubicBezTo>
                    <a:pt x="65833" y="14068"/>
                    <a:pt x="65833" y="13130"/>
                    <a:pt x="66771" y="13130"/>
                  </a:cubicBezTo>
                  <a:cubicBezTo>
                    <a:pt x="66771" y="13130"/>
                    <a:pt x="67709" y="12192"/>
                    <a:pt x="67709" y="12192"/>
                  </a:cubicBezTo>
                  <a:cubicBezTo>
                    <a:pt x="68647" y="11254"/>
                    <a:pt x="69585" y="11254"/>
                    <a:pt x="71460" y="11254"/>
                  </a:cubicBezTo>
                  <a:close/>
                  <a:moveTo>
                    <a:pt x="49890" y="19695"/>
                  </a:moveTo>
                  <a:cubicBezTo>
                    <a:pt x="48952" y="20633"/>
                    <a:pt x="48014" y="21570"/>
                    <a:pt x="46138" y="22508"/>
                  </a:cubicBezTo>
                  <a:cubicBezTo>
                    <a:pt x="44263" y="20633"/>
                    <a:pt x="41449" y="18757"/>
                    <a:pt x="39574" y="15943"/>
                  </a:cubicBezTo>
                  <a:cubicBezTo>
                    <a:pt x="41449" y="15943"/>
                    <a:pt x="42387" y="15006"/>
                    <a:pt x="44263" y="14068"/>
                  </a:cubicBezTo>
                  <a:cubicBezTo>
                    <a:pt x="46138" y="15943"/>
                    <a:pt x="48014" y="17819"/>
                    <a:pt x="49890" y="19695"/>
                  </a:cubicBezTo>
                  <a:close/>
                  <a:moveTo>
                    <a:pt x="36760" y="14068"/>
                  </a:moveTo>
                  <a:cubicBezTo>
                    <a:pt x="35822" y="13130"/>
                    <a:pt x="33946" y="12192"/>
                    <a:pt x="33009" y="10316"/>
                  </a:cubicBezTo>
                  <a:cubicBezTo>
                    <a:pt x="35822" y="10316"/>
                    <a:pt x="37698" y="10316"/>
                    <a:pt x="40511" y="10316"/>
                  </a:cubicBezTo>
                  <a:cubicBezTo>
                    <a:pt x="38636" y="12192"/>
                    <a:pt x="37698" y="13130"/>
                    <a:pt x="36760" y="14068"/>
                  </a:cubicBezTo>
                  <a:close/>
                </a:path>
              </a:pathLst>
            </a:custGeom>
            <a:grpFill/>
            <a:ln w="9378" cap="flat">
              <a:noFill/>
              <a:prstDash val="solid"/>
              <a:miter/>
            </a:ln>
          </p:spPr>
          <p:txBody>
            <a:bodyPr rtlCol="0" anchor="ctr"/>
            <a:lstStyle/>
            <a:p>
              <a:endParaRPr lang="fr-FR"/>
            </a:p>
          </p:txBody>
        </p:sp>
        <p:sp>
          <p:nvSpPr>
            <p:cNvPr id="20" name="Forme libre 338">
              <a:extLst>
                <a:ext uri="{FF2B5EF4-FFF2-40B4-BE49-F238E27FC236}">
                  <a16:creationId xmlns:a16="http://schemas.microsoft.com/office/drawing/2014/main" id="{E4CB665F-A5DF-7C5D-B7B5-66D740CBCB31}"/>
                </a:ext>
              </a:extLst>
            </p:cNvPr>
            <p:cNvSpPr/>
            <p:nvPr/>
          </p:nvSpPr>
          <p:spPr>
            <a:xfrm>
              <a:off x="1482154" y="4062987"/>
              <a:ext cx="181004" cy="13129"/>
            </a:xfrm>
            <a:custGeom>
              <a:avLst/>
              <a:gdLst>
                <a:gd name="connsiteX0" fmla="*/ 4689 w 181004"/>
                <a:gd name="connsiteY0" fmla="*/ 13130 h 13129"/>
                <a:gd name="connsiteX1" fmla="*/ 4689 w 181004"/>
                <a:gd name="connsiteY1" fmla="*/ 13130 h 13129"/>
                <a:gd name="connsiteX2" fmla="*/ 176315 w 181004"/>
                <a:gd name="connsiteY2" fmla="*/ 9378 h 13129"/>
                <a:gd name="connsiteX3" fmla="*/ 181004 w 181004"/>
                <a:gd name="connsiteY3" fmla="*/ 4689 h 13129"/>
                <a:gd name="connsiteX4" fmla="*/ 176315 w 181004"/>
                <a:gd name="connsiteY4" fmla="*/ 0 h 13129"/>
                <a:gd name="connsiteX5" fmla="*/ 176315 w 181004"/>
                <a:gd name="connsiteY5" fmla="*/ 0 h 13129"/>
                <a:gd name="connsiteX6" fmla="*/ 4689 w 181004"/>
                <a:gd name="connsiteY6" fmla="*/ 3751 h 13129"/>
                <a:gd name="connsiteX7" fmla="*/ 0 w 181004"/>
                <a:gd name="connsiteY7" fmla="*/ 8441 h 13129"/>
                <a:gd name="connsiteX8" fmla="*/ 4689 w 181004"/>
                <a:gd name="connsiteY8" fmla="*/ 13130 h 13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1004" h="13129">
                  <a:moveTo>
                    <a:pt x="4689" y="13130"/>
                  </a:moveTo>
                  <a:cubicBezTo>
                    <a:pt x="4689" y="13130"/>
                    <a:pt x="4689" y="13130"/>
                    <a:pt x="4689" y="13130"/>
                  </a:cubicBezTo>
                  <a:lnTo>
                    <a:pt x="176315" y="9378"/>
                  </a:lnTo>
                  <a:cubicBezTo>
                    <a:pt x="179129" y="9378"/>
                    <a:pt x="181004" y="7503"/>
                    <a:pt x="181004" y="4689"/>
                  </a:cubicBezTo>
                  <a:cubicBezTo>
                    <a:pt x="181004" y="1876"/>
                    <a:pt x="179129" y="0"/>
                    <a:pt x="176315" y="0"/>
                  </a:cubicBezTo>
                  <a:cubicBezTo>
                    <a:pt x="176315" y="0"/>
                    <a:pt x="176315" y="0"/>
                    <a:pt x="176315" y="0"/>
                  </a:cubicBezTo>
                  <a:lnTo>
                    <a:pt x="4689" y="3751"/>
                  </a:lnTo>
                  <a:cubicBezTo>
                    <a:pt x="1876" y="3751"/>
                    <a:pt x="0" y="5627"/>
                    <a:pt x="0" y="8441"/>
                  </a:cubicBezTo>
                  <a:cubicBezTo>
                    <a:pt x="0" y="11254"/>
                    <a:pt x="2814" y="13130"/>
                    <a:pt x="4689" y="13130"/>
                  </a:cubicBezTo>
                  <a:close/>
                </a:path>
              </a:pathLst>
            </a:custGeom>
            <a:grpFill/>
            <a:ln w="9378" cap="flat">
              <a:noFill/>
              <a:prstDash val="solid"/>
              <a:miter/>
            </a:ln>
          </p:spPr>
          <p:txBody>
            <a:bodyPr rtlCol="0" anchor="ctr"/>
            <a:lstStyle/>
            <a:p>
              <a:endParaRPr lang="fr-FR"/>
            </a:p>
          </p:txBody>
        </p:sp>
        <p:sp>
          <p:nvSpPr>
            <p:cNvPr id="21" name="Forme libre 339">
              <a:extLst>
                <a:ext uri="{FF2B5EF4-FFF2-40B4-BE49-F238E27FC236}">
                  <a16:creationId xmlns:a16="http://schemas.microsoft.com/office/drawing/2014/main" id="{93743B51-745D-D9B7-1233-70DFB6FA4397}"/>
                </a:ext>
              </a:extLst>
            </p:cNvPr>
            <p:cNvSpPr/>
            <p:nvPr/>
          </p:nvSpPr>
          <p:spPr>
            <a:xfrm>
              <a:off x="1481216" y="4113630"/>
              <a:ext cx="236337" cy="12191"/>
            </a:xfrm>
            <a:custGeom>
              <a:avLst/>
              <a:gdLst>
                <a:gd name="connsiteX0" fmla="*/ 4689 w 236337"/>
                <a:gd name="connsiteY0" fmla="*/ 9378 h 12191"/>
                <a:gd name="connsiteX1" fmla="*/ 231648 w 236337"/>
                <a:gd name="connsiteY1" fmla="*/ 12192 h 12191"/>
                <a:gd name="connsiteX2" fmla="*/ 231648 w 236337"/>
                <a:gd name="connsiteY2" fmla="*/ 12192 h 12191"/>
                <a:gd name="connsiteX3" fmla="*/ 236337 w 236337"/>
                <a:gd name="connsiteY3" fmla="*/ 7503 h 12191"/>
                <a:gd name="connsiteX4" fmla="*/ 231648 w 236337"/>
                <a:gd name="connsiteY4" fmla="*/ 2814 h 12191"/>
                <a:gd name="connsiteX5" fmla="*/ 4689 w 236337"/>
                <a:gd name="connsiteY5" fmla="*/ 0 h 12191"/>
                <a:gd name="connsiteX6" fmla="*/ 0 w 236337"/>
                <a:gd name="connsiteY6" fmla="*/ 4689 h 12191"/>
                <a:gd name="connsiteX7" fmla="*/ 4689 w 236337"/>
                <a:gd name="connsiteY7" fmla="*/ 9378 h 12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6337" h="12191">
                  <a:moveTo>
                    <a:pt x="4689" y="9378"/>
                  </a:moveTo>
                  <a:lnTo>
                    <a:pt x="231648" y="12192"/>
                  </a:lnTo>
                  <a:cubicBezTo>
                    <a:pt x="231648" y="12192"/>
                    <a:pt x="231648" y="12192"/>
                    <a:pt x="231648" y="12192"/>
                  </a:cubicBezTo>
                  <a:cubicBezTo>
                    <a:pt x="234462" y="12192"/>
                    <a:pt x="236337" y="10316"/>
                    <a:pt x="236337" y="7503"/>
                  </a:cubicBezTo>
                  <a:cubicBezTo>
                    <a:pt x="236337" y="4689"/>
                    <a:pt x="234462" y="2814"/>
                    <a:pt x="231648" y="2814"/>
                  </a:cubicBezTo>
                  <a:lnTo>
                    <a:pt x="4689" y="0"/>
                  </a:lnTo>
                  <a:cubicBezTo>
                    <a:pt x="1876" y="0"/>
                    <a:pt x="0" y="1876"/>
                    <a:pt x="0" y="4689"/>
                  </a:cubicBezTo>
                  <a:cubicBezTo>
                    <a:pt x="0" y="6565"/>
                    <a:pt x="1876" y="9378"/>
                    <a:pt x="4689" y="9378"/>
                  </a:cubicBezTo>
                  <a:close/>
                </a:path>
              </a:pathLst>
            </a:custGeom>
            <a:grpFill/>
            <a:ln w="9378" cap="flat">
              <a:noFill/>
              <a:prstDash val="solid"/>
              <a:miter/>
            </a:ln>
          </p:spPr>
          <p:txBody>
            <a:bodyPr rtlCol="0" anchor="ctr"/>
            <a:lstStyle/>
            <a:p>
              <a:endParaRPr lang="fr-FR"/>
            </a:p>
          </p:txBody>
        </p:sp>
        <p:sp>
          <p:nvSpPr>
            <p:cNvPr id="22" name="Forme libre 340">
              <a:extLst>
                <a:ext uri="{FF2B5EF4-FFF2-40B4-BE49-F238E27FC236}">
                  <a16:creationId xmlns:a16="http://schemas.microsoft.com/office/drawing/2014/main" id="{2F6452F5-1A87-286C-0C9D-F23D66933C1F}"/>
                </a:ext>
              </a:extLst>
            </p:cNvPr>
            <p:cNvSpPr/>
            <p:nvPr/>
          </p:nvSpPr>
          <p:spPr>
            <a:xfrm>
              <a:off x="1348042" y="4166150"/>
              <a:ext cx="113479" cy="101287"/>
            </a:xfrm>
            <a:custGeom>
              <a:avLst/>
              <a:gdLst>
                <a:gd name="connsiteX0" fmla="*/ 0 w 113479"/>
                <a:gd name="connsiteY0" fmla="*/ 67525 h 101287"/>
                <a:gd name="connsiteX1" fmla="*/ 0 w 113479"/>
                <a:gd name="connsiteY1" fmla="*/ 67525 h 101287"/>
                <a:gd name="connsiteX2" fmla="*/ 938 w 113479"/>
                <a:gd name="connsiteY2" fmla="*/ 92847 h 101287"/>
                <a:gd name="connsiteX3" fmla="*/ 938 w 113479"/>
                <a:gd name="connsiteY3" fmla="*/ 94722 h 101287"/>
                <a:gd name="connsiteX4" fmla="*/ 938 w 113479"/>
                <a:gd name="connsiteY4" fmla="*/ 96598 h 101287"/>
                <a:gd name="connsiteX5" fmla="*/ 2814 w 113479"/>
                <a:gd name="connsiteY5" fmla="*/ 100350 h 101287"/>
                <a:gd name="connsiteX6" fmla="*/ 5627 w 113479"/>
                <a:gd name="connsiteY6" fmla="*/ 101287 h 101287"/>
                <a:gd name="connsiteX7" fmla="*/ 5627 w 113479"/>
                <a:gd name="connsiteY7" fmla="*/ 101287 h 101287"/>
                <a:gd name="connsiteX8" fmla="*/ 57209 w 113479"/>
                <a:gd name="connsiteY8" fmla="*/ 97536 h 101287"/>
                <a:gd name="connsiteX9" fmla="*/ 108790 w 113479"/>
                <a:gd name="connsiteY9" fmla="*/ 93785 h 101287"/>
                <a:gd name="connsiteX10" fmla="*/ 113479 w 113479"/>
                <a:gd name="connsiteY10" fmla="*/ 89095 h 101287"/>
                <a:gd name="connsiteX11" fmla="*/ 112542 w 113479"/>
                <a:gd name="connsiteY11" fmla="*/ 46892 h 101287"/>
                <a:gd name="connsiteX12" fmla="*/ 111604 w 113479"/>
                <a:gd name="connsiteY12" fmla="*/ 4689 h 101287"/>
                <a:gd name="connsiteX13" fmla="*/ 106914 w 113479"/>
                <a:gd name="connsiteY13" fmla="*/ 0 h 101287"/>
                <a:gd name="connsiteX14" fmla="*/ 106914 w 113479"/>
                <a:gd name="connsiteY14" fmla="*/ 0 h 101287"/>
                <a:gd name="connsiteX15" fmla="*/ 4689 w 113479"/>
                <a:gd name="connsiteY15" fmla="*/ 1876 h 101287"/>
                <a:gd name="connsiteX16" fmla="*/ 0 w 113479"/>
                <a:gd name="connsiteY16" fmla="*/ 6565 h 101287"/>
                <a:gd name="connsiteX17" fmla="*/ 938 w 113479"/>
                <a:gd name="connsiteY17" fmla="*/ 52519 h 101287"/>
                <a:gd name="connsiteX18" fmla="*/ 0 w 113479"/>
                <a:gd name="connsiteY18" fmla="*/ 67525 h 101287"/>
                <a:gd name="connsiteX19" fmla="*/ 10316 w 113479"/>
                <a:gd name="connsiteY19" fmla="*/ 73152 h 101287"/>
                <a:gd name="connsiteX20" fmla="*/ 12192 w 113479"/>
                <a:gd name="connsiteY20" fmla="*/ 75028 h 101287"/>
                <a:gd name="connsiteX21" fmla="*/ 10316 w 113479"/>
                <a:gd name="connsiteY21" fmla="*/ 77841 h 101287"/>
                <a:gd name="connsiteX22" fmla="*/ 10316 w 113479"/>
                <a:gd name="connsiteY22" fmla="*/ 73152 h 101287"/>
                <a:gd name="connsiteX23" fmla="*/ 9378 w 113479"/>
                <a:gd name="connsiteY23" fmla="*/ 65649 h 101287"/>
                <a:gd name="connsiteX24" fmla="*/ 9378 w 113479"/>
                <a:gd name="connsiteY24" fmla="*/ 62836 h 101287"/>
                <a:gd name="connsiteX25" fmla="*/ 12192 w 113479"/>
                <a:gd name="connsiteY25" fmla="*/ 59084 h 101287"/>
                <a:gd name="connsiteX26" fmla="*/ 19695 w 113479"/>
                <a:gd name="connsiteY26" fmla="*/ 64711 h 101287"/>
                <a:gd name="connsiteX27" fmla="*/ 15006 w 113479"/>
                <a:gd name="connsiteY27" fmla="*/ 71276 h 101287"/>
                <a:gd name="connsiteX28" fmla="*/ 9378 w 113479"/>
                <a:gd name="connsiteY28" fmla="*/ 65649 h 101287"/>
                <a:gd name="connsiteX29" fmla="*/ 8441 w 113479"/>
                <a:gd name="connsiteY29" fmla="*/ 50644 h 101287"/>
                <a:gd name="connsiteX30" fmla="*/ 8441 w 113479"/>
                <a:gd name="connsiteY30" fmla="*/ 50644 h 101287"/>
                <a:gd name="connsiteX31" fmla="*/ 7503 w 113479"/>
                <a:gd name="connsiteY31" fmla="*/ 37514 h 101287"/>
                <a:gd name="connsiteX32" fmla="*/ 18757 w 113479"/>
                <a:gd name="connsiteY32" fmla="*/ 45017 h 101287"/>
                <a:gd name="connsiteX33" fmla="*/ 17819 w 113479"/>
                <a:gd name="connsiteY33" fmla="*/ 45017 h 101287"/>
                <a:gd name="connsiteX34" fmla="*/ 11254 w 113479"/>
                <a:gd name="connsiteY34" fmla="*/ 53457 h 101287"/>
                <a:gd name="connsiteX35" fmla="*/ 8441 w 113479"/>
                <a:gd name="connsiteY35" fmla="*/ 50644 h 101287"/>
                <a:gd name="connsiteX36" fmla="*/ 9378 w 113479"/>
                <a:gd name="connsiteY36" fmla="*/ 32825 h 101287"/>
                <a:gd name="connsiteX37" fmla="*/ 7503 w 113479"/>
                <a:gd name="connsiteY37" fmla="*/ 31887 h 101287"/>
                <a:gd name="connsiteX38" fmla="*/ 7503 w 113479"/>
                <a:gd name="connsiteY38" fmla="*/ 19695 h 101287"/>
                <a:gd name="connsiteX39" fmla="*/ 15006 w 113479"/>
                <a:gd name="connsiteY39" fmla="*/ 26260 h 101287"/>
                <a:gd name="connsiteX40" fmla="*/ 9378 w 113479"/>
                <a:gd name="connsiteY40" fmla="*/ 31887 h 101287"/>
                <a:gd name="connsiteX41" fmla="*/ 9378 w 113479"/>
                <a:gd name="connsiteY41" fmla="*/ 32825 h 101287"/>
                <a:gd name="connsiteX42" fmla="*/ 10316 w 113479"/>
                <a:gd name="connsiteY42" fmla="*/ 87220 h 101287"/>
                <a:gd name="connsiteX43" fmla="*/ 15943 w 113479"/>
                <a:gd name="connsiteY43" fmla="*/ 90033 h 101287"/>
                <a:gd name="connsiteX44" fmla="*/ 10316 w 113479"/>
                <a:gd name="connsiteY44" fmla="*/ 90033 h 101287"/>
                <a:gd name="connsiteX45" fmla="*/ 10316 w 113479"/>
                <a:gd name="connsiteY45" fmla="*/ 87220 h 101287"/>
                <a:gd name="connsiteX46" fmla="*/ 56271 w 113479"/>
                <a:gd name="connsiteY46" fmla="*/ 86282 h 101287"/>
                <a:gd name="connsiteX47" fmla="*/ 18757 w 113479"/>
                <a:gd name="connsiteY47" fmla="*/ 89095 h 101287"/>
                <a:gd name="connsiteX48" fmla="*/ 19695 w 113479"/>
                <a:gd name="connsiteY48" fmla="*/ 88158 h 101287"/>
                <a:gd name="connsiteX49" fmla="*/ 18757 w 113479"/>
                <a:gd name="connsiteY49" fmla="*/ 85344 h 101287"/>
                <a:gd name="connsiteX50" fmla="*/ 13130 w 113479"/>
                <a:gd name="connsiteY50" fmla="*/ 82530 h 101287"/>
                <a:gd name="connsiteX51" fmla="*/ 16881 w 113479"/>
                <a:gd name="connsiteY51" fmla="*/ 76903 h 101287"/>
                <a:gd name="connsiteX52" fmla="*/ 22508 w 113479"/>
                <a:gd name="connsiteY52" fmla="*/ 81593 h 101287"/>
                <a:gd name="connsiteX53" fmla="*/ 26260 w 113479"/>
                <a:gd name="connsiteY53" fmla="*/ 81593 h 101287"/>
                <a:gd name="connsiteX54" fmla="*/ 26260 w 113479"/>
                <a:gd name="connsiteY54" fmla="*/ 77841 h 101287"/>
                <a:gd name="connsiteX55" fmla="*/ 20633 w 113479"/>
                <a:gd name="connsiteY55" fmla="*/ 73152 h 101287"/>
                <a:gd name="connsiteX56" fmla="*/ 25322 w 113479"/>
                <a:gd name="connsiteY56" fmla="*/ 66587 h 101287"/>
                <a:gd name="connsiteX57" fmla="*/ 26260 w 113479"/>
                <a:gd name="connsiteY57" fmla="*/ 67525 h 101287"/>
                <a:gd name="connsiteX58" fmla="*/ 29073 w 113479"/>
                <a:gd name="connsiteY58" fmla="*/ 66587 h 101287"/>
                <a:gd name="connsiteX59" fmla="*/ 28135 w 113479"/>
                <a:gd name="connsiteY59" fmla="*/ 63774 h 101287"/>
                <a:gd name="connsiteX60" fmla="*/ 27198 w 113479"/>
                <a:gd name="connsiteY60" fmla="*/ 62836 h 101287"/>
                <a:gd name="connsiteX61" fmla="*/ 27198 w 113479"/>
                <a:gd name="connsiteY61" fmla="*/ 62836 h 101287"/>
                <a:gd name="connsiteX62" fmla="*/ 27198 w 113479"/>
                <a:gd name="connsiteY62" fmla="*/ 59084 h 101287"/>
                <a:gd name="connsiteX63" fmla="*/ 23446 w 113479"/>
                <a:gd name="connsiteY63" fmla="*/ 59084 h 101287"/>
                <a:gd name="connsiteX64" fmla="*/ 23446 w 113479"/>
                <a:gd name="connsiteY64" fmla="*/ 59084 h 101287"/>
                <a:gd name="connsiteX65" fmla="*/ 15943 w 113479"/>
                <a:gd name="connsiteY65" fmla="*/ 54395 h 101287"/>
                <a:gd name="connsiteX66" fmla="*/ 22508 w 113479"/>
                <a:gd name="connsiteY66" fmla="*/ 45954 h 101287"/>
                <a:gd name="connsiteX67" fmla="*/ 22508 w 113479"/>
                <a:gd name="connsiteY67" fmla="*/ 45017 h 101287"/>
                <a:gd name="connsiteX68" fmla="*/ 33762 w 113479"/>
                <a:gd name="connsiteY68" fmla="*/ 53457 h 101287"/>
                <a:gd name="connsiteX69" fmla="*/ 37514 w 113479"/>
                <a:gd name="connsiteY69" fmla="*/ 53457 h 101287"/>
                <a:gd name="connsiteX70" fmla="*/ 37514 w 113479"/>
                <a:gd name="connsiteY70" fmla="*/ 49706 h 101287"/>
                <a:gd name="connsiteX71" fmla="*/ 14068 w 113479"/>
                <a:gd name="connsiteY71" fmla="*/ 33762 h 101287"/>
                <a:gd name="connsiteX72" fmla="*/ 15006 w 113479"/>
                <a:gd name="connsiteY72" fmla="*/ 33762 h 101287"/>
                <a:gd name="connsiteX73" fmla="*/ 20633 w 113479"/>
                <a:gd name="connsiteY73" fmla="*/ 28135 h 101287"/>
                <a:gd name="connsiteX74" fmla="*/ 30011 w 113479"/>
                <a:gd name="connsiteY74" fmla="*/ 35638 h 101287"/>
                <a:gd name="connsiteX75" fmla="*/ 28135 w 113479"/>
                <a:gd name="connsiteY75" fmla="*/ 37514 h 101287"/>
                <a:gd name="connsiteX76" fmla="*/ 28135 w 113479"/>
                <a:gd name="connsiteY76" fmla="*/ 41265 h 101287"/>
                <a:gd name="connsiteX77" fmla="*/ 31887 w 113479"/>
                <a:gd name="connsiteY77" fmla="*/ 41265 h 101287"/>
                <a:gd name="connsiteX78" fmla="*/ 34700 w 113479"/>
                <a:gd name="connsiteY78" fmla="*/ 38452 h 101287"/>
                <a:gd name="connsiteX79" fmla="*/ 43141 w 113479"/>
                <a:gd name="connsiteY79" fmla="*/ 44079 h 101287"/>
                <a:gd name="connsiteX80" fmla="*/ 45954 w 113479"/>
                <a:gd name="connsiteY80" fmla="*/ 43141 h 101287"/>
                <a:gd name="connsiteX81" fmla="*/ 45017 w 113479"/>
                <a:gd name="connsiteY81" fmla="*/ 40327 h 101287"/>
                <a:gd name="connsiteX82" fmla="*/ 37514 w 113479"/>
                <a:gd name="connsiteY82" fmla="*/ 35638 h 101287"/>
                <a:gd name="connsiteX83" fmla="*/ 41265 w 113479"/>
                <a:gd name="connsiteY83" fmla="*/ 31887 h 101287"/>
                <a:gd name="connsiteX84" fmla="*/ 51582 w 113479"/>
                <a:gd name="connsiteY84" fmla="*/ 37514 h 101287"/>
                <a:gd name="connsiteX85" fmla="*/ 54395 w 113479"/>
                <a:gd name="connsiteY85" fmla="*/ 36576 h 101287"/>
                <a:gd name="connsiteX86" fmla="*/ 53457 w 113479"/>
                <a:gd name="connsiteY86" fmla="*/ 33762 h 101287"/>
                <a:gd name="connsiteX87" fmla="*/ 45017 w 113479"/>
                <a:gd name="connsiteY87" fmla="*/ 28135 h 101287"/>
                <a:gd name="connsiteX88" fmla="*/ 48768 w 113479"/>
                <a:gd name="connsiteY88" fmla="*/ 24384 h 101287"/>
                <a:gd name="connsiteX89" fmla="*/ 48768 w 113479"/>
                <a:gd name="connsiteY89" fmla="*/ 20633 h 101287"/>
                <a:gd name="connsiteX90" fmla="*/ 45017 w 113479"/>
                <a:gd name="connsiteY90" fmla="*/ 20633 h 101287"/>
                <a:gd name="connsiteX91" fmla="*/ 40327 w 113479"/>
                <a:gd name="connsiteY91" fmla="*/ 25322 h 101287"/>
                <a:gd name="connsiteX92" fmla="*/ 30949 w 113479"/>
                <a:gd name="connsiteY92" fmla="*/ 17819 h 101287"/>
                <a:gd name="connsiteX93" fmla="*/ 36576 w 113479"/>
                <a:gd name="connsiteY93" fmla="*/ 13130 h 101287"/>
                <a:gd name="connsiteX94" fmla="*/ 36576 w 113479"/>
                <a:gd name="connsiteY94" fmla="*/ 9378 h 101287"/>
                <a:gd name="connsiteX95" fmla="*/ 32825 w 113479"/>
                <a:gd name="connsiteY95" fmla="*/ 9378 h 101287"/>
                <a:gd name="connsiteX96" fmla="*/ 27198 w 113479"/>
                <a:gd name="connsiteY96" fmla="*/ 15006 h 101287"/>
                <a:gd name="connsiteX97" fmla="*/ 20633 w 113479"/>
                <a:gd name="connsiteY97" fmla="*/ 9378 h 101287"/>
                <a:gd name="connsiteX98" fmla="*/ 38452 w 113479"/>
                <a:gd name="connsiteY98" fmla="*/ 9378 h 101287"/>
                <a:gd name="connsiteX99" fmla="*/ 56271 w 113479"/>
                <a:gd name="connsiteY99" fmla="*/ 22508 h 101287"/>
                <a:gd name="connsiteX100" fmla="*/ 53457 w 113479"/>
                <a:gd name="connsiteY100" fmla="*/ 25322 h 101287"/>
                <a:gd name="connsiteX101" fmla="*/ 53457 w 113479"/>
                <a:gd name="connsiteY101" fmla="*/ 29073 h 101287"/>
                <a:gd name="connsiteX102" fmla="*/ 57209 w 113479"/>
                <a:gd name="connsiteY102" fmla="*/ 29073 h 101287"/>
                <a:gd name="connsiteX103" fmla="*/ 60960 w 113479"/>
                <a:gd name="connsiteY103" fmla="*/ 25322 h 101287"/>
                <a:gd name="connsiteX104" fmla="*/ 65649 w 113479"/>
                <a:gd name="connsiteY104" fmla="*/ 27198 h 101287"/>
                <a:gd name="connsiteX105" fmla="*/ 68463 w 113479"/>
                <a:gd name="connsiteY105" fmla="*/ 26260 h 101287"/>
                <a:gd name="connsiteX106" fmla="*/ 67525 w 113479"/>
                <a:gd name="connsiteY106" fmla="*/ 23446 h 101287"/>
                <a:gd name="connsiteX107" fmla="*/ 64711 w 113479"/>
                <a:gd name="connsiteY107" fmla="*/ 22508 h 101287"/>
                <a:gd name="connsiteX108" fmla="*/ 71276 w 113479"/>
                <a:gd name="connsiteY108" fmla="*/ 15943 h 101287"/>
                <a:gd name="connsiteX109" fmla="*/ 75966 w 113479"/>
                <a:gd name="connsiteY109" fmla="*/ 17819 h 101287"/>
                <a:gd name="connsiteX110" fmla="*/ 73152 w 113479"/>
                <a:gd name="connsiteY110" fmla="*/ 20633 h 101287"/>
                <a:gd name="connsiteX111" fmla="*/ 73152 w 113479"/>
                <a:gd name="connsiteY111" fmla="*/ 24384 h 101287"/>
                <a:gd name="connsiteX112" fmla="*/ 76903 w 113479"/>
                <a:gd name="connsiteY112" fmla="*/ 24384 h 101287"/>
                <a:gd name="connsiteX113" fmla="*/ 81593 w 113479"/>
                <a:gd name="connsiteY113" fmla="*/ 19695 h 101287"/>
                <a:gd name="connsiteX114" fmla="*/ 85344 w 113479"/>
                <a:gd name="connsiteY114" fmla="*/ 20633 h 101287"/>
                <a:gd name="connsiteX115" fmla="*/ 88158 w 113479"/>
                <a:gd name="connsiteY115" fmla="*/ 18757 h 101287"/>
                <a:gd name="connsiteX116" fmla="*/ 86282 w 113479"/>
                <a:gd name="connsiteY116" fmla="*/ 15943 h 101287"/>
                <a:gd name="connsiteX117" fmla="*/ 85344 w 113479"/>
                <a:gd name="connsiteY117" fmla="*/ 15943 h 101287"/>
                <a:gd name="connsiteX118" fmla="*/ 90971 w 113479"/>
                <a:gd name="connsiteY118" fmla="*/ 10316 h 101287"/>
                <a:gd name="connsiteX119" fmla="*/ 102225 w 113479"/>
                <a:gd name="connsiteY119" fmla="*/ 14068 h 101287"/>
                <a:gd name="connsiteX120" fmla="*/ 102225 w 113479"/>
                <a:gd name="connsiteY120" fmla="*/ 14068 h 101287"/>
                <a:gd name="connsiteX121" fmla="*/ 103163 w 113479"/>
                <a:gd name="connsiteY121" fmla="*/ 14068 h 101287"/>
                <a:gd name="connsiteX122" fmla="*/ 104101 w 113479"/>
                <a:gd name="connsiteY122" fmla="*/ 45954 h 101287"/>
                <a:gd name="connsiteX123" fmla="*/ 105039 w 113479"/>
                <a:gd name="connsiteY123" fmla="*/ 83468 h 101287"/>
                <a:gd name="connsiteX124" fmla="*/ 56271 w 113479"/>
                <a:gd name="connsiteY124" fmla="*/ 86282 h 101287"/>
                <a:gd name="connsiteX125" fmla="*/ 26260 w 113479"/>
                <a:gd name="connsiteY125" fmla="*/ 21570 h 101287"/>
                <a:gd name="connsiteX126" fmla="*/ 35638 w 113479"/>
                <a:gd name="connsiteY126" fmla="*/ 29073 h 101287"/>
                <a:gd name="connsiteX127" fmla="*/ 31887 w 113479"/>
                <a:gd name="connsiteY127" fmla="*/ 32825 h 101287"/>
                <a:gd name="connsiteX128" fmla="*/ 22508 w 113479"/>
                <a:gd name="connsiteY128" fmla="*/ 25322 h 101287"/>
                <a:gd name="connsiteX129" fmla="*/ 26260 w 113479"/>
                <a:gd name="connsiteY129" fmla="*/ 21570 h 101287"/>
                <a:gd name="connsiteX130" fmla="*/ 60022 w 113479"/>
                <a:gd name="connsiteY130" fmla="*/ 8441 h 101287"/>
                <a:gd name="connsiteX131" fmla="*/ 65649 w 113479"/>
                <a:gd name="connsiteY131" fmla="*/ 12192 h 101287"/>
                <a:gd name="connsiteX132" fmla="*/ 59084 w 113479"/>
                <a:gd name="connsiteY132" fmla="*/ 18757 h 101287"/>
                <a:gd name="connsiteX133" fmla="*/ 44079 w 113479"/>
                <a:gd name="connsiteY133" fmla="*/ 8441 h 101287"/>
                <a:gd name="connsiteX134" fmla="*/ 60022 w 113479"/>
                <a:gd name="connsiteY134" fmla="*/ 8441 h 101287"/>
                <a:gd name="connsiteX135" fmla="*/ 84406 w 113479"/>
                <a:gd name="connsiteY135" fmla="*/ 8441 h 101287"/>
                <a:gd name="connsiteX136" fmla="*/ 78779 w 113479"/>
                <a:gd name="connsiteY136" fmla="*/ 14068 h 101287"/>
                <a:gd name="connsiteX137" fmla="*/ 74090 w 113479"/>
                <a:gd name="connsiteY137" fmla="*/ 12192 h 101287"/>
                <a:gd name="connsiteX138" fmla="*/ 77841 w 113479"/>
                <a:gd name="connsiteY138" fmla="*/ 9378 h 101287"/>
                <a:gd name="connsiteX139" fmla="*/ 84406 w 113479"/>
                <a:gd name="connsiteY139" fmla="*/ 8441 h 101287"/>
                <a:gd name="connsiteX140" fmla="*/ 69401 w 113479"/>
                <a:gd name="connsiteY140" fmla="*/ 9378 h 101287"/>
                <a:gd name="connsiteX141" fmla="*/ 68463 w 113479"/>
                <a:gd name="connsiteY141" fmla="*/ 8441 h 101287"/>
                <a:gd name="connsiteX142" fmla="*/ 69401 w 113479"/>
                <a:gd name="connsiteY142" fmla="*/ 9378 h 101287"/>
                <a:gd name="connsiteX143" fmla="*/ 69401 w 113479"/>
                <a:gd name="connsiteY143" fmla="*/ 9378 h 101287"/>
                <a:gd name="connsiteX144" fmla="*/ 101287 w 113479"/>
                <a:gd name="connsiteY144" fmla="*/ 9378 h 101287"/>
                <a:gd name="connsiteX145" fmla="*/ 101287 w 113479"/>
                <a:gd name="connsiteY145" fmla="*/ 9378 h 101287"/>
                <a:gd name="connsiteX146" fmla="*/ 97536 w 113479"/>
                <a:gd name="connsiteY146" fmla="*/ 8441 h 101287"/>
                <a:gd name="connsiteX147" fmla="*/ 101287 w 113479"/>
                <a:gd name="connsiteY147" fmla="*/ 8441 h 101287"/>
                <a:gd name="connsiteX148" fmla="*/ 101287 w 113479"/>
                <a:gd name="connsiteY148" fmla="*/ 9378 h 101287"/>
                <a:gd name="connsiteX149" fmla="*/ 13130 w 113479"/>
                <a:gd name="connsiteY149" fmla="*/ 9378 h 101287"/>
                <a:gd name="connsiteX150" fmla="*/ 22508 w 113479"/>
                <a:gd name="connsiteY150" fmla="*/ 17819 h 101287"/>
                <a:gd name="connsiteX151" fmla="*/ 18757 w 113479"/>
                <a:gd name="connsiteY151" fmla="*/ 21570 h 101287"/>
                <a:gd name="connsiteX152" fmla="*/ 7503 w 113479"/>
                <a:gd name="connsiteY152" fmla="*/ 11254 h 101287"/>
                <a:gd name="connsiteX153" fmla="*/ 7503 w 113479"/>
                <a:gd name="connsiteY153" fmla="*/ 8441 h 101287"/>
                <a:gd name="connsiteX154" fmla="*/ 13130 w 113479"/>
                <a:gd name="connsiteY154" fmla="*/ 9378 h 101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Lst>
              <a:rect l="l" t="t" r="r" b="b"/>
              <a:pathLst>
                <a:path w="113479" h="101287">
                  <a:moveTo>
                    <a:pt x="0" y="67525"/>
                  </a:moveTo>
                  <a:cubicBezTo>
                    <a:pt x="0" y="67525"/>
                    <a:pt x="0" y="67525"/>
                    <a:pt x="0" y="67525"/>
                  </a:cubicBezTo>
                  <a:cubicBezTo>
                    <a:pt x="0" y="76903"/>
                    <a:pt x="938" y="84406"/>
                    <a:pt x="938" y="92847"/>
                  </a:cubicBezTo>
                  <a:cubicBezTo>
                    <a:pt x="938" y="93785"/>
                    <a:pt x="938" y="93785"/>
                    <a:pt x="938" y="94722"/>
                  </a:cubicBezTo>
                  <a:cubicBezTo>
                    <a:pt x="938" y="95660"/>
                    <a:pt x="938" y="95660"/>
                    <a:pt x="938" y="96598"/>
                  </a:cubicBezTo>
                  <a:cubicBezTo>
                    <a:pt x="938" y="97536"/>
                    <a:pt x="1876" y="99412"/>
                    <a:pt x="2814" y="100350"/>
                  </a:cubicBezTo>
                  <a:cubicBezTo>
                    <a:pt x="3751" y="101287"/>
                    <a:pt x="4689" y="101287"/>
                    <a:pt x="5627" y="101287"/>
                  </a:cubicBezTo>
                  <a:cubicBezTo>
                    <a:pt x="5627" y="101287"/>
                    <a:pt x="5627" y="101287"/>
                    <a:pt x="5627" y="101287"/>
                  </a:cubicBezTo>
                  <a:cubicBezTo>
                    <a:pt x="23446" y="100350"/>
                    <a:pt x="40327" y="98474"/>
                    <a:pt x="57209" y="97536"/>
                  </a:cubicBezTo>
                  <a:cubicBezTo>
                    <a:pt x="74090" y="95660"/>
                    <a:pt x="90971" y="94722"/>
                    <a:pt x="108790" y="93785"/>
                  </a:cubicBezTo>
                  <a:cubicBezTo>
                    <a:pt x="111604" y="93785"/>
                    <a:pt x="113479" y="90971"/>
                    <a:pt x="113479" y="89095"/>
                  </a:cubicBezTo>
                  <a:cubicBezTo>
                    <a:pt x="112542" y="75028"/>
                    <a:pt x="112542" y="60960"/>
                    <a:pt x="112542" y="46892"/>
                  </a:cubicBezTo>
                  <a:cubicBezTo>
                    <a:pt x="112542" y="32825"/>
                    <a:pt x="111604" y="18757"/>
                    <a:pt x="111604" y="4689"/>
                  </a:cubicBezTo>
                  <a:cubicBezTo>
                    <a:pt x="111604" y="1876"/>
                    <a:pt x="109728" y="0"/>
                    <a:pt x="106914" y="0"/>
                  </a:cubicBezTo>
                  <a:cubicBezTo>
                    <a:pt x="106914" y="0"/>
                    <a:pt x="106914" y="0"/>
                    <a:pt x="106914" y="0"/>
                  </a:cubicBezTo>
                  <a:lnTo>
                    <a:pt x="4689" y="1876"/>
                  </a:lnTo>
                  <a:cubicBezTo>
                    <a:pt x="1876" y="1876"/>
                    <a:pt x="0" y="3751"/>
                    <a:pt x="0" y="6565"/>
                  </a:cubicBezTo>
                  <a:cubicBezTo>
                    <a:pt x="0" y="21570"/>
                    <a:pt x="938" y="37514"/>
                    <a:pt x="938" y="52519"/>
                  </a:cubicBezTo>
                  <a:cubicBezTo>
                    <a:pt x="0" y="56271"/>
                    <a:pt x="0" y="61898"/>
                    <a:pt x="0" y="67525"/>
                  </a:cubicBezTo>
                  <a:close/>
                  <a:moveTo>
                    <a:pt x="10316" y="73152"/>
                  </a:moveTo>
                  <a:cubicBezTo>
                    <a:pt x="11254" y="74090"/>
                    <a:pt x="12192" y="75028"/>
                    <a:pt x="12192" y="75028"/>
                  </a:cubicBezTo>
                  <a:cubicBezTo>
                    <a:pt x="11254" y="75966"/>
                    <a:pt x="10316" y="76903"/>
                    <a:pt x="10316" y="77841"/>
                  </a:cubicBezTo>
                  <a:cubicBezTo>
                    <a:pt x="10316" y="76903"/>
                    <a:pt x="10316" y="75028"/>
                    <a:pt x="10316" y="73152"/>
                  </a:cubicBezTo>
                  <a:close/>
                  <a:moveTo>
                    <a:pt x="9378" y="65649"/>
                  </a:moveTo>
                  <a:cubicBezTo>
                    <a:pt x="9378" y="64711"/>
                    <a:pt x="9378" y="63774"/>
                    <a:pt x="9378" y="62836"/>
                  </a:cubicBezTo>
                  <a:lnTo>
                    <a:pt x="12192" y="59084"/>
                  </a:lnTo>
                  <a:cubicBezTo>
                    <a:pt x="15006" y="60960"/>
                    <a:pt x="16881" y="62836"/>
                    <a:pt x="19695" y="64711"/>
                  </a:cubicBezTo>
                  <a:cubicBezTo>
                    <a:pt x="17819" y="66587"/>
                    <a:pt x="16881" y="69401"/>
                    <a:pt x="15006" y="71276"/>
                  </a:cubicBezTo>
                  <a:cubicBezTo>
                    <a:pt x="13130" y="69401"/>
                    <a:pt x="11254" y="67525"/>
                    <a:pt x="9378" y="65649"/>
                  </a:cubicBezTo>
                  <a:close/>
                  <a:moveTo>
                    <a:pt x="8441" y="50644"/>
                  </a:moveTo>
                  <a:cubicBezTo>
                    <a:pt x="8441" y="50644"/>
                    <a:pt x="8441" y="50644"/>
                    <a:pt x="8441" y="50644"/>
                  </a:cubicBezTo>
                  <a:cubicBezTo>
                    <a:pt x="8441" y="45954"/>
                    <a:pt x="8441" y="41265"/>
                    <a:pt x="7503" y="37514"/>
                  </a:cubicBezTo>
                  <a:cubicBezTo>
                    <a:pt x="11254" y="40327"/>
                    <a:pt x="15006" y="42203"/>
                    <a:pt x="18757" y="45017"/>
                  </a:cubicBezTo>
                  <a:cubicBezTo>
                    <a:pt x="18757" y="45017"/>
                    <a:pt x="17819" y="45017"/>
                    <a:pt x="17819" y="45017"/>
                  </a:cubicBezTo>
                  <a:lnTo>
                    <a:pt x="11254" y="53457"/>
                  </a:lnTo>
                  <a:cubicBezTo>
                    <a:pt x="10316" y="52519"/>
                    <a:pt x="9378" y="51582"/>
                    <a:pt x="8441" y="50644"/>
                  </a:cubicBezTo>
                  <a:close/>
                  <a:moveTo>
                    <a:pt x="9378" y="32825"/>
                  </a:moveTo>
                  <a:cubicBezTo>
                    <a:pt x="8441" y="32825"/>
                    <a:pt x="8441" y="31887"/>
                    <a:pt x="7503" y="31887"/>
                  </a:cubicBezTo>
                  <a:cubicBezTo>
                    <a:pt x="7503" y="28135"/>
                    <a:pt x="7503" y="23446"/>
                    <a:pt x="7503" y="19695"/>
                  </a:cubicBezTo>
                  <a:cubicBezTo>
                    <a:pt x="10316" y="21570"/>
                    <a:pt x="13130" y="24384"/>
                    <a:pt x="15006" y="26260"/>
                  </a:cubicBezTo>
                  <a:cubicBezTo>
                    <a:pt x="13130" y="28135"/>
                    <a:pt x="11254" y="30011"/>
                    <a:pt x="9378" y="31887"/>
                  </a:cubicBezTo>
                  <a:cubicBezTo>
                    <a:pt x="10316" y="31887"/>
                    <a:pt x="10316" y="31887"/>
                    <a:pt x="9378" y="32825"/>
                  </a:cubicBezTo>
                  <a:close/>
                  <a:moveTo>
                    <a:pt x="10316" y="87220"/>
                  </a:moveTo>
                  <a:lnTo>
                    <a:pt x="15943" y="90033"/>
                  </a:lnTo>
                  <a:cubicBezTo>
                    <a:pt x="14068" y="90033"/>
                    <a:pt x="12192" y="90033"/>
                    <a:pt x="10316" y="90033"/>
                  </a:cubicBezTo>
                  <a:cubicBezTo>
                    <a:pt x="10316" y="90033"/>
                    <a:pt x="10316" y="88158"/>
                    <a:pt x="10316" y="87220"/>
                  </a:cubicBezTo>
                  <a:close/>
                  <a:moveTo>
                    <a:pt x="56271" y="86282"/>
                  </a:moveTo>
                  <a:cubicBezTo>
                    <a:pt x="44079" y="87220"/>
                    <a:pt x="30949" y="88158"/>
                    <a:pt x="18757" y="89095"/>
                  </a:cubicBezTo>
                  <a:cubicBezTo>
                    <a:pt x="18757" y="89095"/>
                    <a:pt x="18757" y="89095"/>
                    <a:pt x="19695" y="88158"/>
                  </a:cubicBezTo>
                  <a:cubicBezTo>
                    <a:pt x="20633" y="87220"/>
                    <a:pt x="19695" y="85344"/>
                    <a:pt x="18757" y="85344"/>
                  </a:cubicBezTo>
                  <a:lnTo>
                    <a:pt x="13130" y="82530"/>
                  </a:lnTo>
                  <a:cubicBezTo>
                    <a:pt x="14068" y="80655"/>
                    <a:pt x="15006" y="78779"/>
                    <a:pt x="16881" y="76903"/>
                  </a:cubicBezTo>
                  <a:cubicBezTo>
                    <a:pt x="18757" y="78779"/>
                    <a:pt x="20633" y="79717"/>
                    <a:pt x="22508" y="81593"/>
                  </a:cubicBezTo>
                  <a:cubicBezTo>
                    <a:pt x="23446" y="82530"/>
                    <a:pt x="25322" y="82530"/>
                    <a:pt x="26260" y="81593"/>
                  </a:cubicBezTo>
                  <a:cubicBezTo>
                    <a:pt x="27198" y="80655"/>
                    <a:pt x="27198" y="78779"/>
                    <a:pt x="26260" y="77841"/>
                  </a:cubicBezTo>
                  <a:cubicBezTo>
                    <a:pt x="24384" y="75966"/>
                    <a:pt x="22508" y="75028"/>
                    <a:pt x="20633" y="73152"/>
                  </a:cubicBezTo>
                  <a:cubicBezTo>
                    <a:pt x="22508" y="71276"/>
                    <a:pt x="24384" y="68463"/>
                    <a:pt x="25322" y="66587"/>
                  </a:cubicBezTo>
                  <a:cubicBezTo>
                    <a:pt x="25322" y="66587"/>
                    <a:pt x="26260" y="67525"/>
                    <a:pt x="26260" y="67525"/>
                  </a:cubicBezTo>
                  <a:cubicBezTo>
                    <a:pt x="27198" y="68463"/>
                    <a:pt x="29073" y="67525"/>
                    <a:pt x="29073" y="66587"/>
                  </a:cubicBezTo>
                  <a:cubicBezTo>
                    <a:pt x="30011" y="65649"/>
                    <a:pt x="29073" y="63774"/>
                    <a:pt x="28135" y="63774"/>
                  </a:cubicBezTo>
                  <a:cubicBezTo>
                    <a:pt x="28135" y="63774"/>
                    <a:pt x="27198" y="63774"/>
                    <a:pt x="27198" y="62836"/>
                  </a:cubicBezTo>
                  <a:cubicBezTo>
                    <a:pt x="27198" y="62836"/>
                    <a:pt x="27198" y="62836"/>
                    <a:pt x="27198" y="62836"/>
                  </a:cubicBezTo>
                  <a:cubicBezTo>
                    <a:pt x="28135" y="61898"/>
                    <a:pt x="28135" y="60022"/>
                    <a:pt x="27198" y="59084"/>
                  </a:cubicBezTo>
                  <a:cubicBezTo>
                    <a:pt x="26260" y="58146"/>
                    <a:pt x="24384" y="58146"/>
                    <a:pt x="23446" y="59084"/>
                  </a:cubicBezTo>
                  <a:cubicBezTo>
                    <a:pt x="23446" y="59084"/>
                    <a:pt x="23446" y="59084"/>
                    <a:pt x="23446" y="59084"/>
                  </a:cubicBezTo>
                  <a:cubicBezTo>
                    <a:pt x="20633" y="57209"/>
                    <a:pt x="18757" y="56271"/>
                    <a:pt x="15943" y="54395"/>
                  </a:cubicBezTo>
                  <a:lnTo>
                    <a:pt x="22508" y="45954"/>
                  </a:lnTo>
                  <a:cubicBezTo>
                    <a:pt x="22508" y="45954"/>
                    <a:pt x="22508" y="45017"/>
                    <a:pt x="22508" y="45017"/>
                  </a:cubicBezTo>
                  <a:cubicBezTo>
                    <a:pt x="26260" y="47830"/>
                    <a:pt x="30011" y="50644"/>
                    <a:pt x="33762" y="53457"/>
                  </a:cubicBezTo>
                  <a:cubicBezTo>
                    <a:pt x="34700" y="54395"/>
                    <a:pt x="36576" y="54395"/>
                    <a:pt x="37514" y="53457"/>
                  </a:cubicBezTo>
                  <a:cubicBezTo>
                    <a:pt x="38452" y="52519"/>
                    <a:pt x="38452" y="50644"/>
                    <a:pt x="37514" y="49706"/>
                  </a:cubicBezTo>
                  <a:cubicBezTo>
                    <a:pt x="30011" y="44079"/>
                    <a:pt x="21570" y="38452"/>
                    <a:pt x="14068" y="33762"/>
                  </a:cubicBezTo>
                  <a:cubicBezTo>
                    <a:pt x="14068" y="33762"/>
                    <a:pt x="15006" y="33762"/>
                    <a:pt x="15006" y="33762"/>
                  </a:cubicBezTo>
                  <a:cubicBezTo>
                    <a:pt x="16881" y="31887"/>
                    <a:pt x="18757" y="30011"/>
                    <a:pt x="20633" y="28135"/>
                  </a:cubicBezTo>
                  <a:cubicBezTo>
                    <a:pt x="23446" y="30949"/>
                    <a:pt x="27198" y="32825"/>
                    <a:pt x="30011" y="35638"/>
                  </a:cubicBezTo>
                  <a:lnTo>
                    <a:pt x="28135" y="37514"/>
                  </a:lnTo>
                  <a:cubicBezTo>
                    <a:pt x="27198" y="38452"/>
                    <a:pt x="27198" y="40327"/>
                    <a:pt x="28135" y="41265"/>
                  </a:cubicBezTo>
                  <a:cubicBezTo>
                    <a:pt x="29073" y="42203"/>
                    <a:pt x="30949" y="42203"/>
                    <a:pt x="31887" y="41265"/>
                  </a:cubicBezTo>
                  <a:lnTo>
                    <a:pt x="34700" y="38452"/>
                  </a:lnTo>
                  <a:cubicBezTo>
                    <a:pt x="37514" y="40327"/>
                    <a:pt x="40327" y="42203"/>
                    <a:pt x="43141" y="44079"/>
                  </a:cubicBezTo>
                  <a:cubicBezTo>
                    <a:pt x="44079" y="45017"/>
                    <a:pt x="45954" y="44079"/>
                    <a:pt x="45954" y="43141"/>
                  </a:cubicBezTo>
                  <a:cubicBezTo>
                    <a:pt x="46892" y="42203"/>
                    <a:pt x="45954" y="40327"/>
                    <a:pt x="45017" y="40327"/>
                  </a:cubicBezTo>
                  <a:cubicBezTo>
                    <a:pt x="42203" y="38452"/>
                    <a:pt x="40327" y="37514"/>
                    <a:pt x="37514" y="35638"/>
                  </a:cubicBezTo>
                  <a:lnTo>
                    <a:pt x="41265" y="31887"/>
                  </a:lnTo>
                  <a:cubicBezTo>
                    <a:pt x="45017" y="33762"/>
                    <a:pt x="47830" y="35638"/>
                    <a:pt x="51582" y="37514"/>
                  </a:cubicBezTo>
                  <a:cubicBezTo>
                    <a:pt x="52519" y="38452"/>
                    <a:pt x="54395" y="37514"/>
                    <a:pt x="54395" y="36576"/>
                  </a:cubicBezTo>
                  <a:cubicBezTo>
                    <a:pt x="55333" y="35638"/>
                    <a:pt x="54395" y="33762"/>
                    <a:pt x="53457" y="33762"/>
                  </a:cubicBezTo>
                  <a:cubicBezTo>
                    <a:pt x="50644" y="31887"/>
                    <a:pt x="47830" y="30011"/>
                    <a:pt x="45017" y="28135"/>
                  </a:cubicBezTo>
                  <a:lnTo>
                    <a:pt x="48768" y="24384"/>
                  </a:lnTo>
                  <a:cubicBezTo>
                    <a:pt x="49706" y="23446"/>
                    <a:pt x="49706" y="21570"/>
                    <a:pt x="48768" y="20633"/>
                  </a:cubicBezTo>
                  <a:cubicBezTo>
                    <a:pt x="47830" y="19695"/>
                    <a:pt x="45954" y="19695"/>
                    <a:pt x="45017" y="20633"/>
                  </a:cubicBezTo>
                  <a:lnTo>
                    <a:pt x="40327" y="25322"/>
                  </a:lnTo>
                  <a:cubicBezTo>
                    <a:pt x="36576" y="23446"/>
                    <a:pt x="33762" y="20633"/>
                    <a:pt x="30949" y="17819"/>
                  </a:cubicBezTo>
                  <a:cubicBezTo>
                    <a:pt x="32825" y="15943"/>
                    <a:pt x="34700" y="15006"/>
                    <a:pt x="36576" y="13130"/>
                  </a:cubicBezTo>
                  <a:cubicBezTo>
                    <a:pt x="37514" y="12192"/>
                    <a:pt x="37514" y="11254"/>
                    <a:pt x="36576" y="9378"/>
                  </a:cubicBezTo>
                  <a:cubicBezTo>
                    <a:pt x="35638" y="8441"/>
                    <a:pt x="34700" y="8441"/>
                    <a:pt x="32825" y="9378"/>
                  </a:cubicBezTo>
                  <a:cubicBezTo>
                    <a:pt x="30949" y="11254"/>
                    <a:pt x="29073" y="13130"/>
                    <a:pt x="27198" y="15006"/>
                  </a:cubicBezTo>
                  <a:cubicBezTo>
                    <a:pt x="25322" y="13130"/>
                    <a:pt x="22508" y="11254"/>
                    <a:pt x="20633" y="9378"/>
                  </a:cubicBezTo>
                  <a:lnTo>
                    <a:pt x="38452" y="9378"/>
                  </a:lnTo>
                  <a:cubicBezTo>
                    <a:pt x="44079" y="15006"/>
                    <a:pt x="49706" y="19695"/>
                    <a:pt x="56271" y="22508"/>
                  </a:cubicBezTo>
                  <a:lnTo>
                    <a:pt x="53457" y="25322"/>
                  </a:lnTo>
                  <a:cubicBezTo>
                    <a:pt x="52519" y="26260"/>
                    <a:pt x="52519" y="28135"/>
                    <a:pt x="53457" y="29073"/>
                  </a:cubicBezTo>
                  <a:cubicBezTo>
                    <a:pt x="54395" y="30011"/>
                    <a:pt x="56271" y="30011"/>
                    <a:pt x="57209" y="29073"/>
                  </a:cubicBezTo>
                  <a:lnTo>
                    <a:pt x="60960" y="25322"/>
                  </a:lnTo>
                  <a:cubicBezTo>
                    <a:pt x="62836" y="26260"/>
                    <a:pt x="63774" y="27198"/>
                    <a:pt x="65649" y="27198"/>
                  </a:cubicBezTo>
                  <a:cubicBezTo>
                    <a:pt x="66587" y="27198"/>
                    <a:pt x="68463" y="27198"/>
                    <a:pt x="68463" y="26260"/>
                  </a:cubicBezTo>
                  <a:cubicBezTo>
                    <a:pt x="68463" y="25322"/>
                    <a:pt x="68463" y="23446"/>
                    <a:pt x="67525" y="23446"/>
                  </a:cubicBezTo>
                  <a:cubicBezTo>
                    <a:pt x="66587" y="23446"/>
                    <a:pt x="65649" y="22508"/>
                    <a:pt x="64711" y="22508"/>
                  </a:cubicBezTo>
                  <a:lnTo>
                    <a:pt x="71276" y="15943"/>
                  </a:lnTo>
                  <a:cubicBezTo>
                    <a:pt x="72214" y="16881"/>
                    <a:pt x="74090" y="17819"/>
                    <a:pt x="75966" y="17819"/>
                  </a:cubicBezTo>
                  <a:lnTo>
                    <a:pt x="73152" y="20633"/>
                  </a:lnTo>
                  <a:cubicBezTo>
                    <a:pt x="72214" y="21570"/>
                    <a:pt x="72214" y="23446"/>
                    <a:pt x="73152" y="24384"/>
                  </a:cubicBezTo>
                  <a:cubicBezTo>
                    <a:pt x="74090" y="25322"/>
                    <a:pt x="75966" y="25322"/>
                    <a:pt x="76903" y="24384"/>
                  </a:cubicBezTo>
                  <a:lnTo>
                    <a:pt x="81593" y="19695"/>
                  </a:lnTo>
                  <a:cubicBezTo>
                    <a:pt x="82530" y="19695"/>
                    <a:pt x="83468" y="20633"/>
                    <a:pt x="85344" y="20633"/>
                  </a:cubicBezTo>
                  <a:cubicBezTo>
                    <a:pt x="86282" y="20633"/>
                    <a:pt x="88158" y="20633"/>
                    <a:pt x="88158" y="18757"/>
                  </a:cubicBezTo>
                  <a:cubicBezTo>
                    <a:pt x="88158" y="17819"/>
                    <a:pt x="88158" y="15943"/>
                    <a:pt x="86282" y="15943"/>
                  </a:cubicBezTo>
                  <a:cubicBezTo>
                    <a:pt x="86282" y="15943"/>
                    <a:pt x="85344" y="15943"/>
                    <a:pt x="85344" y="15943"/>
                  </a:cubicBezTo>
                  <a:lnTo>
                    <a:pt x="90971" y="10316"/>
                  </a:lnTo>
                  <a:cubicBezTo>
                    <a:pt x="94722" y="12192"/>
                    <a:pt x="98474" y="13130"/>
                    <a:pt x="102225" y="14068"/>
                  </a:cubicBezTo>
                  <a:cubicBezTo>
                    <a:pt x="102225" y="14068"/>
                    <a:pt x="102225" y="14068"/>
                    <a:pt x="102225" y="14068"/>
                  </a:cubicBezTo>
                  <a:cubicBezTo>
                    <a:pt x="102225" y="14068"/>
                    <a:pt x="103163" y="14068"/>
                    <a:pt x="103163" y="14068"/>
                  </a:cubicBezTo>
                  <a:cubicBezTo>
                    <a:pt x="103163" y="24384"/>
                    <a:pt x="104101" y="35638"/>
                    <a:pt x="104101" y="45954"/>
                  </a:cubicBezTo>
                  <a:cubicBezTo>
                    <a:pt x="104101" y="58146"/>
                    <a:pt x="105039" y="71276"/>
                    <a:pt x="105039" y="83468"/>
                  </a:cubicBezTo>
                  <a:cubicBezTo>
                    <a:pt x="87220" y="84406"/>
                    <a:pt x="72214" y="85344"/>
                    <a:pt x="56271" y="86282"/>
                  </a:cubicBezTo>
                  <a:close/>
                  <a:moveTo>
                    <a:pt x="26260" y="21570"/>
                  </a:moveTo>
                  <a:cubicBezTo>
                    <a:pt x="29073" y="24384"/>
                    <a:pt x="32825" y="26260"/>
                    <a:pt x="35638" y="29073"/>
                  </a:cubicBezTo>
                  <a:lnTo>
                    <a:pt x="31887" y="32825"/>
                  </a:lnTo>
                  <a:cubicBezTo>
                    <a:pt x="28135" y="30949"/>
                    <a:pt x="25322" y="28135"/>
                    <a:pt x="22508" y="25322"/>
                  </a:cubicBezTo>
                  <a:cubicBezTo>
                    <a:pt x="23446" y="23446"/>
                    <a:pt x="25322" y="22508"/>
                    <a:pt x="26260" y="21570"/>
                  </a:cubicBezTo>
                  <a:close/>
                  <a:moveTo>
                    <a:pt x="60022" y="8441"/>
                  </a:moveTo>
                  <a:cubicBezTo>
                    <a:pt x="61898" y="9378"/>
                    <a:pt x="63774" y="11254"/>
                    <a:pt x="65649" y="12192"/>
                  </a:cubicBezTo>
                  <a:lnTo>
                    <a:pt x="59084" y="18757"/>
                  </a:lnTo>
                  <a:cubicBezTo>
                    <a:pt x="53457" y="15943"/>
                    <a:pt x="48768" y="12192"/>
                    <a:pt x="44079" y="8441"/>
                  </a:cubicBezTo>
                  <a:lnTo>
                    <a:pt x="60022" y="8441"/>
                  </a:lnTo>
                  <a:close/>
                  <a:moveTo>
                    <a:pt x="84406" y="8441"/>
                  </a:moveTo>
                  <a:lnTo>
                    <a:pt x="78779" y="14068"/>
                  </a:lnTo>
                  <a:cubicBezTo>
                    <a:pt x="76903" y="13130"/>
                    <a:pt x="75966" y="13130"/>
                    <a:pt x="74090" y="12192"/>
                  </a:cubicBezTo>
                  <a:lnTo>
                    <a:pt x="77841" y="9378"/>
                  </a:lnTo>
                  <a:lnTo>
                    <a:pt x="84406" y="8441"/>
                  </a:lnTo>
                  <a:close/>
                  <a:moveTo>
                    <a:pt x="69401" y="9378"/>
                  </a:moveTo>
                  <a:cubicBezTo>
                    <a:pt x="69401" y="9378"/>
                    <a:pt x="68463" y="8441"/>
                    <a:pt x="68463" y="8441"/>
                  </a:cubicBezTo>
                  <a:lnTo>
                    <a:pt x="69401" y="9378"/>
                  </a:lnTo>
                  <a:lnTo>
                    <a:pt x="69401" y="9378"/>
                  </a:lnTo>
                  <a:close/>
                  <a:moveTo>
                    <a:pt x="101287" y="9378"/>
                  </a:moveTo>
                  <a:cubicBezTo>
                    <a:pt x="101287" y="9378"/>
                    <a:pt x="101287" y="8441"/>
                    <a:pt x="101287" y="9378"/>
                  </a:cubicBezTo>
                  <a:cubicBezTo>
                    <a:pt x="99412" y="9378"/>
                    <a:pt x="98474" y="8441"/>
                    <a:pt x="97536" y="8441"/>
                  </a:cubicBezTo>
                  <a:lnTo>
                    <a:pt x="101287" y="8441"/>
                  </a:lnTo>
                  <a:cubicBezTo>
                    <a:pt x="101287" y="8441"/>
                    <a:pt x="101287" y="8441"/>
                    <a:pt x="101287" y="9378"/>
                  </a:cubicBezTo>
                  <a:close/>
                  <a:moveTo>
                    <a:pt x="13130" y="9378"/>
                  </a:moveTo>
                  <a:cubicBezTo>
                    <a:pt x="15943" y="12192"/>
                    <a:pt x="19695" y="15006"/>
                    <a:pt x="22508" y="17819"/>
                  </a:cubicBezTo>
                  <a:cubicBezTo>
                    <a:pt x="21570" y="18757"/>
                    <a:pt x="19695" y="20633"/>
                    <a:pt x="18757" y="21570"/>
                  </a:cubicBezTo>
                  <a:cubicBezTo>
                    <a:pt x="15006" y="18757"/>
                    <a:pt x="11254" y="15006"/>
                    <a:pt x="7503" y="11254"/>
                  </a:cubicBezTo>
                  <a:cubicBezTo>
                    <a:pt x="7503" y="10316"/>
                    <a:pt x="7503" y="9378"/>
                    <a:pt x="7503" y="8441"/>
                  </a:cubicBezTo>
                  <a:lnTo>
                    <a:pt x="13130" y="9378"/>
                  </a:lnTo>
                  <a:close/>
                </a:path>
              </a:pathLst>
            </a:custGeom>
            <a:grpFill/>
            <a:ln w="9378" cap="flat">
              <a:noFill/>
              <a:prstDash val="solid"/>
              <a:miter/>
            </a:ln>
          </p:spPr>
          <p:txBody>
            <a:bodyPr rtlCol="0" anchor="ctr"/>
            <a:lstStyle/>
            <a:p>
              <a:endParaRPr lang="fr-FR"/>
            </a:p>
          </p:txBody>
        </p:sp>
        <p:sp>
          <p:nvSpPr>
            <p:cNvPr id="23" name="Forme libre 341">
              <a:extLst>
                <a:ext uri="{FF2B5EF4-FFF2-40B4-BE49-F238E27FC236}">
                  <a16:creationId xmlns:a16="http://schemas.microsoft.com/office/drawing/2014/main" id="{3FE989DE-68B4-7729-5637-09F3AF2E5351}"/>
                </a:ext>
              </a:extLst>
            </p:cNvPr>
            <p:cNvSpPr/>
            <p:nvPr/>
          </p:nvSpPr>
          <p:spPr>
            <a:xfrm>
              <a:off x="1485905" y="4188658"/>
              <a:ext cx="187569" cy="9378"/>
            </a:xfrm>
            <a:custGeom>
              <a:avLst/>
              <a:gdLst>
                <a:gd name="connsiteX0" fmla="*/ 4689 w 187569"/>
                <a:gd name="connsiteY0" fmla="*/ 9378 h 9378"/>
                <a:gd name="connsiteX1" fmla="*/ 182880 w 187569"/>
                <a:gd name="connsiteY1" fmla="*/ 9378 h 9378"/>
                <a:gd name="connsiteX2" fmla="*/ 182880 w 187569"/>
                <a:gd name="connsiteY2" fmla="*/ 9378 h 9378"/>
                <a:gd name="connsiteX3" fmla="*/ 187569 w 187569"/>
                <a:gd name="connsiteY3" fmla="*/ 4689 h 9378"/>
                <a:gd name="connsiteX4" fmla="*/ 182880 w 187569"/>
                <a:gd name="connsiteY4" fmla="*/ 0 h 9378"/>
                <a:gd name="connsiteX5" fmla="*/ 4689 w 187569"/>
                <a:gd name="connsiteY5" fmla="*/ 0 h 9378"/>
                <a:gd name="connsiteX6" fmla="*/ 0 w 187569"/>
                <a:gd name="connsiteY6" fmla="*/ 4689 h 9378"/>
                <a:gd name="connsiteX7" fmla="*/ 4689 w 187569"/>
                <a:gd name="connsiteY7" fmla="*/ 9378 h 9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7569" h="9378">
                  <a:moveTo>
                    <a:pt x="4689" y="9378"/>
                  </a:moveTo>
                  <a:lnTo>
                    <a:pt x="182880" y="9378"/>
                  </a:lnTo>
                  <a:cubicBezTo>
                    <a:pt x="182880" y="9378"/>
                    <a:pt x="182880" y="9378"/>
                    <a:pt x="182880" y="9378"/>
                  </a:cubicBezTo>
                  <a:cubicBezTo>
                    <a:pt x="185694" y="9378"/>
                    <a:pt x="187569" y="7503"/>
                    <a:pt x="187569" y="4689"/>
                  </a:cubicBezTo>
                  <a:cubicBezTo>
                    <a:pt x="187569" y="1876"/>
                    <a:pt x="185694" y="0"/>
                    <a:pt x="182880" y="0"/>
                  </a:cubicBezTo>
                  <a:lnTo>
                    <a:pt x="4689" y="0"/>
                  </a:lnTo>
                  <a:cubicBezTo>
                    <a:pt x="1876" y="0"/>
                    <a:pt x="0" y="1876"/>
                    <a:pt x="0" y="4689"/>
                  </a:cubicBezTo>
                  <a:cubicBezTo>
                    <a:pt x="0" y="7503"/>
                    <a:pt x="1876" y="9378"/>
                    <a:pt x="4689" y="9378"/>
                  </a:cubicBezTo>
                  <a:close/>
                </a:path>
              </a:pathLst>
            </a:custGeom>
            <a:grpFill/>
            <a:ln w="9378" cap="flat">
              <a:noFill/>
              <a:prstDash val="solid"/>
              <a:miter/>
            </a:ln>
          </p:spPr>
          <p:txBody>
            <a:bodyPr rtlCol="0" anchor="ctr"/>
            <a:lstStyle/>
            <a:p>
              <a:endParaRPr lang="fr-FR"/>
            </a:p>
          </p:txBody>
        </p:sp>
        <p:sp>
          <p:nvSpPr>
            <p:cNvPr id="24" name="Forme libre 342">
              <a:extLst>
                <a:ext uri="{FF2B5EF4-FFF2-40B4-BE49-F238E27FC236}">
                  <a16:creationId xmlns:a16="http://schemas.microsoft.com/office/drawing/2014/main" id="{DC367D2D-7376-DBDA-B4FD-3B9DA8828076}"/>
                </a:ext>
              </a:extLst>
            </p:cNvPr>
            <p:cNvSpPr/>
            <p:nvPr/>
          </p:nvSpPr>
          <p:spPr>
            <a:xfrm>
              <a:off x="1481216" y="4226511"/>
              <a:ext cx="239150" cy="14666"/>
            </a:xfrm>
            <a:custGeom>
              <a:avLst/>
              <a:gdLst>
                <a:gd name="connsiteX0" fmla="*/ 4689 w 239150"/>
                <a:gd name="connsiteY0" fmla="*/ 5288 h 14666"/>
                <a:gd name="connsiteX1" fmla="*/ 0 w 239150"/>
                <a:gd name="connsiteY1" fmla="*/ 9977 h 14666"/>
                <a:gd name="connsiteX2" fmla="*/ 4689 w 239150"/>
                <a:gd name="connsiteY2" fmla="*/ 14666 h 14666"/>
                <a:gd name="connsiteX3" fmla="*/ 4689 w 239150"/>
                <a:gd name="connsiteY3" fmla="*/ 14666 h 14666"/>
                <a:gd name="connsiteX4" fmla="*/ 234462 w 239150"/>
                <a:gd name="connsiteY4" fmla="*/ 10915 h 14666"/>
                <a:gd name="connsiteX5" fmla="*/ 239151 w 239150"/>
                <a:gd name="connsiteY5" fmla="*/ 6226 h 14666"/>
                <a:gd name="connsiteX6" fmla="*/ 234462 w 239150"/>
                <a:gd name="connsiteY6" fmla="*/ 1536 h 14666"/>
                <a:gd name="connsiteX7" fmla="*/ 4689 w 239150"/>
                <a:gd name="connsiteY7" fmla="*/ 5288 h 14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9150" h="14666">
                  <a:moveTo>
                    <a:pt x="4689" y="5288"/>
                  </a:moveTo>
                  <a:cubicBezTo>
                    <a:pt x="1876" y="5288"/>
                    <a:pt x="0" y="8101"/>
                    <a:pt x="0" y="9977"/>
                  </a:cubicBezTo>
                  <a:cubicBezTo>
                    <a:pt x="0" y="12790"/>
                    <a:pt x="1876" y="14666"/>
                    <a:pt x="4689" y="14666"/>
                  </a:cubicBezTo>
                  <a:cubicBezTo>
                    <a:pt x="4689" y="14666"/>
                    <a:pt x="4689" y="14666"/>
                    <a:pt x="4689" y="14666"/>
                  </a:cubicBezTo>
                  <a:cubicBezTo>
                    <a:pt x="80655" y="9039"/>
                    <a:pt x="158496" y="7163"/>
                    <a:pt x="234462" y="10915"/>
                  </a:cubicBezTo>
                  <a:cubicBezTo>
                    <a:pt x="237275" y="10915"/>
                    <a:pt x="239151" y="9039"/>
                    <a:pt x="239151" y="6226"/>
                  </a:cubicBezTo>
                  <a:cubicBezTo>
                    <a:pt x="239151" y="3412"/>
                    <a:pt x="237275" y="1536"/>
                    <a:pt x="234462" y="1536"/>
                  </a:cubicBezTo>
                  <a:cubicBezTo>
                    <a:pt x="159434" y="-1277"/>
                    <a:pt x="81593" y="-339"/>
                    <a:pt x="4689" y="5288"/>
                  </a:cubicBezTo>
                  <a:close/>
                </a:path>
              </a:pathLst>
            </a:custGeom>
            <a:grpFill/>
            <a:ln w="9378" cap="flat">
              <a:noFill/>
              <a:prstDash val="solid"/>
              <a:miter/>
            </a:ln>
          </p:spPr>
          <p:txBody>
            <a:bodyPr rtlCol="0" anchor="ctr"/>
            <a:lstStyle/>
            <a:p>
              <a:endParaRPr lang="fr-FR"/>
            </a:p>
          </p:txBody>
        </p:sp>
        <p:sp>
          <p:nvSpPr>
            <p:cNvPr id="25" name="Forme libre 343">
              <a:extLst>
                <a:ext uri="{FF2B5EF4-FFF2-40B4-BE49-F238E27FC236}">
                  <a16:creationId xmlns:a16="http://schemas.microsoft.com/office/drawing/2014/main" id="{5CC808CF-393F-E532-08F9-70B3E2DD7A52}"/>
                </a:ext>
              </a:extLst>
            </p:cNvPr>
            <p:cNvSpPr/>
            <p:nvPr/>
          </p:nvSpPr>
          <p:spPr>
            <a:xfrm>
              <a:off x="1348980" y="4281505"/>
              <a:ext cx="112541" cy="104100"/>
            </a:xfrm>
            <a:custGeom>
              <a:avLst/>
              <a:gdLst>
                <a:gd name="connsiteX0" fmla="*/ 106914 w 112541"/>
                <a:gd name="connsiteY0" fmla="*/ 3751 h 104100"/>
                <a:gd name="connsiteX1" fmla="*/ 105039 w 112541"/>
                <a:gd name="connsiteY1" fmla="*/ 938 h 104100"/>
                <a:gd name="connsiteX2" fmla="*/ 101287 w 112541"/>
                <a:gd name="connsiteY2" fmla="*/ 0 h 104100"/>
                <a:gd name="connsiteX3" fmla="*/ 4689 w 112541"/>
                <a:gd name="connsiteY3" fmla="*/ 4689 h 104100"/>
                <a:gd name="connsiteX4" fmla="*/ 938 w 112541"/>
                <a:gd name="connsiteY4" fmla="*/ 6565 h 104100"/>
                <a:gd name="connsiteX5" fmla="*/ 0 w 112541"/>
                <a:gd name="connsiteY5" fmla="*/ 10316 h 104100"/>
                <a:gd name="connsiteX6" fmla="*/ 5627 w 112541"/>
                <a:gd name="connsiteY6" fmla="*/ 99412 h 104100"/>
                <a:gd name="connsiteX7" fmla="*/ 7503 w 112541"/>
                <a:gd name="connsiteY7" fmla="*/ 103163 h 104100"/>
                <a:gd name="connsiteX8" fmla="*/ 10316 w 112541"/>
                <a:gd name="connsiteY8" fmla="*/ 104101 h 104100"/>
                <a:gd name="connsiteX9" fmla="*/ 10316 w 112541"/>
                <a:gd name="connsiteY9" fmla="*/ 104101 h 104100"/>
                <a:gd name="connsiteX10" fmla="*/ 59084 w 112541"/>
                <a:gd name="connsiteY10" fmla="*/ 99412 h 104100"/>
                <a:gd name="connsiteX11" fmla="*/ 107852 w 112541"/>
                <a:gd name="connsiteY11" fmla="*/ 94722 h 104100"/>
                <a:gd name="connsiteX12" fmla="*/ 112542 w 112541"/>
                <a:gd name="connsiteY12" fmla="*/ 90033 h 104100"/>
                <a:gd name="connsiteX13" fmla="*/ 109728 w 112541"/>
                <a:gd name="connsiteY13" fmla="*/ 47830 h 104100"/>
                <a:gd name="connsiteX14" fmla="*/ 106914 w 112541"/>
                <a:gd name="connsiteY14" fmla="*/ 3751 h 104100"/>
                <a:gd name="connsiteX15" fmla="*/ 51582 w 112541"/>
                <a:gd name="connsiteY15" fmla="*/ 26260 h 104100"/>
                <a:gd name="connsiteX16" fmla="*/ 51582 w 112541"/>
                <a:gd name="connsiteY16" fmla="*/ 29073 h 104100"/>
                <a:gd name="connsiteX17" fmla="*/ 40327 w 112541"/>
                <a:gd name="connsiteY17" fmla="*/ 20633 h 104100"/>
                <a:gd name="connsiteX18" fmla="*/ 44079 w 112541"/>
                <a:gd name="connsiteY18" fmla="*/ 16881 h 104100"/>
                <a:gd name="connsiteX19" fmla="*/ 44079 w 112541"/>
                <a:gd name="connsiteY19" fmla="*/ 13130 h 104100"/>
                <a:gd name="connsiteX20" fmla="*/ 43141 w 112541"/>
                <a:gd name="connsiteY20" fmla="*/ 12192 h 104100"/>
                <a:gd name="connsiteX21" fmla="*/ 45954 w 112541"/>
                <a:gd name="connsiteY21" fmla="*/ 12192 h 104100"/>
                <a:gd name="connsiteX22" fmla="*/ 56271 w 112541"/>
                <a:gd name="connsiteY22" fmla="*/ 20633 h 104100"/>
                <a:gd name="connsiteX23" fmla="*/ 51582 w 112541"/>
                <a:gd name="connsiteY23" fmla="*/ 26260 h 104100"/>
                <a:gd name="connsiteX24" fmla="*/ 36576 w 112541"/>
                <a:gd name="connsiteY24" fmla="*/ 17819 h 104100"/>
                <a:gd name="connsiteX25" fmla="*/ 30011 w 112541"/>
                <a:gd name="connsiteY25" fmla="*/ 13130 h 104100"/>
                <a:gd name="connsiteX26" fmla="*/ 42203 w 112541"/>
                <a:gd name="connsiteY26" fmla="*/ 13130 h 104100"/>
                <a:gd name="connsiteX27" fmla="*/ 41265 w 112541"/>
                <a:gd name="connsiteY27" fmla="*/ 14068 h 104100"/>
                <a:gd name="connsiteX28" fmla="*/ 36576 w 112541"/>
                <a:gd name="connsiteY28" fmla="*/ 17819 h 104100"/>
                <a:gd name="connsiteX29" fmla="*/ 51582 w 112541"/>
                <a:gd name="connsiteY29" fmla="*/ 12192 h 104100"/>
                <a:gd name="connsiteX30" fmla="*/ 61898 w 112541"/>
                <a:gd name="connsiteY30" fmla="*/ 11254 h 104100"/>
                <a:gd name="connsiteX31" fmla="*/ 57209 w 112541"/>
                <a:gd name="connsiteY31" fmla="*/ 16881 h 104100"/>
                <a:gd name="connsiteX32" fmla="*/ 51582 w 112541"/>
                <a:gd name="connsiteY32" fmla="*/ 12192 h 104100"/>
                <a:gd name="connsiteX33" fmla="*/ 94722 w 112541"/>
                <a:gd name="connsiteY33" fmla="*/ 9378 h 104100"/>
                <a:gd name="connsiteX34" fmla="*/ 92847 w 112541"/>
                <a:gd name="connsiteY34" fmla="*/ 11254 h 104100"/>
                <a:gd name="connsiteX35" fmla="*/ 90033 w 112541"/>
                <a:gd name="connsiteY35" fmla="*/ 9378 h 104100"/>
                <a:gd name="connsiteX36" fmla="*/ 94722 w 112541"/>
                <a:gd name="connsiteY36" fmla="*/ 9378 h 104100"/>
                <a:gd name="connsiteX37" fmla="*/ 79717 w 112541"/>
                <a:gd name="connsiteY37" fmla="*/ 10316 h 104100"/>
                <a:gd name="connsiteX38" fmla="*/ 75966 w 112541"/>
                <a:gd name="connsiteY38" fmla="*/ 14068 h 104100"/>
                <a:gd name="connsiteX39" fmla="*/ 72214 w 112541"/>
                <a:gd name="connsiteY39" fmla="*/ 10316 h 104100"/>
                <a:gd name="connsiteX40" fmla="*/ 79717 w 112541"/>
                <a:gd name="connsiteY40" fmla="*/ 10316 h 104100"/>
                <a:gd name="connsiteX41" fmla="*/ 21570 w 112541"/>
                <a:gd name="connsiteY41" fmla="*/ 13130 h 104100"/>
                <a:gd name="connsiteX42" fmla="*/ 33762 w 112541"/>
                <a:gd name="connsiteY42" fmla="*/ 20633 h 104100"/>
                <a:gd name="connsiteX43" fmla="*/ 26260 w 112541"/>
                <a:gd name="connsiteY43" fmla="*/ 28135 h 104100"/>
                <a:gd name="connsiteX44" fmla="*/ 10316 w 112541"/>
                <a:gd name="connsiteY44" fmla="*/ 14068 h 104100"/>
                <a:gd name="connsiteX45" fmla="*/ 10316 w 112541"/>
                <a:gd name="connsiteY45" fmla="*/ 14068 h 104100"/>
                <a:gd name="connsiteX46" fmla="*/ 21570 w 112541"/>
                <a:gd name="connsiteY46" fmla="*/ 13130 h 104100"/>
                <a:gd name="connsiteX47" fmla="*/ 17819 w 112541"/>
                <a:gd name="connsiteY47" fmla="*/ 72214 h 104100"/>
                <a:gd name="connsiteX48" fmla="*/ 20633 w 112541"/>
                <a:gd name="connsiteY48" fmla="*/ 71276 h 104100"/>
                <a:gd name="connsiteX49" fmla="*/ 22508 w 112541"/>
                <a:gd name="connsiteY49" fmla="*/ 68463 h 104100"/>
                <a:gd name="connsiteX50" fmla="*/ 26260 w 112541"/>
                <a:gd name="connsiteY50" fmla="*/ 71276 h 104100"/>
                <a:gd name="connsiteX51" fmla="*/ 20633 w 112541"/>
                <a:gd name="connsiteY51" fmla="*/ 78779 h 104100"/>
                <a:gd name="connsiteX52" fmla="*/ 15006 w 112541"/>
                <a:gd name="connsiteY52" fmla="*/ 75028 h 104100"/>
                <a:gd name="connsiteX53" fmla="*/ 14068 w 112541"/>
                <a:gd name="connsiteY53" fmla="*/ 62836 h 104100"/>
                <a:gd name="connsiteX54" fmla="*/ 17819 w 112541"/>
                <a:gd name="connsiteY54" fmla="*/ 65649 h 104100"/>
                <a:gd name="connsiteX55" fmla="*/ 15943 w 112541"/>
                <a:gd name="connsiteY55" fmla="*/ 69401 h 104100"/>
                <a:gd name="connsiteX56" fmla="*/ 17819 w 112541"/>
                <a:gd name="connsiteY56" fmla="*/ 72214 h 104100"/>
                <a:gd name="connsiteX57" fmla="*/ 15943 w 112541"/>
                <a:gd name="connsiteY57" fmla="*/ 86282 h 104100"/>
                <a:gd name="connsiteX58" fmla="*/ 15943 w 112541"/>
                <a:gd name="connsiteY58" fmla="*/ 80655 h 104100"/>
                <a:gd name="connsiteX59" fmla="*/ 18757 w 112541"/>
                <a:gd name="connsiteY59" fmla="*/ 82530 h 104100"/>
                <a:gd name="connsiteX60" fmla="*/ 15943 w 112541"/>
                <a:gd name="connsiteY60" fmla="*/ 86282 h 104100"/>
                <a:gd name="connsiteX61" fmla="*/ 14068 w 112541"/>
                <a:gd name="connsiteY61" fmla="*/ 56271 h 104100"/>
                <a:gd name="connsiteX62" fmla="*/ 13130 w 112541"/>
                <a:gd name="connsiteY62" fmla="*/ 43141 h 104100"/>
                <a:gd name="connsiteX63" fmla="*/ 26260 w 112541"/>
                <a:gd name="connsiteY63" fmla="*/ 53457 h 104100"/>
                <a:gd name="connsiteX64" fmla="*/ 21570 w 112541"/>
                <a:gd name="connsiteY64" fmla="*/ 61898 h 104100"/>
                <a:gd name="connsiteX65" fmla="*/ 14068 w 112541"/>
                <a:gd name="connsiteY65" fmla="*/ 56271 h 104100"/>
                <a:gd name="connsiteX66" fmla="*/ 19695 w 112541"/>
                <a:gd name="connsiteY66" fmla="*/ 43141 h 104100"/>
                <a:gd name="connsiteX67" fmla="*/ 27198 w 112541"/>
                <a:gd name="connsiteY67" fmla="*/ 34700 h 104100"/>
                <a:gd name="connsiteX68" fmla="*/ 35638 w 112541"/>
                <a:gd name="connsiteY68" fmla="*/ 39390 h 104100"/>
                <a:gd name="connsiteX69" fmla="*/ 29073 w 112541"/>
                <a:gd name="connsiteY69" fmla="*/ 49706 h 104100"/>
                <a:gd name="connsiteX70" fmla="*/ 19695 w 112541"/>
                <a:gd name="connsiteY70" fmla="*/ 43141 h 104100"/>
                <a:gd name="connsiteX71" fmla="*/ 15943 w 112541"/>
                <a:gd name="connsiteY71" fmla="*/ 39390 h 104100"/>
                <a:gd name="connsiteX72" fmla="*/ 15943 w 112541"/>
                <a:gd name="connsiteY72" fmla="*/ 39390 h 104100"/>
                <a:gd name="connsiteX73" fmla="*/ 13130 w 112541"/>
                <a:gd name="connsiteY73" fmla="*/ 36576 h 104100"/>
                <a:gd name="connsiteX74" fmla="*/ 13130 w 112541"/>
                <a:gd name="connsiteY74" fmla="*/ 36576 h 104100"/>
                <a:gd name="connsiteX75" fmla="*/ 11254 w 112541"/>
                <a:gd name="connsiteY75" fmla="*/ 21570 h 104100"/>
                <a:gd name="connsiteX76" fmla="*/ 23446 w 112541"/>
                <a:gd name="connsiteY76" fmla="*/ 31887 h 104100"/>
                <a:gd name="connsiteX77" fmla="*/ 15943 w 112541"/>
                <a:gd name="connsiteY77" fmla="*/ 39390 h 104100"/>
                <a:gd name="connsiteX78" fmla="*/ 59084 w 112541"/>
                <a:gd name="connsiteY78" fmla="*/ 89095 h 104100"/>
                <a:gd name="connsiteX79" fmla="*/ 15943 w 112541"/>
                <a:gd name="connsiteY79" fmla="*/ 93785 h 104100"/>
                <a:gd name="connsiteX80" fmla="*/ 22508 w 112541"/>
                <a:gd name="connsiteY80" fmla="*/ 86282 h 104100"/>
                <a:gd name="connsiteX81" fmla="*/ 24384 w 112541"/>
                <a:gd name="connsiteY81" fmla="*/ 87220 h 104100"/>
                <a:gd name="connsiteX82" fmla="*/ 28135 w 112541"/>
                <a:gd name="connsiteY82" fmla="*/ 87220 h 104100"/>
                <a:gd name="connsiteX83" fmla="*/ 28135 w 112541"/>
                <a:gd name="connsiteY83" fmla="*/ 83468 h 104100"/>
                <a:gd name="connsiteX84" fmla="*/ 26260 w 112541"/>
                <a:gd name="connsiteY84" fmla="*/ 81593 h 104100"/>
                <a:gd name="connsiteX85" fmla="*/ 31887 w 112541"/>
                <a:gd name="connsiteY85" fmla="*/ 73152 h 104100"/>
                <a:gd name="connsiteX86" fmla="*/ 33762 w 112541"/>
                <a:gd name="connsiteY86" fmla="*/ 72214 h 104100"/>
                <a:gd name="connsiteX87" fmla="*/ 32825 w 112541"/>
                <a:gd name="connsiteY87" fmla="*/ 69401 h 104100"/>
                <a:gd name="connsiteX88" fmla="*/ 26260 w 112541"/>
                <a:gd name="connsiteY88" fmla="*/ 64711 h 104100"/>
                <a:gd name="connsiteX89" fmla="*/ 30949 w 112541"/>
                <a:gd name="connsiteY89" fmla="*/ 56271 h 104100"/>
                <a:gd name="connsiteX90" fmla="*/ 35638 w 112541"/>
                <a:gd name="connsiteY90" fmla="*/ 59084 h 104100"/>
                <a:gd name="connsiteX91" fmla="*/ 38452 w 112541"/>
                <a:gd name="connsiteY91" fmla="*/ 58146 h 104100"/>
                <a:gd name="connsiteX92" fmla="*/ 37514 w 112541"/>
                <a:gd name="connsiteY92" fmla="*/ 55333 h 104100"/>
                <a:gd name="connsiteX93" fmla="*/ 32825 w 112541"/>
                <a:gd name="connsiteY93" fmla="*/ 52519 h 104100"/>
                <a:gd name="connsiteX94" fmla="*/ 39390 w 112541"/>
                <a:gd name="connsiteY94" fmla="*/ 42203 h 104100"/>
                <a:gd name="connsiteX95" fmla="*/ 40327 w 112541"/>
                <a:gd name="connsiteY95" fmla="*/ 43141 h 104100"/>
                <a:gd name="connsiteX96" fmla="*/ 43141 w 112541"/>
                <a:gd name="connsiteY96" fmla="*/ 42203 h 104100"/>
                <a:gd name="connsiteX97" fmla="*/ 42203 w 112541"/>
                <a:gd name="connsiteY97" fmla="*/ 39390 h 104100"/>
                <a:gd name="connsiteX98" fmla="*/ 30011 w 112541"/>
                <a:gd name="connsiteY98" fmla="*/ 31887 h 104100"/>
                <a:gd name="connsiteX99" fmla="*/ 36576 w 112541"/>
                <a:gd name="connsiteY99" fmla="*/ 24384 h 104100"/>
                <a:gd name="connsiteX100" fmla="*/ 50644 w 112541"/>
                <a:gd name="connsiteY100" fmla="*/ 33762 h 104100"/>
                <a:gd name="connsiteX101" fmla="*/ 53457 w 112541"/>
                <a:gd name="connsiteY101" fmla="*/ 32825 h 104100"/>
                <a:gd name="connsiteX102" fmla="*/ 52519 w 112541"/>
                <a:gd name="connsiteY102" fmla="*/ 30011 h 104100"/>
                <a:gd name="connsiteX103" fmla="*/ 52519 w 112541"/>
                <a:gd name="connsiteY103" fmla="*/ 30011 h 104100"/>
                <a:gd name="connsiteX104" fmla="*/ 54395 w 112541"/>
                <a:gd name="connsiteY104" fmla="*/ 29073 h 104100"/>
                <a:gd name="connsiteX105" fmla="*/ 58146 w 112541"/>
                <a:gd name="connsiteY105" fmla="*/ 24384 h 104100"/>
                <a:gd name="connsiteX106" fmla="*/ 61898 w 112541"/>
                <a:gd name="connsiteY106" fmla="*/ 27198 h 104100"/>
                <a:gd name="connsiteX107" fmla="*/ 64711 w 112541"/>
                <a:gd name="connsiteY107" fmla="*/ 26260 h 104100"/>
                <a:gd name="connsiteX108" fmla="*/ 63774 w 112541"/>
                <a:gd name="connsiteY108" fmla="*/ 23446 h 104100"/>
                <a:gd name="connsiteX109" fmla="*/ 60960 w 112541"/>
                <a:gd name="connsiteY109" fmla="*/ 21570 h 104100"/>
                <a:gd name="connsiteX110" fmla="*/ 66587 w 112541"/>
                <a:gd name="connsiteY110" fmla="*/ 15006 h 104100"/>
                <a:gd name="connsiteX111" fmla="*/ 72214 w 112541"/>
                <a:gd name="connsiteY111" fmla="*/ 19695 h 104100"/>
                <a:gd name="connsiteX112" fmla="*/ 67525 w 112541"/>
                <a:gd name="connsiteY112" fmla="*/ 24384 h 104100"/>
                <a:gd name="connsiteX113" fmla="*/ 67525 w 112541"/>
                <a:gd name="connsiteY113" fmla="*/ 28135 h 104100"/>
                <a:gd name="connsiteX114" fmla="*/ 71276 w 112541"/>
                <a:gd name="connsiteY114" fmla="*/ 28135 h 104100"/>
                <a:gd name="connsiteX115" fmla="*/ 75966 w 112541"/>
                <a:gd name="connsiteY115" fmla="*/ 23446 h 104100"/>
                <a:gd name="connsiteX116" fmla="*/ 77841 w 112541"/>
                <a:gd name="connsiteY116" fmla="*/ 25322 h 104100"/>
                <a:gd name="connsiteX117" fmla="*/ 81593 w 112541"/>
                <a:gd name="connsiteY117" fmla="*/ 25322 h 104100"/>
                <a:gd name="connsiteX118" fmla="*/ 81593 w 112541"/>
                <a:gd name="connsiteY118" fmla="*/ 21570 h 104100"/>
                <a:gd name="connsiteX119" fmla="*/ 79717 w 112541"/>
                <a:gd name="connsiteY119" fmla="*/ 19695 h 104100"/>
                <a:gd name="connsiteX120" fmla="*/ 85344 w 112541"/>
                <a:gd name="connsiteY120" fmla="*/ 14068 h 104100"/>
                <a:gd name="connsiteX121" fmla="*/ 90033 w 112541"/>
                <a:gd name="connsiteY121" fmla="*/ 16881 h 104100"/>
                <a:gd name="connsiteX122" fmla="*/ 86282 w 112541"/>
                <a:gd name="connsiteY122" fmla="*/ 21570 h 104100"/>
                <a:gd name="connsiteX123" fmla="*/ 86282 w 112541"/>
                <a:gd name="connsiteY123" fmla="*/ 25322 h 104100"/>
                <a:gd name="connsiteX124" fmla="*/ 90033 w 112541"/>
                <a:gd name="connsiteY124" fmla="*/ 25322 h 104100"/>
                <a:gd name="connsiteX125" fmla="*/ 94722 w 112541"/>
                <a:gd name="connsiteY125" fmla="*/ 20633 h 104100"/>
                <a:gd name="connsiteX126" fmla="*/ 95660 w 112541"/>
                <a:gd name="connsiteY126" fmla="*/ 21570 h 104100"/>
                <a:gd name="connsiteX127" fmla="*/ 98474 w 112541"/>
                <a:gd name="connsiteY127" fmla="*/ 20633 h 104100"/>
                <a:gd name="connsiteX128" fmla="*/ 97536 w 112541"/>
                <a:gd name="connsiteY128" fmla="*/ 17819 h 104100"/>
                <a:gd name="connsiteX129" fmla="*/ 97536 w 112541"/>
                <a:gd name="connsiteY129" fmla="*/ 17819 h 104100"/>
                <a:gd name="connsiteX130" fmla="*/ 98474 w 112541"/>
                <a:gd name="connsiteY130" fmla="*/ 16881 h 104100"/>
                <a:gd name="connsiteX131" fmla="*/ 101287 w 112541"/>
                <a:gd name="connsiteY131" fmla="*/ 50644 h 104100"/>
                <a:gd name="connsiteX132" fmla="*/ 104101 w 112541"/>
                <a:gd name="connsiteY132" fmla="*/ 88158 h 104100"/>
                <a:gd name="connsiteX133" fmla="*/ 59084 w 112541"/>
                <a:gd name="connsiteY133" fmla="*/ 89095 h 10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Lst>
              <a:rect l="l" t="t" r="r" b="b"/>
              <a:pathLst>
                <a:path w="112541" h="104100">
                  <a:moveTo>
                    <a:pt x="106914" y="3751"/>
                  </a:moveTo>
                  <a:cubicBezTo>
                    <a:pt x="106914" y="2814"/>
                    <a:pt x="105977" y="938"/>
                    <a:pt x="105039" y="938"/>
                  </a:cubicBezTo>
                  <a:cubicBezTo>
                    <a:pt x="104101" y="0"/>
                    <a:pt x="103163" y="0"/>
                    <a:pt x="101287" y="0"/>
                  </a:cubicBezTo>
                  <a:cubicBezTo>
                    <a:pt x="69401" y="2814"/>
                    <a:pt x="37514" y="4689"/>
                    <a:pt x="4689" y="4689"/>
                  </a:cubicBezTo>
                  <a:cubicBezTo>
                    <a:pt x="3751" y="4689"/>
                    <a:pt x="1876" y="5627"/>
                    <a:pt x="938" y="6565"/>
                  </a:cubicBezTo>
                  <a:cubicBezTo>
                    <a:pt x="0" y="7503"/>
                    <a:pt x="0" y="8441"/>
                    <a:pt x="0" y="10316"/>
                  </a:cubicBezTo>
                  <a:cubicBezTo>
                    <a:pt x="3751" y="46892"/>
                    <a:pt x="5627" y="75028"/>
                    <a:pt x="5627" y="99412"/>
                  </a:cubicBezTo>
                  <a:cubicBezTo>
                    <a:pt x="5627" y="100350"/>
                    <a:pt x="6565" y="102225"/>
                    <a:pt x="7503" y="103163"/>
                  </a:cubicBezTo>
                  <a:cubicBezTo>
                    <a:pt x="8441" y="104101"/>
                    <a:pt x="9378" y="104101"/>
                    <a:pt x="10316" y="104101"/>
                  </a:cubicBezTo>
                  <a:cubicBezTo>
                    <a:pt x="10316" y="104101"/>
                    <a:pt x="10316" y="104101"/>
                    <a:pt x="10316" y="104101"/>
                  </a:cubicBezTo>
                  <a:cubicBezTo>
                    <a:pt x="27198" y="103163"/>
                    <a:pt x="43141" y="101287"/>
                    <a:pt x="59084" y="99412"/>
                  </a:cubicBezTo>
                  <a:cubicBezTo>
                    <a:pt x="75028" y="97536"/>
                    <a:pt x="90971" y="95660"/>
                    <a:pt x="107852" y="94722"/>
                  </a:cubicBezTo>
                  <a:cubicBezTo>
                    <a:pt x="110666" y="94722"/>
                    <a:pt x="112542" y="91909"/>
                    <a:pt x="112542" y="90033"/>
                  </a:cubicBezTo>
                  <a:cubicBezTo>
                    <a:pt x="111604" y="75966"/>
                    <a:pt x="110666" y="61898"/>
                    <a:pt x="109728" y="47830"/>
                  </a:cubicBezTo>
                  <a:cubicBezTo>
                    <a:pt x="108790" y="31887"/>
                    <a:pt x="107852" y="17819"/>
                    <a:pt x="106914" y="3751"/>
                  </a:cubicBezTo>
                  <a:close/>
                  <a:moveTo>
                    <a:pt x="51582" y="26260"/>
                  </a:moveTo>
                  <a:cubicBezTo>
                    <a:pt x="50644" y="27198"/>
                    <a:pt x="51582" y="28135"/>
                    <a:pt x="51582" y="29073"/>
                  </a:cubicBezTo>
                  <a:lnTo>
                    <a:pt x="40327" y="20633"/>
                  </a:lnTo>
                  <a:lnTo>
                    <a:pt x="44079" y="16881"/>
                  </a:lnTo>
                  <a:cubicBezTo>
                    <a:pt x="45017" y="15943"/>
                    <a:pt x="45017" y="14068"/>
                    <a:pt x="44079" y="13130"/>
                  </a:cubicBezTo>
                  <a:cubicBezTo>
                    <a:pt x="44079" y="13130"/>
                    <a:pt x="43141" y="13130"/>
                    <a:pt x="43141" y="12192"/>
                  </a:cubicBezTo>
                  <a:cubicBezTo>
                    <a:pt x="44079" y="12192"/>
                    <a:pt x="45017" y="12192"/>
                    <a:pt x="45954" y="12192"/>
                  </a:cubicBezTo>
                  <a:cubicBezTo>
                    <a:pt x="48768" y="15006"/>
                    <a:pt x="52519" y="17819"/>
                    <a:pt x="56271" y="20633"/>
                  </a:cubicBezTo>
                  <a:lnTo>
                    <a:pt x="51582" y="26260"/>
                  </a:lnTo>
                  <a:close/>
                  <a:moveTo>
                    <a:pt x="36576" y="17819"/>
                  </a:moveTo>
                  <a:lnTo>
                    <a:pt x="30011" y="13130"/>
                  </a:lnTo>
                  <a:cubicBezTo>
                    <a:pt x="33762" y="13130"/>
                    <a:pt x="38452" y="13130"/>
                    <a:pt x="42203" y="13130"/>
                  </a:cubicBezTo>
                  <a:cubicBezTo>
                    <a:pt x="42203" y="13130"/>
                    <a:pt x="41265" y="13130"/>
                    <a:pt x="41265" y="14068"/>
                  </a:cubicBezTo>
                  <a:lnTo>
                    <a:pt x="36576" y="17819"/>
                  </a:lnTo>
                  <a:close/>
                  <a:moveTo>
                    <a:pt x="51582" y="12192"/>
                  </a:moveTo>
                  <a:cubicBezTo>
                    <a:pt x="55333" y="12192"/>
                    <a:pt x="58146" y="12192"/>
                    <a:pt x="61898" y="11254"/>
                  </a:cubicBezTo>
                  <a:lnTo>
                    <a:pt x="57209" y="16881"/>
                  </a:lnTo>
                  <a:cubicBezTo>
                    <a:pt x="56271" y="15943"/>
                    <a:pt x="53457" y="14068"/>
                    <a:pt x="51582" y="12192"/>
                  </a:cubicBezTo>
                  <a:close/>
                  <a:moveTo>
                    <a:pt x="94722" y="9378"/>
                  </a:moveTo>
                  <a:lnTo>
                    <a:pt x="92847" y="11254"/>
                  </a:lnTo>
                  <a:lnTo>
                    <a:pt x="90033" y="9378"/>
                  </a:lnTo>
                  <a:cubicBezTo>
                    <a:pt x="91909" y="9378"/>
                    <a:pt x="92847" y="9378"/>
                    <a:pt x="94722" y="9378"/>
                  </a:cubicBezTo>
                  <a:close/>
                  <a:moveTo>
                    <a:pt x="79717" y="10316"/>
                  </a:moveTo>
                  <a:lnTo>
                    <a:pt x="75966" y="14068"/>
                  </a:lnTo>
                  <a:lnTo>
                    <a:pt x="72214" y="10316"/>
                  </a:lnTo>
                  <a:cubicBezTo>
                    <a:pt x="74090" y="11254"/>
                    <a:pt x="76903" y="10316"/>
                    <a:pt x="79717" y="10316"/>
                  </a:cubicBezTo>
                  <a:close/>
                  <a:moveTo>
                    <a:pt x="21570" y="13130"/>
                  </a:moveTo>
                  <a:lnTo>
                    <a:pt x="33762" y="20633"/>
                  </a:lnTo>
                  <a:lnTo>
                    <a:pt x="26260" y="28135"/>
                  </a:lnTo>
                  <a:cubicBezTo>
                    <a:pt x="20633" y="23446"/>
                    <a:pt x="15006" y="18757"/>
                    <a:pt x="10316" y="14068"/>
                  </a:cubicBezTo>
                  <a:cubicBezTo>
                    <a:pt x="10316" y="14068"/>
                    <a:pt x="10316" y="14068"/>
                    <a:pt x="10316" y="14068"/>
                  </a:cubicBezTo>
                  <a:cubicBezTo>
                    <a:pt x="14068" y="14068"/>
                    <a:pt x="17819" y="13130"/>
                    <a:pt x="21570" y="13130"/>
                  </a:cubicBezTo>
                  <a:close/>
                  <a:moveTo>
                    <a:pt x="17819" y="72214"/>
                  </a:moveTo>
                  <a:cubicBezTo>
                    <a:pt x="18757" y="73152"/>
                    <a:pt x="20633" y="72214"/>
                    <a:pt x="20633" y="71276"/>
                  </a:cubicBezTo>
                  <a:lnTo>
                    <a:pt x="22508" y="68463"/>
                  </a:lnTo>
                  <a:lnTo>
                    <a:pt x="26260" y="71276"/>
                  </a:lnTo>
                  <a:cubicBezTo>
                    <a:pt x="24384" y="74090"/>
                    <a:pt x="22508" y="76903"/>
                    <a:pt x="20633" y="78779"/>
                  </a:cubicBezTo>
                  <a:lnTo>
                    <a:pt x="15006" y="75028"/>
                  </a:lnTo>
                  <a:cubicBezTo>
                    <a:pt x="15006" y="71276"/>
                    <a:pt x="15006" y="67525"/>
                    <a:pt x="14068" y="62836"/>
                  </a:cubicBezTo>
                  <a:lnTo>
                    <a:pt x="17819" y="65649"/>
                  </a:lnTo>
                  <a:lnTo>
                    <a:pt x="15943" y="69401"/>
                  </a:lnTo>
                  <a:cubicBezTo>
                    <a:pt x="15943" y="70338"/>
                    <a:pt x="15943" y="72214"/>
                    <a:pt x="17819" y="72214"/>
                  </a:cubicBezTo>
                  <a:close/>
                  <a:moveTo>
                    <a:pt x="15943" y="86282"/>
                  </a:moveTo>
                  <a:cubicBezTo>
                    <a:pt x="15943" y="84406"/>
                    <a:pt x="15943" y="82530"/>
                    <a:pt x="15943" y="80655"/>
                  </a:cubicBezTo>
                  <a:lnTo>
                    <a:pt x="18757" y="82530"/>
                  </a:lnTo>
                  <a:cubicBezTo>
                    <a:pt x="17819" y="84406"/>
                    <a:pt x="15943" y="85344"/>
                    <a:pt x="15943" y="86282"/>
                  </a:cubicBezTo>
                  <a:close/>
                  <a:moveTo>
                    <a:pt x="14068" y="56271"/>
                  </a:moveTo>
                  <a:cubicBezTo>
                    <a:pt x="14068" y="52519"/>
                    <a:pt x="13130" y="47830"/>
                    <a:pt x="13130" y="43141"/>
                  </a:cubicBezTo>
                  <a:cubicBezTo>
                    <a:pt x="16881" y="46892"/>
                    <a:pt x="21570" y="49706"/>
                    <a:pt x="26260" y="53457"/>
                  </a:cubicBezTo>
                  <a:lnTo>
                    <a:pt x="21570" y="61898"/>
                  </a:lnTo>
                  <a:lnTo>
                    <a:pt x="14068" y="56271"/>
                  </a:lnTo>
                  <a:close/>
                  <a:moveTo>
                    <a:pt x="19695" y="43141"/>
                  </a:moveTo>
                  <a:lnTo>
                    <a:pt x="27198" y="34700"/>
                  </a:lnTo>
                  <a:cubicBezTo>
                    <a:pt x="30011" y="36576"/>
                    <a:pt x="32825" y="38452"/>
                    <a:pt x="35638" y="39390"/>
                  </a:cubicBezTo>
                  <a:lnTo>
                    <a:pt x="29073" y="49706"/>
                  </a:lnTo>
                  <a:cubicBezTo>
                    <a:pt x="25322" y="47830"/>
                    <a:pt x="22508" y="45017"/>
                    <a:pt x="19695" y="43141"/>
                  </a:cubicBezTo>
                  <a:close/>
                  <a:moveTo>
                    <a:pt x="15943" y="39390"/>
                  </a:moveTo>
                  <a:cubicBezTo>
                    <a:pt x="15943" y="39390"/>
                    <a:pt x="15943" y="39390"/>
                    <a:pt x="15943" y="39390"/>
                  </a:cubicBezTo>
                  <a:cubicBezTo>
                    <a:pt x="15006" y="38452"/>
                    <a:pt x="14068" y="37514"/>
                    <a:pt x="13130" y="36576"/>
                  </a:cubicBezTo>
                  <a:cubicBezTo>
                    <a:pt x="13130" y="36576"/>
                    <a:pt x="13130" y="36576"/>
                    <a:pt x="13130" y="36576"/>
                  </a:cubicBezTo>
                  <a:cubicBezTo>
                    <a:pt x="13130" y="31887"/>
                    <a:pt x="12192" y="26260"/>
                    <a:pt x="11254" y="21570"/>
                  </a:cubicBezTo>
                  <a:cubicBezTo>
                    <a:pt x="15006" y="25322"/>
                    <a:pt x="18757" y="28135"/>
                    <a:pt x="23446" y="31887"/>
                  </a:cubicBezTo>
                  <a:lnTo>
                    <a:pt x="15943" y="39390"/>
                  </a:lnTo>
                  <a:close/>
                  <a:moveTo>
                    <a:pt x="59084" y="89095"/>
                  </a:moveTo>
                  <a:cubicBezTo>
                    <a:pt x="45017" y="90971"/>
                    <a:pt x="30949" y="91909"/>
                    <a:pt x="15943" y="93785"/>
                  </a:cubicBezTo>
                  <a:cubicBezTo>
                    <a:pt x="17819" y="90971"/>
                    <a:pt x="20633" y="89095"/>
                    <a:pt x="22508" y="86282"/>
                  </a:cubicBezTo>
                  <a:lnTo>
                    <a:pt x="24384" y="87220"/>
                  </a:lnTo>
                  <a:cubicBezTo>
                    <a:pt x="25322" y="88158"/>
                    <a:pt x="27198" y="88158"/>
                    <a:pt x="28135" y="87220"/>
                  </a:cubicBezTo>
                  <a:cubicBezTo>
                    <a:pt x="29073" y="86282"/>
                    <a:pt x="29073" y="84406"/>
                    <a:pt x="28135" y="83468"/>
                  </a:cubicBezTo>
                  <a:lnTo>
                    <a:pt x="26260" y="81593"/>
                  </a:lnTo>
                  <a:cubicBezTo>
                    <a:pt x="28135" y="78779"/>
                    <a:pt x="30011" y="75966"/>
                    <a:pt x="31887" y="73152"/>
                  </a:cubicBezTo>
                  <a:cubicBezTo>
                    <a:pt x="32825" y="73152"/>
                    <a:pt x="32825" y="73152"/>
                    <a:pt x="33762" y="72214"/>
                  </a:cubicBezTo>
                  <a:cubicBezTo>
                    <a:pt x="34700" y="71276"/>
                    <a:pt x="34700" y="69401"/>
                    <a:pt x="32825" y="69401"/>
                  </a:cubicBezTo>
                  <a:lnTo>
                    <a:pt x="26260" y="64711"/>
                  </a:lnTo>
                  <a:lnTo>
                    <a:pt x="30949" y="56271"/>
                  </a:lnTo>
                  <a:cubicBezTo>
                    <a:pt x="32825" y="57209"/>
                    <a:pt x="34700" y="58146"/>
                    <a:pt x="35638" y="59084"/>
                  </a:cubicBezTo>
                  <a:cubicBezTo>
                    <a:pt x="36576" y="60022"/>
                    <a:pt x="38452" y="59084"/>
                    <a:pt x="38452" y="58146"/>
                  </a:cubicBezTo>
                  <a:cubicBezTo>
                    <a:pt x="39390" y="57209"/>
                    <a:pt x="38452" y="55333"/>
                    <a:pt x="37514" y="55333"/>
                  </a:cubicBezTo>
                  <a:cubicBezTo>
                    <a:pt x="35638" y="54395"/>
                    <a:pt x="34700" y="53457"/>
                    <a:pt x="32825" y="52519"/>
                  </a:cubicBezTo>
                  <a:lnTo>
                    <a:pt x="39390" y="42203"/>
                  </a:lnTo>
                  <a:cubicBezTo>
                    <a:pt x="39390" y="42203"/>
                    <a:pt x="40327" y="42203"/>
                    <a:pt x="40327" y="43141"/>
                  </a:cubicBezTo>
                  <a:cubicBezTo>
                    <a:pt x="41265" y="44079"/>
                    <a:pt x="43141" y="43141"/>
                    <a:pt x="43141" y="42203"/>
                  </a:cubicBezTo>
                  <a:cubicBezTo>
                    <a:pt x="44079" y="41265"/>
                    <a:pt x="43141" y="39390"/>
                    <a:pt x="42203" y="39390"/>
                  </a:cubicBezTo>
                  <a:cubicBezTo>
                    <a:pt x="38452" y="37514"/>
                    <a:pt x="33762" y="34700"/>
                    <a:pt x="30011" y="31887"/>
                  </a:cubicBezTo>
                  <a:lnTo>
                    <a:pt x="36576" y="24384"/>
                  </a:lnTo>
                  <a:lnTo>
                    <a:pt x="50644" y="33762"/>
                  </a:lnTo>
                  <a:cubicBezTo>
                    <a:pt x="51582" y="34700"/>
                    <a:pt x="53457" y="33762"/>
                    <a:pt x="53457" y="32825"/>
                  </a:cubicBezTo>
                  <a:cubicBezTo>
                    <a:pt x="54395" y="31887"/>
                    <a:pt x="53457" y="30011"/>
                    <a:pt x="52519" y="30011"/>
                  </a:cubicBezTo>
                  <a:lnTo>
                    <a:pt x="52519" y="30011"/>
                  </a:lnTo>
                  <a:cubicBezTo>
                    <a:pt x="53457" y="30011"/>
                    <a:pt x="54395" y="30011"/>
                    <a:pt x="54395" y="29073"/>
                  </a:cubicBezTo>
                  <a:lnTo>
                    <a:pt x="58146" y="24384"/>
                  </a:lnTo>
                  <a:cubicBezTo>
                    <a:pt x="59084" y="25322"/>
                    <a:pt x="60022" y="26260"/>
                    <a:pt x="61898" y="27198"/>
                  </a:cubicBezTo>
                  <a:cubicBezTo>
                    <a:pt x="62836" y="28135"/>
                    <a:pt x="64711" y="27198"/>
                    <a:pt x="64711" y="26260"/>
                  </a:cubicBezTo>
                  <a:cubicBezTo>
                    <a:pt x="65649" y="25322"/>
                    <a:pt x="64711" y="23446"/>
                    <a:pt x="63774" y="23446"/>
                  </a:cubicBezTo>
                  <a:cubicBezTo>
                    <a:pt x="62836" y="22508"/>
                    <a:pt x="61898" y="22508"/>
                    <a:pt x="60960" y="21570"/>
                  </a:cubicBezTo>
                  <a:lnTo>
                    <a:pt x="66587" y="15006"/>
                  </a:lnTo>
                  <a:lnTo>
                    <a:pt x="72214" y="19695"/>
                  </a:lnTo>
                  <a:lnTo>
                    <a:pt x="67525" y="24384"/>
                  </a:lnTo>
                  <a:cubicBezTo>
                    <a:pt x="66587" y="25322"/>
                    <a:pt x="66587" y="27198"/>
                    <a:pt x="67525" y="28135"/>
                  </a:cubicBezTo>
                  <a:cubicBezTo>
                    <a:pt x="68463" y="29073"/>
                    <a:pt x="70338" y="29073"/>
                    <a:pt x="71276" y="28135"/>
                  </a:cubicBezTo>
                  <a:lnTo>
                    <a:pt x="75966" y="23446"/>
                  </a:lnTo>
                  <a:lnTo>
                    <a:pt x="77841" y="25322"/>
                  </a:lnTo>
                  <a:cubicBezTo>
                    <a:pt x="78779" y="26260"/>
                    <a:pt x="80655" y="26260"/>
                    <a:pt x="81593" y="25322"/>
                  </a:cubicBezTo>
                  <a:cubicBezTo>
                    <a:pt x="82530" y="24384"/>
                    <a:pt x="82530" y="22508"/>
                    <a:pt x="81593" y="21570"/>
                  </a:cubicBezTo>
                  <a:lnTo>
                    <a:pt x="79717" y="19695"/>
                  </a:lnTo>
                  <a:lnTo>
                    <a:pt x="85344" y="14068"/>
                  </a:lnTo>
                  <a:lnTo>
                    <a:pt x="90033" y="16881"/>
                  </a:lnTo>
                  <a:lnTo>
                    <a:pt x="86282" y="21570"/>
                  </a:lnTo>
                  <a:cubicBezTo>
                    <a:pt x="85344" y="22508"/>
                    <a:pt x="85344" y="24384"/>
                    <a:pt x="86282" y="25322"/>
                  </a:cubicBezTo>
                  <a:cubicBezTo>
                    <a:pt x="87220" y="26260"/>
                    <a:pt x="89095" y="26260"/>
                    <a:pt x="90033" y="25322"/>
                  </a:cubicBezTo>
                  <a:lnTo>
                    <a:pt x="94722" y="20633"/>
                  </a:lnTo>
                  <a:lnTo>
                    <a:pt x="95660" y="21570"/>
                  </a:lnTo>
                  <a:cubicBezTo>
                    <a:pt x="96598" y="22508"/>
                    <a:pt x="98474" y="21570"/>
                    <a:pt x="98474" y="20633"/>
                  </a:cubicBezTo>
                  <a:cubicBezTo>
                    <a:pt x="99412" y="19695"/>
                    <a:pt x="98474" y="17819"/>
                    <a:pt x="97536" y="17819"/>
                  </a:cubicBezTo>
                  <a:lnTo>
                    <a:pt x="97536" y="17819"/>
                  </a:lnTo>
                  <a:lnTo>
                    <a:pt x="98474" y="16881"/>
                  </a:lnTo>
                  <a:cubicBezTo>
                    <a:pt x="99412" y="28135"/>
                    <a:pt x="100350" y="39390"/>
                    <a:pt x="101287" y="50644"/>
                  </a:cubicBezTo>
                  <a:cubicBezTo>
                    <a:pt x="102225" y="62836"/>
                    <a:pt x="103163" y="75966"/>
                    <a:pt x="104101" y="88158"/>
                  </a:cubicBezTo>
                  <a:cubicBezTo>
                    <a:pt x="88158" y="86282"/>
                    <a:pt x="73152" y="87220"/>
                    <a:pt x="59084" y="89095"/>
                  </a:cubicBezTo>
                  <a:close/>
                </a:path>
              </a:pathLst>
            </a:custGeom>
            <a:grpFill/>
            <a:ln w="9378" cap="flat">
              <a:noFill/>
              <a:prstDash val="solid"/>
              <a:miter/>
            </a:ln>
          </p:spPr>
          <p:txBody>
            <a:bodyPr rtlCol="0" anchor="ctr"/>
            <a:lstStyle/>
            <a:p>
              <a:endParaRPr lang="fr-FR"/>
            </a:p>
          </p:txBody>
        </p:sp>
        <p:sp>
          <p:nvSpPr>
            <p:cNvPr id="26" name="Forme libre 344">
              <a:extLst>
                <a:ext uri="{FF2B5EF4-FFF2-40B4-BE49-F238E27FC236}">
                  <a16:creationId xmlns:a16="http://schemas.microsoft.com/office/drawing/2014/main" id="{7F0DAE0F-F079-65EE-0F2E-245570FF18A9}"/>
                </a:ext>
              </a:extLst>
            </p:cNvPr>
            <p:cNvSpPr/>
            <p:nvPr/>
          </p:nvSpPr>
          <p:spPr>
            <a:xfrm>
              <a:off x="1478403" y="4303075"/>
              <a:ext cx="185693" cy="9378"/>
            </a:xfrm>
            <a:custGeom>
              <a:avLst/>
              <a:gdLst>
                <a:gd name="connsiteX0" fmla="*/ 4689 w 185693"/>
                <a:gd name="connsiteY0" fmla="*/ 9378 h 9378"/>
                <a:gd name="connsiteX1" fmla="*/ 4689 w 185693"/>
                <a:gd name="connsiteY1" fmla="*/ 9378 h 9378"/>
                <a:gd name="connsiteX2" fmla="*/ 181004 w 185693"/>
                <a:gd name="connsiteY2" fmla="*/ 9378 h 9378"/>
                <a:gd name="connsiteX3" fmla="*/ 185694 w 185693"/>
                <a:gd name="connsiteY3" fmla="*/ 4689 h 9378"/>
                <a:gd name="connsiteX4" fmla="*/ 181004 w 185693"/>
                <a:gd name="connsiteY4" fmla="*/ 0 h 9378"/>
                <a:gd name="connsiteX5" fmla="*/ 181004 w 185693"/>
                <a:gd name="connsiteY5" fmla="*/ 0 h 9378"/>
                <a:gd name="connsiteX6" fmla="*/ 4689 w 185693"/>
                <a:gd name="connsiteY6" fmla="*/ 0 h 9378"/>
                <a:gd name="connsiteX7" fmla="*/ 0 w 185693"/>
                <a:gd name="connsiteY7" fmla="*/ 4689 h 9378"/>
                <a:gd name="connsiteX8" fmla="*/ 4689 w 185693"/>
                <a:gd name="connsiteY8" fmla="*/ 9378 h 9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5693" h="9378">
                  <a:moveTo>
                    <a:pt x="4689" y="9378"/>
                  </a:moveTo>
                  <a:cubicBezTo>
                    <a:pt x="4689" y="9378"/>
                    <a:pt x="4689" y="9378"/>
                    <a:pt x="4689" y="9378"/>
                  </a:cubicBezTo>
                  <a:lnTo>
                    <a:pt x="181004" y="9378"/>
                  </a:lnTo>
                  <a:cubicBezTo>
                    <a:pt x="183818" y="9378"/>
                    <a:pt x="185694" y="7503"/>
                    <a:pt x="185694" y="4689"/>
                  </a:cubicBezTo>
                  <a:cubicBezTo>
                    <a:pt x="185694" y="1876"/>
                    <a:pt x="183818" y="0"/>
                    <a:pt x="181004" y="0"/>
                  </a:cubicBezTo>
                  <a:cubicBezTo>
                    <a:pt x="181004" y="0"/>
                    <a:pt x="181004" y="0"/>
                    <a:pt x="181004" y="0"/>
                  </a:cubicBezTo>
                  <a:lnTo>
                    <a:pt x="4689" y="0"/>
                  </a:lnTo>
                  <a:cubicBezTo>
                    <a:pt x="1876" y="0"/>
                    <a:pt x="0" y="1876"/>
                    <a:pt x="0" y="4689"/>
                  </a:cubicBezTo>
                  <a:cubicBezTo>
                    <a:pt x="0" y="7503"/>
                    <a:pt x="1876" y="9378"/>
                    <a:pt x="4689" y="9378"/>
                  </a:cubicBezTo>
                  <a:close/>
                </a:path>
              </a:pathLst>
            </a:custGeom>
            <a:grpFill/>
            <a:ln w="9378" cap="flat">
              <a:noFill/>
              <a:prstDash val="solid"/>
              <a:miter/>
            </a:ln>
          </p:spPr>
          <p:txBody>
            <a:bodyPr rtlCol="0" anchor="ctr"/>
            <a:lstStyle/>
            <a:p>
              <a:endParaRPr lang="fr-FR"/>
            </a:p>
          </p:txBody>
        </p:sp>
        <p:sp>
          <p:nvSpPr>
            <p:cNvPr id="27" name="Forme libre 345">
              <a:extLst>
                <a:ext uri="{FF2B5EF4-FFF2-40B4-BE49-F238E27FC236}">
                  <a16:creationId xmlns:a16="http://schemas.microsoft.com/office/drawing/2014/main" id="{62A5B9B7-5FF1-87C6-F915-39143E039D01}"/>
                </a:ext>
              </a:extLst>
            </p:cNvPr>
            <p:cNvSpPr/>
            <p:nvPr/>
          </p:nvSpPr>
          <p:spPr>
            <a:xfrm>
              <a:off x="1476527" y="4349967"/>
              <a:ext cx="248529" cy="11254"/>
            </a:xfrm>
            <a:custGeom>
              <a:avLst/>
              <a:gdLst>
                <a:gd name="connsiteX0" fmla="*/ 4689 w 248529"/>
                <a:gd name="connsiteY0" fmla="*/ 11254 h 11254"/>
                <a:gd name="connsiteX1" fmla="*/ 4689 w 248529"/>
                <a:gd name="connsiteY1" fmla="*/ 11254 h 11254"/>
                <a:gd name="connsiteX2" fmla="*/ 243840 w 248529"/>
                <a:gd name="connsiteY2" fmla="*/ 9378 h 11254"/>
                <a:gd name="connsiteX3" fmla="*/ 248529 w 248529"/>
                <a:gd name="connsiteY3" fmla="*/ 4689 h 11254"/>
                <a:gd name="connsiteX4" fmla="*/ 243840 w 248529"/>
                <a:gd name="connsiteY4" fmla="*/ 0 h 11254"/>
                <a:gd name="connsiteX5" fmla="*/ 4689 w 248529"/>
                <a:gd name="connsiteY5" fmla="*/ 1876 h 11254"/>
                <a:gd name="connsiteX6" fmla="*/ 0 w 248529"/>
                <a:gd name="connsiteY6" fmla="*/ 6565 h 11254"/>
                <a:gd name="connsiteX7" fmla="*/ 4689 w 248529"/>
                <a:gd name="connsiteY7" fmla="*/ 11254 h 11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8529" h="11254">
                  <a:moveTo>
                    <a:pt x="4689" y="11254"/>
                  </a:moveTo>
                  <a:cubicBezTo>
                    <a:pt x="4689" y="11254"/>
                    <a:pt x="4689" y="11254"/>
                    <a:pt x="4689" y="11254"/>
                  </a:cubicBezTo>
                  <a:lnTo>
                    <a:pt x="243840" y="9378"/>
                  </a:lnTo>
                  <a:cubicBezTo>
                    <a:pt x="246654" y="9378"/>
                    <a:pt x="248529" y="7503"/>
                    <a:pt x="248529" y="4689"/>
                  </a:cubicBezTo>
                  <a:cubicBezTo>
                    <a:pt x="248529" y="1876"/>
                    <a:pt x="246654" y="0"/>
                    <a:pt x="243840" y="0"/>
                  </a:cubicBezTo>
                  <a:lnTo>
                    <a:pt x="4689" y="1876"/>
                  </a:lnTo>
                  <a:cubicBezTo>
                    <a:pt x="1876" y="1876"/>
                    <a:pt x="0" y="3751"/>
                    <a:pt x="0" y="6565"/>
                  </a:cubicBezTo>
                  <a:cubicBezTo>
                    <a:pt x="0" y="9378"/>
                    <a:pt x="1876" y="11254"/>
                    <a:pt x="4689" y="11254"/>
                  </a:cubicBezTo>
                  <a:close/>
                </a:path>
              </a:pathLst>
            </a:custGeom>
            <a:grpFill/>
            <a:ln w="9378" cap="flat">
              <a:noFill/>
              <a:prstDash val="solid"/>
              <a:miter/>
            </a:ln>
          </p:spPr>
          <p:txBody>
            <a:bodyPr rtlCol="0" anchor="ctr"/>
            <a:lstStyle/>
            <a:p>
              <a:endParaRPr lang="fr-FR"/>
            </a:p>
          </p:txBody>
        </p:sp>
      </p:grpSp>
      <p:sp>
        <p:nvSpPr>
          <p:cNvPr id="28" name="Rectangle 27">
            <a:extLst>
              <a:ext uri="{FF2B5EF4-FFF2-40B4-BE49-F238E27FC236}">
                <a16:creationId xmlns:a16="http://schemas.microsoft.com/office/drawing/2014/main" id="{266AF073-4CE6-2639-D90F-8E94F314E72F}"/>
              </a:ext>
            </a:extLst>
          </p:cNvPr>
          <p:cNvSpPr/>
          <p:nvPr/>
        </p:nvSpPr>
        <p:spPr>
          <a:xfrm>
            <a:off x="376972" y="1908790"/>
            <a:ext cx="9937867" cy="1996084"/>
          </a:xfrm>
          <a:prstGeom prst="rect">
            <a:avLst/>
          </a:prstGeom>
          <a:solidFill>
            <a:schemeClr val="accent1">
              <a:lumMod val="20000"/>
              <a:lumOff val="80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spcAft>
                <a:spcPts val="600"/>
              </a:spcAft>
            </a:pPr>
            <a:r>
              <a:rPr lang="fr-FR" sz="1600" b="1" u="sng">
                <a:solidFill>
                  <a:schemeClr val="tx1"/>
                </a:solidFill>
              </a:rPr>
              <a:t>Les données Emploi / formation en Hauts-de-France</a:t>
            </a:r>
          </a:p>
          <a:p>
            <a:pPr marL="285750" indent="-285750" algn="just">
              <a:buFont typeface="Arial" panose="020B0604020202020204" pitchFamily="34" charset="0"/>
              <a:buChar char="•"/>
            </a:pPr>
            <a:r>
              <a:rPr lang="fr-FR" sz="1600">
                <a:solidFill>
                  <a:schemeClr val="tx1"/>
                </a:solidFill>
              </a:rPr>
              <a:t>Contexte régional de l’emploi : </a:t>
            </a:r>
            <a:r>
              <a:rPr lang="fr-FR" sz="1400">
                <a:solidFill>
                  <a:schemeClr val="tx1"/>
                </a:solidFill>
              </a:rPr>
              <a:t>marché de l’emploi, caractéristiques régionales en matière de handicap </a:t>
            </a:r>
          </a:p>
          <a:p>
            <a:pPr marL="285750" indent="-285750" algn="just">
              <a:buFont typeface="Arial" panose="020B0604020202020204" pitchFamily="34" charset="0"/>
              <a:buChar char="•"/>
            </a:pPr>
            <a:r>
              <a:rPr lang="fr-FR" sz="1600">
                <a:solidFill>
                  <a:schemeClr val="tx1"/>
                </a:solidFill>
              </a:rPr>
              <a:t>Insertion dans l’emploi : </a:t>
            </a:r>
            <a:r>
              <a:rPr lang="fr-FR" sz="1400">
                <a:solidFill>
                  <a:schemeClr val="tx1"/>
                </a:solidFill>
              </a:rPr>
              <a:t>les DE en situation de handicap, l’accès à l’emploi des DE, les SIAE, les accompagnements ML</a:t>
            </a:r>
            <a:endParaRPr lang="fr-FR" sz="1600">
              <a:solidFill>
                <a:schemeClr val="tx1"/>
              </a:solidFill>
            </a:endParaRPr>
          </a:p>
          <a:p>
            <a:pPr marL="285750" indent="-285750" algn="just">
              <a:buFont typeface="Arial" panose="020B0604020202020204" pitchFamily="34" charset="0"/>
              <a:buChar char="•"/>
            </a:pPr>
            <a:r>
              <a:rPr lang="fr-FR" sz="1600">
                <a:solidFill>
                  <a:schemeClr val="tx1"/>
                </a:solidFill>
              </a:rPr>
              <a:t>Maintien dans l’emploi : </a:t>
            </a:r>
            <a:r>
              <a:rPr lang="fr-FR" sz="1400">
                <a:solidFill>
                  <a:schemeClr val="tx1"/>
                </a:solidFill>
              </a:rPr>
              <a:t>les accidents du travail et maladies professionnelles, le maintien en et dans l’emploi en </a:t>
            </a:r>
            <a:r>
              <a:rPr lang="fr-FR" sz="1400" err="1">
                <a:solidFill>
                  <a:schemeClr val="tx1"/>
                </a:solidFill>
              </a:rPr>
              <a:t>HdF</a:t>
            </a:r>
            <a:endParaRPr lang="fr-FR" sz="1600">
              <a:solidFill>
                <a:schemeClr val="tx1"/>
              </a:solidFill>
            </a:endParaRPr>
          </a:p>
          <a:p>
            <a:pPr marL="285750" indent="-285750" algn="just">
              <a:buFont typeface="Arial" panose="020B0604020202020204" pitchFamily="34" charset="0"/>
              <a:buChar char="•"/>
            </a:pPr>
            <a:r>
              <a:rPr lang="fr-FR" sz="1600">
                <a:solidFill>
                  <a:schemeClr val="tx1"/>
                </a:solidFill>
              </a:rPr>
              <a:t>Etat des lieux de la formation en </a:t>
            </a:r>
            <a:r>
              <a:rPr lang="fr-FR" sz="1600" err="1">
                <a:solidFill>
                  <a:schemeClr val="tx1"/>
                </a:solidFill>
              </a:rPr>
              <a:t>HdF</a:t>
            </a:r>
            <a:r>
              <a:rPr lang="fr-FR" sz="1600">
                <a:solidFill>
                  <a:schemeClr val="tx1"/>
                </a:solidFill>
              </a:rPr>
              <a:t> : </a:t>
            </a:r>
            <a:r>
              <a:rPr lang="fr-FR" sz="1400">
                <a:solidFill>
                  <a:schemeClr val="tx1"/>
                </a:solidFill>
              </a:rPr>
              <a:t>la formation dans les </a:t>
            </a:r>
            <a:r>
              <a:rPr lang="fr-FR" sz="1400" err="1">
                <a:solidFill>
                  <a:schemeClr val="tx1"/>
                </a:solidFill>
              </a:rPr>
              <a:t>HdF</a:t>
            </a:r>
            <a:r>
              <a:rPr lang="fr-FR" sz="1400">
                <a:solidFill>
                  <a:schemeClr val="tx1"/>
                </a:solidFill>
              </a:rPr>
              <a:t>, l’accès à la formation des PSH, les établissements spécialisés dans l’accompagnement vers l’emploi</a:t>
            </a:r>
            <a:endParaRPr lang="fr-FR" sz="1600">
              <a:solidFill>
                <a:schemeClr val="tx1"/>
              </a:solidFill>
            </a:endParaRPr>
          </a:p>
          <a:p>
            <a:pPr marL="285750" indent="-285750" algn="just">
              <a:buFont typeface="Arial" panose="020B0604020202020204" pitchFamily="34" charset="0"/>
              <a:buChar char="•"/>
            </a:pPr>
            <a:r>
              <a:rPr lang="fr-FR" sz="1600">
                <a:solidFill>
                  <a:schemeClr val="tx1"/>
                </a:solidFill>
              </a:rPr>
              <a:t>Les entreprises adaptées en </a:t>
            </a:r>
            <a:r>
              <a:rPr lang="fr-FR" sz="1600" err="1">
                <a:solidFill>
                  <a:schemeClr val="tx1"/>
                </a:solidFill>
              </a:rPr>
              <a:t>HdF</a:t>
            </a:r>
            <a:endParaRPr lang="fr-FR" sz="1600">
              <a:solidFill>
                <a:schemeClr val="tx1"/>
              </a:solidFill>
            </a:endParaRPr>
          </a:p>
        </p:txBody>
      </p:sp>
      <p:sp>
        <p:nvSpPr>
          <p:cNvPr id="31" name="Rectangle 30">
            <a:extLst>
              <a:ext uri="{FF2B5EF4-FFF2-40B4-BE49-F238E27FC236}">
                <a16:creationId xmlns:a16="http://schemas.microsoft.com/office/drawing/2014/main" id="{122BF0BC-493D-6AEF-A32C-9D74A283E840}"/>
              </a:ext>
            </a:extLst>
          </p:cNvPr>
          <p:cNvSpPr/>
          <p:nvPr/>
        </p:nvSpPr>
        <p:spPr>
          <a:xfrm>
            <a:off x="386955" y="4088687"/>
            <a:ext cx="9937867" cy="1002101"/>
          </a:xfrm>
          <a:prstGeom prst="rect">
            <a:avLst/>
          </a:prstGeom>
          <a:solidFill>
            <a:schemeClr val="accent4">
              <a:lumMod val="20000"/>
              <a:lumOff val="80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just"/>
            <a:r>
              <a:rPr lang="fr-FR" sz="1600" b="1" u="sng">
                <a:solidFill>
                  <a:schemeClr val="tx1"/>
                </a:solidFill>
              </a:rPr>
              <a:t>Les données du secteur médico-social</a:t>
            </a:r>
          </a:p>
          <a:p>
            <a:pPr marL="285750" indent="-285750" algn="just">
              <a:buFont typeface="Arial" panose="020B0604020202020204" pitchFamily="34" charset="0"/>
              <a:buChar char="•"/>
            </a:pPr>
            <a:r>
              <a:rPr lang="fr-FR" sz="1600">
                <a:solidFill>
                  <a:schemeClr val="tx1"/>
                </a:solidFill>
              </a:rPr>
              <a:t>Les Etablissements médico-sociaux (ESAT, IME)</a:t>
            </a:r>
          </a:p>
          <a:p>
            <a:pPr marL="285750" indent="-285750" algn="just">
              <a:buFont typeface="Arial" panose="020B0604020202020204" pitchFamily="34" charset="0"/>
              <a:buChar char="•"/>
            </a:pPr>
            <a:r>
              <a:rPr lang="fr-FR" sz="1600">
                <a:solidFill>
                  <a:schemeClr val="tx1"/>
                </a:solidFill>
              </a:rPr>
              <a:t>Le Dispositif Emploi Accompagné</a:t>
            </a:r>
          </a:p>
        </p:txBody>
      </p:sp>
      <p:sp>
        <p:nvSpPr>
          <p:cNvPr id="33" name="Rectangle 32">
            <a:extLst>
              <a:ext uri="{FF2B5EF4-FFF2-40B4-BE49-F238E27FC236}">
                <a16:creationId xmlns:a16="http://schemas.microsoft.com/office/drawing/2014/main" id="{2F4CF4EE-FCD3-BE37-4269-95458882DBE3}"/>
              </a:ext>
            </a:extLst>
          </p:cNvPr>
          <p:cNvSpPr/>
          <p:nvPr/>
        </p:nvSpPr>
        <p:spPr>
          <a:xfrm>
            <a:off x="376971" y="5347251"/>
            <a:ext cx="9937867" cy="1546253"/>
          </a:xfrm>
          <a:prstGeom prst="rect">
            <a:avLst/>
          </a:prstGeom>
          <a:solidFill>
            <a:schemeClr val="accent6">
              <a:lumMod val="20000"/>
              <a:lumOff val="80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just"/>
            <a:r>
              <a:rPr lang="fr-FR" sz="1600" b="1" u="sng">
                <a:solidFill>
                  <a:schemeClr val="tx1"/>
                </a:solidFill>
              </a:rPr>
              <a:t>Les enjeux sectoriels</a:t>
            </a:r>
          </a:p>
          <a:p>
            <a:pPr marL="285750" indent="-285750" algn="just">
              <a:buFont typeface="Arial" panose="020B0604020202020204" pitchFamily="34" charset="0"/>
              <a:buChar char="•"/>
            </a:pPr>
            <a:r>
              <a:rPr lang="fr-FR" sz="1600">
                <a:solidFill>
                  <a:schemeClr val="tx1"/>
                </a:solidFill>
              </a:rPr>
              <a:t>Etat des lieux sectorisé</a:t>
            </a:r>
          </a:p>
          <a:p>
            <a:pPr marL="285750" indent="-285750" algn="just">
              <a:buFont typeface="Arial" panose="020B0604020202020204" pitchFamily="34" charset="0"/>
              <a:buChar char="•"/>
            </a:pPr>
            <a:r>
              <a:rPr lang="fr-FR" sz="1600">
                <a:solidFill>
                  <a:schemeClr val="tx1"/>
                </a:solidFill>
              </a:rPr>
              <a:t>Le secteur de la santé</a:t>
            </a:r>
          </a:p>
          <a:p>
            <a:pPr marL="285750" indent="-285750" algn="just">
              <a:buFont typeface="Arial" panose="020B0604020202020204" pitchFamily="34" charset="0"/>
              <a:buChar char="•"/>
            </a:pPr>
            <a:r>
              <a:rPr lang="fr-FR" sz="1600">
                <a:solidFill>
                  <a:schemeClr val="tx1"/>
                </a:solidFill>
              </a:rPr>
              <a:t>Le secteur du transport et logistique</a:t>
            </a:r>
          </a:p>
          <a:p>
            <a:pPr marL="285750" indent="-285750" algn="just">
              <a:buFont typeface="Arial" panose="020B0604020202020204" pitchFamily="34" charset="0"/>
              <a:buChar char="•"/>
            </a:pPr>
            <a:r>
              <a:rPr lang="fr-FR" sz="1600">
                <a:solidFill>
                  <a:schemeClr val="tx1"/>
                </a:solidFill>
              </a:rPr>
              <a:t>Le secteur du digital et numérique</a:t>
            </a:r>
          </a:p>
          <a:p>
            <a:pPr marL="285750" indent="-285750" algn="just">
              <a:buFont typeface="Arial" panose="020B0604020202020204" pitchFamily="34" charset="0"/>
              <a:buChar char="•"/>
            </a:pPr>
            <a:r>
              <a:rPr lang="fr-FR" sz="1600">
                <a:solidFill>
                  <a:schemeClr val="tx1"/>
                </a:solidFill>
              </a:rPr>
              <a:t>Le secteur du support à l’entreprise</a:t>
            </a:r>
          </a:p>
        </p:txBody>
      </p:sp>
    </p:spTree>
    <p:extLst>
      <p:ext uri="{BB962C8B-B14F-4D97-AF65-F5344CB8AC3E}">
        <p14:creationId xmlns:p14="http://schemas.microsoft.com/office/powerpoint/2010/main" val="3147488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1"/>
                                        </p:tgtEl>
                                        <p:attrNameLst>
                                          <p:attrName>style.visibility</p:attrName>
                                        </p:attrNameLst>
                                      </p:cBhvr>
                                      <p:to>
                                        <p:strVal val="visible"/>
                                      </p:to>
                                    </p:set>
                                    <p:animEffect transition="in" filter="fade">
                                      <p:cBhvr>
                                        <p:cTn id="12" dur="500"/>
                                        <p:tgtEl>
                                          <p:spTgt spid="3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3"/>
                                        </p:tgtEl>
                                        <p:attrNameLst>
                                          <p:attrName>style.visibility</p:attrName>
                                        </p:attrNameLst>
                                      </p:cBhvr>
                                      <p:to>
                                        <p:strVal val="visible"/>
                                      </p:to>
                                    </p:set>
                                    <p:animEffect transition="in" filter="fade">
                                      <p:cBhvr>
                                        <p:cTn id="17"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31" grpId="0" animBg="1"/>
      <p:bldP spid="3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CE668357-D957-C6CF-D68D-1E445EF0C01A}"/>
              </a:ext>
            </a:extLst>
          </p:cNvPr>
          <p:cNvSpPr>
            <a:spLocks noGrp="1"/>
          </p:cNvSpPr>
          <p:nvPr>
            <p:ph type="body" sz="quarter" idx="11"/>
          </p:nvPr>
        </p:nvSpPr>
        <p:spPr/>
        <p:txBody>
          <a:bodyPr/>
          <a:lstStyle/>
          <a:p>
            <a:r>
              <a:rPr lang="fr-FR"/>
              <a:t>Réflexions sur les points saillants du diagnostic</a:t>
            </a:r>
          </a:p>
        </p:txBody>
      </p:sp>
      <p:pic>
        <p:nvPicPr>
          <p:cNvPr id="4" name="Espace réservé pour une image  17" descr="Une image contenant texte&#10;&#10;Description générée automatiquement">
            <a:extLst>
              <a:ext uri="{FF2B5EF4-FFF2-40B4-BE49-F238E27FC236}">
                <a16:creationId xmlns:a16="http://schemas.microsoft.com/office/drawing/2014/main" id="{DA41A64C-296A-4481-DB39-2AE90BF82680}"/>
              </a:ext>
            </a:extLst>
          </p:cNvPr>
          <p:cNvPicPr>
            <a:picLocks noGrp="1" noChangeAspect="1"/>
          </p:cNvPicPr>
          <p:nvPr>
            <p:ph type="pic" sz="quarter" idx="10"/>
            <p:custDataLst>
              <p:tags r:id="rId1"/>
            </p:custDataLst>
          </p:nvPr>
        </p:nvPicPr>
        <p:blipFill>
          <a:blip r:embed="rId3"/>
          <a:srcRect l="16667" r="16667"/>
          <a:stretch>
            <a:fillRect/>
          </a:stretch>
        </p:blipFill>
        <p:spPr>
          <a:xfrm>
            <a:off x="4495800" y="-944563"/>
            <a:ext cx="8504238" cy="8504238"/>
          </a:xfrm>
        </p:spPr>
      </p:pic>
    </p:spTree>
    <p:extLst>
      <p:ext uri="{BB962C8B-B14F-4D97-AF65-F5344CB8AC3E}">
        <p14:creationId xmlns:p14="http://schemas.microsoft.com/office/powerpoint/2010/main" val="130587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4B534E-552C-7981-6FFD-777C8C28784E}"/>
            </a:ext>
          </a:extLst>
        </p:cNvPr>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955DF9EF-FB73-A1AE-05FF-75160ADBE123}"/>
              </a:ext>
            </a:extLst>
          </p:cNvPr>
          <p:cNvSpPr>
            <a:spLocks noGrp="1"/>
          </p:cNvSpPr>
          <p:nvPr>
            <p:ph type="body" sz="quarter" idx="10"/>
          </p:nvPr>
        </p:nvSpPr>
        <p:spPr/>
        <p:txBody>
          <a:bodyPr/>
          <a:lstStyle/>
          <a:p>
            <a:r>
              <a:rPr lang="fr-FR"/>
              <a:t>Les données Emploi - Formation </a:t>
            </a:r>
          </a:p>
          <a:p>
            <a:r>
              <a:rPr lang="fr-FR" sz="3200"/>
              <a:t>Le contexte régional de l’emploi</a:t>
            </a:r>
            <a:endParaRPr lang="fr-FR"/>
          </a:p>
        </p:txBody>
      </p:sp>
      <p:sp>
        <p:nvSpPr>
          <p:cNvPr id="3" name="Espace réservé du numéro de diapositive 2">
            <a:extLst>
              <a:ext uri="{FF2B5EF4-FFF2-40B4-BE49-F238E27FC236}">
                <a16:creationId xmlns:a16="http://schemas.microsoft.com/office/drawing/2014/main" id="{26A1B61D-0F41-51C2-E4E0-F32C82233507}"/>
              </a:ext>
            </a:extLst>
          </p:cNvPr>
          <p:cNvSpPr>
            <a:spLocks noGrp="1"/>
          </p:cNvSpPr>
          <p:nvPr>
            <p:ph type="sldNum" sz="quarter" idx="4"/>
          </p:nvPr>
        </p:nvSpPr>
        <p:spPr/>
        <p:txBody>
          <a:bodyPr/>
          <a:lstStyle/>
          <a:p>
            <a:fld id="{FFE9600D-D970-3D40-B4FB-C6249E901464}" type="slidenum">
              <a:rPr lang="fr-FR" smtClean="0"/>
              <a:pPr/>
              <a:t>9</a:t>
            </a:fld>
            <a:endParaRPr lang="fr-FR"/>
          </a:p>
        </p:txBody>
      </p:sp>
      <p:sp>
        <p:nvSpPr>
          <p:cNvPr id="4" name="Espace réservé du pied de page 3">
            <a:extLst>
              <a:ext uri="{FF2B5EF4-FFF2-40B4-BE49-F238E27FC236}">
                <a16:creationId xmlns:a16="http://schemas.microsoft.com/office/drawing/2014/main" id="{62800B46-FB41-BC5E-7D36-311D59937A4B}"/>
              </a:ext>
            </a:extLst>
          </p:cNvPr>
          <p:cNvSpPr>
            <a:spLocks noGrp="1"/>
          </p:cNvSpPr>
          <p:nvPr>
            <p:ph type="ftr" sz="quarter" idx="3"/>
          </p:nvPr>
        </p:nvSpPr>
        <p:spPr/>
        <p:txBody>
          <a:bodyPr/>
          <a:lstStyle/>
          <a:p>
            <a:r>
              <a:rPr lang="fr-FR"/>
              <a:t>Pied de page</a:t>
            </a:r>
          </a:p>
        </p:txBody>
      </p:sp>
      <p:pic>
        <p:nvPicPr>
          <p:cNvPr id="6" name="Graphique 5">
            <a:extLst>
              <a:ext uri="{FF2B5EF4-FFF2-40B4-BE49-F238E27FC236}">
                <a16:creationId xmlns:a16="http://schemas.microsoft.com/office/drawing/2014/main" id="{26E2431B-D9C2-BB5C-172C-3228BE53BA2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47792" y="508198"/>
            <a:ext cx="783603" cy="783603"/>
          </a:xfrm>
          <a:prstGeom prst="rect">
            <a:avLst/>
          </a:prstGeom>
        </p:spPr>
      </p:pic>
      <p:sp>
        <p:nvSpPr>
          <p:cNvPr id="7" name="ZoneTexte 6">
            <a:extLst>
              <a:ext uri="{FF2B5EF4-FFF2-40B4-BE49-F238E27FC236}">
                <a16:creationId xmlns:a16="http://schemas.microsoft.com/office/drawing/2014/main" id="{02974951-5201-3D3A-2AF1-417099D02E31}"/>
              </a:ext>
            </a:extLst>
          </p:cNvPr>
          <p:cNvSpPr txBox="1"/>
          <p:nvPr/>
        </p:nvSpPr>
        <p:spPr>
          <a:xfrm>
            <a:off x="375903" y="2010100"/>
            <a:ext cx="7567259" cy="523220"/>
          </a:xfrm>
          <a:prstGeom prst="rect">
            <a:avLst/>
          </a:prstGeom>
          <a:noFill/>
        </p:spPr>
        <p:txBody>
          <a:bodyPr wrap="square" rtlCol="0">
            <a:spAutoFit/>
          </a:bodyPr>
          <a:lstStyle/>
          <a:p>
            <a:r>
              <a:rPr lang="fr-FR" sz="2800" b="1">
                <a:solidFill>
                  <a:schemeClr val="accent1">
                    <a:lumMod val="50000"/>
                  </a:schemeClr>
                </a:solidFill>
              </a:rPr>
              <a:t>Le marché de l’emploi</a:t>
            </a:r>
          </a:p>
        </p:txBody>
      </p:sp>
      <p:sp>
        <p:nvSpPr>
          <p:cNvPr id="12" name="ZoneTexte 11">
            <a:extLst>
              <a:ext uri="{FF2B5EF4-FFF2-40B4-BE49-F238E27FC236}">
                <a16:creationId xmlns:a16="http://schemas.microsoft.com/office/drawing/2014/main" id="{AB9B1E0A-E77C-5690-3AF2-B9967DE79AA2}"/>
              </a:ext>
            </a:extLst>
          </p:cNvPr>
          <p:cNvSpPr txBox="1"/>
          <p:nvPr/>
        </p:nvSpPr>
        <p:spPr>
          <a:xfrm>
            <a:off x="2127916" y="2747090"/>
            <a:ext cx="7623690" cy="646331"/>
          </a:xfrm>
          <a:prstGeom prst="rect">
            <a:avLst/>
          </a:prstGeom>
          <a:noFill/>
        </p:spPr>
        <p:txBody>
          <a:bodyPr wrap="square" rtlCol="0">
            <a:spAutoFit/>
          </a:bodyPr>
          <a:lstStyle/>
          <a:p>
            <a:pPr marL="285750" indent="-285750" algn="just">
              <a:spcAft>
                <a:spcPts val="600"/>
              </a:spcAft>
              <a:buFont typeface="Arial" panose="020B0604020202020204" pitchFamily="34" charset="0"/>
              <a:buChar char="•"/>
            </a:pPr>
            <a:r>
              <a:rPr lang="fr-FR">
                <a:solidFill>
                  <a:schemeClr val="tx1">
                    <a:lumMod val="75000"/>
                    <a:lumOff val="25000"/>
                  </a:schemeClr>
                </a:solidFill>
              </a:rPr>
              <a:t>Région la </a:t>
            </a:r>
            <a:r>
              <a:rPr lang="fr-FR" b="1">
                <a:solidFill>
                  <a:schemeClr val="tx1">
                    <a:lumMod val="75000"/>
                    <a:lumOff val="25000"/>
                  </a:schemeClr>
                </a:solidFill>
              </a:rPr>
              <a:t>plus jeune </a:t>
            </a:r>
            <a:r>
              <a:rPr lang="fr-FR">
                <a:solidFill>
                  <a:schemeClr val="tx1">
                    <a:lumMod val="75000"/>
                    <a:lumOff val="25000"/>
                  </a:schemeClr>
                </a:solidFill>
              </a:rPr>
              <a:t>de France, mais un marché du travail relativement peu</a:t>
            </a:r>
            <a:r>
              <a:rPr lang="fr-FR" b="1">
                <a:solidFill>
                  <a:schemeClr val="tx1">
                    <a:lumMod val="75000"/>
                    <a:lumOff val="25000"/>
                  </a:schemeClr>
                </a:solidFill>
              </a:rPr>
              <a:t> dynamique  </a:t>
            </a:r>
            <a:endParaRPr lang="fr-FR">
              <a:solidFill>
                <a:schemeClr val="tx1">
                  <a:lumMod val="75000"/>
                  <a:lumOff val="25000"/>
                </a:schemeClr>
              </a:solidFill>
            </a:endParaRPr>
          </a:p>
        </p:txBody>
      </p:sp>
      <p:grpSp>
        <p:nvGrpSpPr>
          <p:cNvPr id="5" name="Graphique 116">
            <a:extLst>
              <a:ext uri="{FF2B5EF4-FFF2-40B4-BE49-F238E27FC236}">
                <a16:creationId xmlns:a16="http://schemas.microsoft.com/office/drawing/2014/main" id="{F636DDA9-9783-274C-43FE-42BAED6DA566}"/>
              </a:ext>
            </a:extLst>
          </p:cNvPr>
          <p:cNvGrpSpPr/>
          <p:nvPr/>
        </p:nvGrpSpPr>
        <p:grpSpPr>
          <a:xfrm>
            <a:off x="1165028" y="3123532"/>
            <a:ext cx="603084" cy="601331"/>
            <a:chOff x="3939153" y="3077047"/>
            <a:chExt cx="603084" cy="601331"/>
          </a:xfrm>
          <a:solidFill>
            <a:schemeClr val="accent3">
              <a:lumMod val="90000"/>
              <a:lumOff val="10000"/>
            </a:schemeClr>
          </a:solidFill>
        </p:grpSpPr>
        <p:sp>
          <p:nvSpPr>
            <p:cNvPr id="8" name="Forme libre 361">
              <a:extLst>
                <a:ext uri="{FF2B5EF4-FFF2-40B4-BE49-F238E27FC236}">
                  <a16:creationId xmlns:a16="http://schemas.microsoft.com/office/drawing/2014/main" id="{2062D40C-03F9-C8AC-B496-4CB33EEBC818}"/>
                </a:ext>
              </a:extLst>
            </p:cNvPr>
            <p:cNvSpPr/>
            <p:nvPr/>
          </p:nvSpPr>
          <p:spPr>
            <a:xfrm>
              <a:off x="3993255" y="3130486"/>
              <a:ext cx="369988" cy="365042"/>
            </a:xfrm>
            <a:custGeom>
              <a:avLst/>
              <a:gdLst>
                <a:gd name="connsiteX0" fmla="*/ 362934 w 369988"/>
                <a:gd name="connsiteY0" fmla="*/ 133856 h 365042"/>
                <a:gd name="connsiteX1" fmla="*/ 227791 w 369988"/>
                <a:gd name="connsiteY1" fmla="*/ 4417 h 365042"/>
                <a:gd name="connsiteX2" fmla="*/ 42930 w 369988"/>
                <a:gd name="connsiteY2" fmla="*/ 64337 h 365042"/>
                <a:gd name="connsiteX3" fmla="*/ 57356 w 369988"/>
                <a:gd name="connsiteY3" fmla="*/ 311739 h 365042"/>
                <a:gd name="connsiteX4" fmla="*/ 362934 w 369988"/>
                <a:gd name="connsiteY4" fmla="*/ 133856 h 365042"/>
                <a:gd name="connsiteX5" fmla="*/ 49634 w 369988"/>
                <a:gd name="connsiteY5" fmla="*/ 70966 h 365042"/>
                <a:gd name="connsiteX6" fmla="*/ 225670 w 369988"/>
                <a:gd name="connsiteY6" fmla="*/ 13611 h 365042"/>
                <a:gd name="connsiteX7" fmla="*/ 353835 w 369988"/>
                <a:gd name="connsiteY7" fmla="*/ 136364 h 365042"/>
                <a:gd name="connsiteX8" fmla="*/ 329943 w 369988"/>
                <a:gd name="connsiteY8" fmla="*/ 279578 h 365042"/>
                <a:gd name="connsiteX9" fmla="*/ 221974 w 369988"/>
                <a:gd name="connsiteY9" fmla="*/ 191701 h 365042"/>
                <a:gd name="connsiteX10" fmla="*/ 238540 w 369988"/>
                <a:gd name="connsiteY10" fmla="*/ 154052 h 365042"/>
                <a:gd name="connsiteX11" fmla="*/ 238540 w 369988"/>
                <a:gd name="connsiteY11" fmla="*/ 154043 h 365042"/>
                <a:gd name="connsiteX12" fmla="*/ 236428 w 369988"/>
                <a:gd name="connsiteY12" fmla="*/ 82865 h 365042"/>
                <a:gd name="connsiteX13" fmla="*/ 216156 w 369988"/>
                <a:gd name="connsiteY13" fmla="*/ 64281 h 365042"/>
                <a:gd name="connsiteX14" fmla="*/ 176696 w 369988"/>
                <a:gd name="connsiteY14" fmla="*/ 52665 h 365042"/>
                <a:gd name="connsiteX15" fmla="*/ 132013 w 369988"/>
                <a:gd name="connsiteY15" fmla="*/ 125559 h 365042"/>
                <a:gd name="connsiteX16" fmla="*/ 137397 w 369988"/>
                <a:gd name="connsiteY16" fmla="*/ 174155 h 365042"/>
                <a:gd name="connsiteX17" fmla="*/ 151333 w 369988"/>
                <a:gd name="connsiteY17" fmla="*/ 197189 h 365042"/>
                <a:gd name="connsiteX18" fmla="*/ 101813 w 369988"/>
                <a:gd name="connsiteY18" fmla="*/ 219875 h 365042"/>
                <a:gd name="connsiteX19" fmla="*/ 53161 w 369988"/>
                <a:gd name="connsiteY19" fmla="*/ 293372 h 365042"/>
                <a:gd name="connsiteX20" fmla="*/ 49634 w 369988"/>
                <a:gd name="connsiteY20" fmla="*/ 70966 h 365042"/>
                <a:gd name="connsiteX21" fmla="*/ 214223 w 369988"/>
                <a:gd name="connsiteY21" fmla="*/ 216282 h 365042"/>
                <a:gd name="connsiteX22" fmla="*/ 210037 w 369988"/>
                <a:gd name="connsiteY22" fmla="*/ 212096 h 365042"/>
                <a:gd name="connsiteX23" fmla="*/ 213554 w 369988"/>
                <a:gd name="connsiteY23" fmla="*/ 208579 h 365042"/>
                <a:gd name="connsiteX24" fmla="*/ 213554 w 369988"/>
                <a:gd name="connsiteY24" fmla="*/ 205241 h 365042"/>
                <a:gd name="connsiteX25" fmla="*/ 210216 w 369988"/>
                <a:gd name="connsiteY25" fmla="*/ 205241 h 365042"/>
                <a:gd name="connsiteX26" fmla="*/ 206708 w 369988"/>
                <a:gd name="connsiteY26" fmla="*/ 208758 h 365042"/>
                <a:gd name="connsiteX27" fmla="*/ 204115 w 369988"/>
                <a:gd name="connsiteY27" fmla="*/ 206165 h 365042"/>
                <a:gd name="connsiteX28" fmla="*/ 215185 w 369988"/>
                <a:gd name="connsiteY28" fmla="*/ 198962 h 365042"/>
                <a:gd name="connsiteX29" fmla="*/ 222407 w 369988"/>
                <a:gd name="connsiteY29" fmla="*/ 208098 h 365042"/>
                <a:gd name="connsiteX30" fmla="*/ 214223 w 369988"/>
                <a:gd name="connsiteY30" fmla="*/ 216282 h 365042"/>
                <a:gd name="connsiteX31" fmla="*/ 120784 w 369988"/>
                <a:gd name="connsiteY31" fmla="*/ 234518 h 365042"/>
                <a:gd name="connsiteX32" fmla="*/ 115655 w 369988"/>
                <a:gd name="connsiteY32" fmla="*/ 229388 h 365042"/>
                <a:gd name="connsiteX33" fmla="*/ 119992 w 369988"/>
                <a:gd name="connsiteY33" fmla="*/ 224297 h 365042"/>
                <a:gd name="connsiteX34" fmla="*/ 125140 w 369988"/>
                <a:gd name="connsiteY34" fmla="*/ 222666 h 365042"/>
                <a:gd name="connsiteX35" fmla="*/ 125696 w 369988"/>
                <a:gd name="connsiteY35" fmla="*/ 224665 h 365042"/>
                <a:gd name="connsiteX36" fmla="*/ 128167 w 369988"/>
                <a:gd name="connsiteY36" fmla="*/ 227135 h 365042"/>
                <a:gd name="connsiteX37" fmla="*/ 120784 w 369988"/>
                <a:gd name="connsiteY37" fmla="*/ 234518 h 365042"/>
                <a:gd name="connsiteX38" fmla="*/ 107583 w 369988"/>
                <a:gd name="connsiteY38" fmla="*/ 227983 h 365042"/>
                <a:gd name="connsiteX39" fmla="*/ 108988 w 369988"/>
                <a:gd name="connsiteY39" fmla="*/ 229388 h 365042"/>
                <a:gd name="connsiteX40" fmla="*/ 99908 w 369988"/>
                <a:gd name="connsiteY40" fmla="*/ 238468 h 365042"/>
                <a:gd name="connsiteX41" fmla="*/ 94213 w 369988"/>
                <a:gd name="connsiteY41" fmla="*/ 232773 h 365042"/>
                <a:gd name="connsiteX42" fmla="*/ 104698 w 369988"/>
                <a:gd name="connsiteY42" fmla="*/ 228851 h 365042"/>
                <a:gd name="connsiteX43" fmla="*/ 107583 w 369988"/>
                <a:gd name="connsiteY43" fmla="*/ 227983 h 365042"/>
                <a:gd name="connsiteX44" fmla="*/ 129062 w 369988"/>
                <a:gd name="connsiteY44" fmla="*/ 221364 h 365042"/>
                <a:gd name="connsiteX45" fmla="*/ 137011 w 369988"/>
                <a:gd name="connsiteY45" fmla="*/ 218291 h 365042"/>
                <a:gd name="connsiteX46" fmla="*/ 131504 w 369988"/>
                <a:gd name="connsiteY46" fmla="*/ 223797 h 365042"/>
                <a:gd name="connsiteX47" fmla="*/ 129062 w 369988"/>
                <a:gd name="connsiteY47" fmla="*/ 221364 h 365042"/>
                <a:gd name="connsiteX48" fmla="*/ 191509 w 369988"/>
                <a:gd name="connsiteY48" fmla="*/ 177681 h 365042"/>
                <a:gd name="connsiteX49" fmla="*/ 191896 w 369988"/>
                <a:gd name="connsiteY49" fmla="*/ 178605 h 365042"/>
                <a:gd name="connsiteX50" fmla="*/ 196412 w 369988"/>
                <a:gd name="connsiteY50" fmla="*/ 183121 h 365042"/>
                <a:gd name="connsiteX51" fmla="*/ 187766 w 369988"/>
                <a:gd name="connsiteY51" fmla="*/ 191767 h 365042"/>
                <a:gd name="connsiteX52" fmla="*/ 182599 w 369988"/>
                <a:gd name="connsiteY52" fmla="*/ 186591 h 365042"/>
                <a:gd name="connsiteX53" fmla="*/ 191509 w 369988"/>
                <a:gd name="connsiteY53" fmla="*/ 177681 h 365042"/>
                <a:gd name="connsiteX54" fmla="*/ 183532 w 369988"/>
                <a:gd name="connsiteY54" fmla="*/ 201941 h 365042"/>
                <a:gd name="connsiteX55" fmla="*/ 184796 w 369988"/>
                <a:gd name="connsiteY55" fmla="*/ 201423 h 365042"/>
                <a:gd name="connsiteX56" fmla="*/ 187766 w 369988"/>
                <a:gd name="connsiteY56" fmla="*/ 198452 h 365042"/>
                <a:gd name="connsiteX57" fmla="*/ 188605 w 369988"/>
                <a:gd name="connsiteY57" fmla="*/ 199292 h 365042"/>
                <a:gd name="connsiteX58" fmla="*/ 191943 w 369988"/>
                <a:gd name="connsiteY58" fmla="*/ 199292 h 365042"/>
                <a:gd name="connsiteX59" fmla="*/ 191943 w 369988"/>
                <a:gd name="connsiteY59" fmla="*/ 195954 h 365042"/>
                <a:gd name="connsiteX60" fmla="*/ 191104 w 369988"/>
                <a:gd name="connsiteY60" fmla="*/ 195115 h 365042"/>
                <a:gd name="connsiteX61" fmla="*/ 199750 w 369988"/>
                <a:gd name="connsiteY61" fmla="*/ 186469 h 365042"/>
                <a:gd name="connsiteX62" fmla="*/ 206831 w 369988"/>
                <a:gd name="connsiteY62" fmla="*/ 193550 h 365042"/>
                <a:gd name="connsiteX63" fmla="*/ 183532 w 369988"/>
                <a:gd name="connsiteY63" fmla="*/ 201941 h 365042"/>
                <a:gd name="connsiteX64" fmla="*/ 184428 w 369988"/>
                <a:gd name="connsiteY64" fmla="*/ 195115 h 365042"/>
                <a:gd name="connsiteX65" fmla="*/ 181458 w 369988"/>
                <a:gd name="connsiteY65" fmla="*/ 198085 h 365042"/>
                <a:gd name="connsiteX66" fmla="*/ 181458 w 369988"/>
                <a:gd name="connsiteY66" fmla="*/ 201423 h 365042"/>
                <a:gd name="connsiteX67" fmla="*/ 182637 w 369988"/>
                <a:gd name="connsiteY67" fmla="*/ 201913 h 365042"/>
                <a:gd name="connsiteX68" fmla="*/ 174575 w 369988"/>
                <a:gd name="connsiteY68" fmla="*/ 200923 h 365042"/>
                <a:gd name="connsiteX69" fmla="*/ 173444 w 369988"/>
                <a:gd name="connsiteY69" fmla="*/ 200461 h 365042"/>
                <a:gd name="connsiteX70" fmla="*/ 173085 w 369988"/>
                <a:gd name="connsiteY70" fmla="*/ 197990 h 365042"/>
                <a:gd name="connsiteX71" fmla="*/ 172152 w 369988"/>
                <a:gd name="connsiteY71" fmla="*/ 197057 h 365042"/>
                <a:gd name="connsiteX72" fmla="*/ 179261 w 369988"/>
                <a:gd name="connsiteY72" fmla="*/ 189948 h 365042"/>
                <a:gd name="connsiteX73" fmla="*/ 184428 w 369988"/>
                <a:gd name="connsiteY73" fmla="*/ 195115 h 365042"/>
                <a:gd name="connsiteX74" fmla="*/ 212743 w 369988"/>
                <a:gd name="connsiteY74" fmla="*/ 188222 h 365042"/>
                <a:gd name="connsiteX75" fmla="*/ 210442 w 369988"/>
                <a:gd name="connsiteY75" fmla="*/ 190485 h 365042"/>
                <a:gd name="connsiteX76" fmla="*/ 203078 w 369988"/>
                <a:gd name="connsiteY76" fmla="*/ 183121 h 365042"/>
                <a:gd name="connsiteX77" fmla="*/ 215345 w 369988"/>
                <a:gd name="connsiteY77" fmla="*/ 170854 h 365042"/>
                <a:gd name="connsiteX78" fmla="*/ 215430 w 369988"/>
                <a:gd name="connsiteY78" fmla="*/ 167724 h 365042"/>
                <a:gd name="connsiteX79" fmla="*/ 219616 w 369988"/>
                <a:gd name="connsiteY79" fmla="*/ 171910 h 365042"/>
                <a:gd name="connsiteX80" fmla="*/ 208142 w 369988"/>
                <a:gd name="connsiteY80" fmla="*/ 183385 h 365042"/>
                <a:gd name="connsiteX81" fmla="*/ 208142 w 369988"/>
                <a:gd name="connsiteY81" fmla="*/ 186723 h 365042"/>
                <a:gd name="connsiteX82" fmla="*/ 211479 w 369988"/>
                <a:gd name="connsiteY82" fmla="*/ 186723 h 365042"/>
                <a:gd name="connsiteX83" fmla="*/ 220267 w 369988"/>
                <a:gd name="connsiteY83" fmla="*/ 177935 h 365042"/>
                <a:gd name="connsiteX84" fmla="*/ 212743 w 369988"/>
                <a:gd name="connsiteY84" fmla="*/ 188222 h 365042"/>
                <a:gd name="connsiteX85" fmla="*/ 225820 w 369988"/>
                <a:gd name="connsiteY85" fmla="*/ 165706 h 365042"/>
                <a:gd name="connsiteX86" fmla="*/ 222945 w 369988"/>
                <a:gd name="connsiteY86" fmla="*/ 168582 h 365042"/>
                <a:gd name="connsiteX87" fmla="*/ 209339 w 369988"/>
                <a:gd name="connsiteY87" fmla="*/ 154976 h 365042"/>
                <a:gd name="connsiteX88" fmla="*/ 211856 w 369988"/>
                <a:gd name="connsiteY88" fmla="*/ 154637 h 365042"/>
                <a:gd name="connsiteX89" fmla="*/ 218306 w 369988"/>
                <a:gd name="connsiteY89" fmla="*/ 148188 h 365042"/>
                <a:gd name="connsiteX90" fmla="*/ 226660 w 369988"/>
                <a:gd name="connsiteY90" fmla="*/ 156542 h 365042"/>
                <a:gd name="connsiteX91" fmla="*/ 228253 w 369988"/>
                <a:gd name="connsiteY91" fmla="*/ 157202 h 365042"/>
                <a:gd name="connsiteX92" fmla="*/ 225820 w 369988"/>
                <a:gd name="connsiteY92" fmla="*/ 165706 h 365042"/>
                <a:gd name="connsiteX93" fmla="*/ 229271 w 369988"/>
                <a:gd name="connsiteY93" fmla="*/ 152383 h 365042"/>
                <a:gd name="connsiteX94" fmla="*/ 229253 w 369988"/>
                <a:gd name="connsiteY94" fmla="*/ 152468 h 365042"/>
                <a:gd name="connsiteX95" fmla="*/ 221634 w 369988"/>
                <a:gd name="connsiteY95" fmla="*/ 144850 h 365042"/>
                <a:gd name="connsiteX96" fmla="*/ 227320 w 369988"/>
                <a:gd name="connsiteY96" fmla="*/ 139164 h 365042"/>
                <a:gd name="connsiteX97" fmla="*/ 227697 w 369988"/>
                <a:gd name="connsiteY97" fmla="*/ 138250 h 365042"/>
                <a:gd name="connsiteX98" fmla="*/ 229102 w 369988"/>
                <a:gd name="connsiteY98" fmla="*/ 139655 h 365042"/>
                <a:gd name="connsiteX99" fmla="*/ 230686 w 369988"/>
                <a:gd name="connsiteY99" fmla="*/ 140315 h 365042"/>
                <a:gd name="connsiteX100" fmla="*/ 229271 w 369988"/>
                <a:gd name="connsiteY100" fmla="*/ 152383 h 365042"/>
                <a:gd name="connsiteX101" fmla="*/ 231138 w 369988"/>
                <a:gd name="connsiteY101" fmla="*/ 121985 h 365042"/>
                <a:gd name="connsiteX102" fmla="*/ 230959 w 369988"/>
                <a:gd name="connsiteY102" fmla="*/ 134855 h 365042"/>
                <a:gd name="connsiteX103" fmla="*/ 224142 w 369988"/>
                <a:gd name="connsiteY103" fmla="*/ 128038 h 365042"/>
                <a:gd name="connsiteX104" fmla="*/ 230667 w 369988"/>
                <a:gd name="connsiteY104" fmla="*/ 121514 h 365042"/>
                <a:gd name="connsiteX105" fmla="*/ 231138 w 369988"/>
                <a:gd name="connsiteY105" fmla="*/ 121985 h 365042"/>
                <a:gd name="connsiteX106" fmla="*/ 224925 w 369988"/>
                <a:gd name="connsiteY106" fmla="*/ 109096 h 365042"/>
                <a:gd name="connsiteX107" fmla="*/ 230610 w 369988"/>
                <a:gd name="connsiteY107" fmla="*/ 103410 h 365042"/>
                <a:gd name="connsiteX108" fmla="*/ 231016 w 369988"/>
                <a:gd name="connsiteY108" fmla="*/ 115177 h 365042"/>
                <a:gd name="connsiteX109" fmla="*/ 224925 w 369988"/>
                <a:gd name="connsiteY109" fmla="*/ 109096 h 365042"/>
                <a:gd name="connsiteX110" fmla="*/ 227584 w 369988"/>
                <a:gd name="connsiteY110" fmla="*/ 99761 h 365042"/>
                <a:gd name="connsiteX111" fmla="*/ 218174 w 369988"/>
                <a:gd name="connsiteY111" fmla="*/ 109171 h 365042"/>
                <a:gd name="connsiteX112" fmla="*/ 218174 w 369988"/>
                <a:gd name="connsiteY112" fmla="*/ 112509 h 365042"/>
                <a:gd name="connsiteX113" fmla="*/ 221512 w 369988"/>
                <a:gd name="connsiteY113" fmla="*/ 112509 h 365042"/>
                <a:gd name="connsiteX114" fmla="*/ 221587 w 369988"/>
                <a:gd name="connsiteY114" fmla="*/ 112434 h 365042"/>
                <a:gd name="connsiteX115" fmla="*/ 227339 w 369988"/>
                <a:gd name="connsiteY115" fmla="*/ 118185 h 365042"/>
                <a:gd name="connsiteX116" fmla="*/ 220814 w 369988"/>
                <a:gd name="connsiteY116" fmla="*/ 124710 h 365042"/>
                <a:gd name="connsiteX117" fmla="*/ 219965 w 369988"/>
                <a:gd name="connsiteY117" fmla="*/ 123861 h 365042"/>
                <a:gd name="connsiteX118" fmla="*/ 216627 w 369988"/>
                <a:gd name="connsiteY118" fmla="*/ 123861 h 365042"/>
                <a:gd name="connsiteX119" fmla="*/ 216627 w 369988"/>
                <a:gd name="connsiteY119" fmla="*/ 127199 h 365042"/>
                <a:gd name="connsiteX120" fmla="*/ 217476 w 369988"/>
                <a:gd name="connsiteY120" fmla="*/ 128048 h 365042"/>
                <a:gd name="connsiteX121" fmla="*/ 217014 w 369988"/>
                <a:gd name="connsiteY121" fmla="*/ 128510 h 365042"/>
                <a:gd name="connsiteX122" fmla="*/ 217014 w 369988"/>
                <a:gd name="connsiteY122" fmla="*/ 131848 h 365042"/>
                <a:gd name="connsiteX123" fmla="*/ 220352 w 369988"/>
                <a:gd name="connsiteY123" fmla="*/ 131848 h 365042"/>
                <a:gd name="connsiteX124" fmla="*/ 220814 w 369988"/>
                <a:gd name="connsiteY124" fmla="*/ 131386 h 365042"/>
                <a:gd name="connsiteX125" fmla="*/ 224906 w 369988"/>
                <a:gd name="connsiteY125" fmla="*/ 135478 h 365042"/>
                <a:gd name="connsiteX126" fmla="*/ 223991 w 369988"/>
                <a:gd name="connsiteY126" fmla="*/ 135855 h 365042"/>
                <a:gd name="connsiteX127" fmla="*/ 218306 w 369988"/>
                <a:gd name="connsiteY127" fmla="*/ 141540 h 365042"/>
                <a:gd name="connsiteX128" fmla="*/ 216495 w 369988"/>
                <a:gd name="connsiteY128" fmla="*/ 139730 h 365042"/>
                <a:gd name="connsiteX129" fmla="*/ 213158 w 369988"/>
                <a:gd name="connsiteY129" fmla="*/ 139730 h 365042"/>
                <a:gd name="connsiteX130" fmla="*/ 213158 w 369988"/>
                <a:gd name="connsiteY130" fmla="*/ 143068 h 365042"/>
                <a:gd name="connsiteX131" fmla="*/ 214968 w 369988"/>
                <a:gd name="connsiteY131" fmla="*/ 144878 h 365042"/>
                <a:gd name="connsiteX132" fmla="*/ 208519 w 369988"/>
                <a:gd name="connsiteY132" fmla="*/ 151327 h 365042"/>
                <a:gd name="connsiteX133" fmla="*/ 208179 w 369988"/>
                <a:gd name="connsiteY133" fmla="*/ 153845 h 365042"/>
                <a:gd name="connsiteX134" fmla="*/ 207208 w 369988"/>
                <a:gd name="connsiteY134" fmla="*/ 152874 h 365042"/>
                <a:gd name="connsiteX135" fmla="*/ 203870 w 369988"/>
                <a:gd name="connsiteY135" fmla="*/ 152874 h 365042"/>
                <a:gd name="connsiteX136" fmla="*/ 203870 w 369988"/>
                <a:gd name="connsiteY136" fmla="*/ 156212 h 365042"/>
                <a:gd name="connsiteX137" fmla="*/ 215138 w 369988"/>
                <a:gd name="connsiteY137" fmla="*/ 167470 h 365042"/>
                <a:gd name="connsiteX138" fmla="*/ 212007 w 369988"/>
                <a:gd name="connsiteY138" fmla="*/ 167554 h 365042"/>
                <a:gd name="connsiteX139" fmla="*/ 199740 w 369988"/>
                <a:gd name="connsiteY139" fmla="*/ 179821 h 365042"/>
                <a:gd name="connsiteX140" fmla="*/ 195224 w 369988"/>
                <a:gd name="connsiteY140" fmla="*/ 175305 h 365042"/>
                <a:gd name="connsiteX141" fmla="*/ 194300 w 369988"/>
                <a:gd name="connsiteY141" fmla="*/ 174918 h 365042"/>
                <a:gd name="connsiteX142" fmla="*/ 197449 w 369988"/>
                <a:gd name="connsiteY142" fmla="*/ 171769 h 365042"/>
                <a:gd name="connsiteX143" fmla="*/ 197449 w 369988"/>
                <a:gd name="connsiteY143" fmla="*/ 168431 h 365042"/>
                <a:gd name="connsiteX144" fmla="*/ 194111 w 369988"/>
                <a:gd name="connsiteY144" fmla="*/ 168431 h 365042"/>
                <a:gd name="connsiteX145" fmla="*/ 179252 w 369988"/>
                <a:gd name="connsiteY145" fmla="*/ 183291 h 365042"/>
                <a:gd name="connsiteX146" fmla="*/ 177055 w 369988"/>
                <a:gd name="connsiteY146" fmla="*/ 181094 h 365042"/>
                <a:gd name="connsiteX147" fmla="*/ 173717 w 369988"/>
                <a:gd name="connsiteY147" fmla="*/ 181094 h 365042"/>
                <a:gd name="connsiteX148" fmla="*/ 173717 w 369988"/>
                <a:gd name="connsiteY148" fmla="*/ 184432 h 365042"/>
                <a:gd name="connsiteX149" fmla="*/ 175914 w 369988"/>
                <a:gd name="connsiteY149" fmla="*/ 186629 h 365042"/>
                <a:gd name="connsiteX150" fmla="*/ 168805 w 369988"/>
                <a:gd name="connsiteY150" fmla="*/ 193738 h 365042"/>
                <a:gd name="connsiteX151" fmla="*/ 163128 w 369988"/>
                <a:gd name="connsiteY151" fmla="*/ 188062 h 365042"/>
                <a:gd name="connsiteX152" fmla="*/ 159791 w 369988"/>
                <a:gd name="connsiteY152" fmla="*/ 188062 h 365042"/>
                <a:gd name="connsiteX153" fmla="*/ 159791 w 369988"/>
                <a:gd name="connsiteY153" fmla="*/ 191400 h 365042"/>
                <a:gd name="connsiteX154" fmla="*/ 164100 w 369988"/>
                <a:gd name="connsiteY154" fmla="*/ 195709 h 365042"/>
                <a:gd name="connsiteX155" fmla="*/ 160734 w 369988"/>
                <a:gd name="connsiteY155" fmla="*/ 193352 h 365042"/>
                <a:gd name="connsiteX156" fmla="*/ 160686 w 369988"/>
                <a:gd name="connsiteY156" fmla="*/ 193323 h 365042"/>
                <a:gd name="connsiteX157" fmla="*/ 146308 w 369988"/>
                <a:gd name="connsiteY157" fmla="*/ 171118 h 365042"/>
                <a:gd name="connsiteX158" fmla="*/ 141433 w 369988"/>
                <a:gd name="connsiteY158" fmla="*/ 125577 h 365042"/>
                <a:gd name="connsiteX159" fmla="*/ 177404 w 369988"/>
                <a:gd name="connsiteY159" fmla="*/ 62084 h 365042"/>
                <a:gd name="connsiteX160" fmla="*/ 214355 w 369988"/>
                <a:gd name="connsiteY160" fmla="*/ 73559 h 365042"/>
                <a:gd name="connsiteX161" fmla="*/ 227631 w 369988"/>
                <a:gd name="connsiteY161" fmla="*/ 86335 h 365042"/>
                <a:gd name="connsiteX162" fmla="*/ 230290 w 369988"/>
                <a:gd name="connsiteY162" fmla="*/ 99545 h 365042"/>
                <a:gd name="connsiteX163" fmla="*/ 227584 w 369988"/>
                <a:gd name="connsiteY163" fmla="*/ 99761 h 365042"/>
                <a:gd name="connsiteX164" fmla="*/ 157735 w 369988"/>
                <a:gd name="connsiteY164" fmla="*/ 204430 h 365042"/>
                <a:gd name="connsiteX165" fmla="*/ 162204 w 369988"/>
                <a:gd name="connsiteY165" fmla="*/ 208900 h 365042"/>
                <a:gd name="connsiteX166" fmla="*/ 151437 w 369988"/>
                <a:gd name="connsiteY166" fmla="*/ 219667 h 365042"/>
                <a:gd name="connsiteX167" fmla="*/ 145780 w 369988"/>
                <a:gd name="connsiteY167" fmla="*/ 214010 h 365042"/>
                <a:gd name="connsiteX168" fmla="*/ 157735 w 369988"/>
                <a:gd name="connsiteY168" fmla="*/ 204430 h 365042"/>
                <a:gd name="connsiteX169" fmla="*/ 172114 w 369988"/>
                <a:gd name="connsiteY169" fmla="*/ 210050 h 365042"/>
                <a:gd name="connsiteX170" fmla="*/ 176366 w 369988"/>
                <a:gd name="connsiteY170" fmla="*/ 210898 h 365042"/>
                <a:gd name="connsiteX171" fmla="*/ 173613 w 369988"/>
                <a:gd name="connsiteY171" fmla="*/ 213652 h 365042"/>
                <a:gd name="connsiteX172" fmla="*/ 168937 w 369988"/>
                <a:gd name="connsiteY172" fmla="*/ 208966 h 365042"/>
                <a:gd name="connsiteX173" fmla="*/ 172114 w 369988"/>
                <a:gd name="connsiteY173" fmla="*/ 210050 h 365042"/>
                <a:gd name="connsiteX174" fmla="*/ 199486 w 369988"/>
                <a:gd name="connsiteY174" fmla="*/ 208211 h 365042"/>
                <a:gd name="connsiteX175" fmla="*/ 203371 w 369988"/>
                <a:gd name="connsiteY175" fmla="*/ 212087 h 365042"/>
                <a:gd name="connsiteX176" fmla="*/ 196176 w 369988"/>
                <a:gd name="connsiteY176" fmla="*/ 219281 h 365042"/>
                <a:gd name="connsiteX177" fmla="*/ 187926 w 369988"/>
                <a:gd name="connsiteY177" fmla="*/ 211030 h 365042"/>
                <a:gd name="connsiteX178" fmla="*/ 199486 w 369988"/>
                <a:gd name="connsiteY178" fmla="*/ 208211 h 365042"/>
                <a:gd name="connsiteX179" fmla="*/ 76063 w 369988"/>
                <a:gd name="connsiteY179" fmla="*/ 245342 h 365042"/>
                <a:gd name="connsiteX180" fmla="*/ 78156 w 369988"/>
                <a:gd name="connsiteY180" fmla="*/ 247435 h 365042"/>
                <a:gd name="connsiteX181" fmla="*/ 69265 w 369988"/>
                <a:gd name="connsiteY181" fmla="*/ 256326 h 365042"/>
                <a:gd name="connsiteX182" fmla="*/ 67737 w 369988"/>
                <a:gd name="connsiteY182" fmla="*/ 254799 h 365042"/>
                <a:gd name="connsiteX183" fmla="*/ 75601 w 369988"/>
                <a:gd name="connsiteY183" fmla="*/ 244239 h 365042"/>
                <a:gd name="connsiteX184" fmla="*/ 76063 w 369988"/>
                <a:gd name="connsiteY184" fmla="*/ 245342 h 365042"/>
                <a:gd name="connsiteX185" fmla="*/ 62288 w 369988"/>
                <a:gd name="connsiteY185" fmla="*/ 276693 h 365042"/>
                <a:gd name="connsiteX186" fmla="*/ 64239 w 369988"/>
                <a:gd name="connsiteY186" fmla="*/ 278644 h 365042"/>
                <a:gd name="connsiteX187" fmla="*/ 62080 w 369988"/>
                <a:gd name="connsiteY187" fmla="*/ 280804 h 365042"/>
                <a:gd name="connsiteX188" fmla="*/ 62288 w 369988"/>
                <a:gd name="connsiteY188" fmla="*/ 276693 h 365042"/>
                <a:gd name="connsiteX189" fmla="*/ 65569 w 369988"/>
                <a:gd name="connsiteY189" fmla="*/ 259296 h 365042"/>
                <a:gd name="connsiteX190" fmla="*/ 65937 w 369988"/>
                <a:gd name="connsiteY190" fmla="*/ 259664 h 365042"/>
                <a:gd name="connsiteX191" fmla="*/ 65277 w 369988"/>
                <a:gd name="connsiteY191" fmla="*/ 260324 h 365042"/>
                <a:gd name="connsiteX192" fmla="*/ 65569 w 369988"/>
                <a:gd name="connsiteY192" fmla="*/ 259296 h 365042"/>
                <a:gd name="connsiteX193" fmla="*/ 64466 w 369988"/>
                <a:gd name="connsiteY193" fmla="*/ 305441 h 365042"/>
                <a:gd name="connsiteX194" fmla="*/ 64117 w 369988"/>
                <a:gd name="connsiteY194" fmla="*/ 303489 h 365042"/>
                <a:gd name="connsiteX195" fmla="*/ 66446 w 369988"/>
                <a:gd name="connsiteY195" fmla="*/ 301160 h 365042"/>
                <a:gd name="connsiteX196" fmla="*/ 68171 w 369988"/>
                <a:gd name="connsiteY196" fmla="*/ 302886 h 365042"/>
                <a:gd name="connsiteX197" fmla="*/ 71509 w 369988"/>
                <a:gd name="connsiteY197" fmla="*/ 302886 h 365042"/>
                <a:gd name="connsiteX198" fmla="*/ 71509 w 369988"/>
                <a:gd name="connsiteY198" fmla="*/ 299548 h 365042"/>
                <a:gd name="connsiteX199" fmla="*/ 69783 w 369988"/>
                <a:gd name="connsiteY199" fmla="*/ 297823 h 365042"/>
                <a:gd name="connsiteX200" fmla="*/ 81249 w 369988"/>
                <a:gd name="connsiteY200" fmla="*/ 286357 h 365042"/>
                <a:gd name="connsiteX201" fmla="*/ 81249 w 369988"/>
                <a:gd name="connsiteY201" fmla="*/ 283019 h 365042"/>
                <a:gd name="connsiteX202" fmla="*/ 77911 w 369988"/>
                <a:gd name="connsiteY202" fmla="*/ 283019 h 365042"/>
                <a:gd name="connsiteX203" fmla="*/ 66446 w 369988"/>
                <a:gd name="connsiteY203" fmla="*/ 294485 h 365042"/>
                <a:gd name="connsiteX204" fmla="*/ 62476 w 369988"/>
                <a:gd name="connsiteY204" fmla="*/ 290515 h 365042"/>
                <a:gd name="connsiteX205" fmla="*/ 62325 w 369988"/>
                <a:gd name="connsiteY205" fmla="*/ 286913 h 365042"/>
                <a:gd name="connsiteX206" fmla="*/ 62844 w 369988"/>
                <a:gd name="connsiteY206" fmla="*/ 286697 h 365042"/>
                <a:gd name="connsiteX207" fmla="*/ 67568 w 369988"/>
                <a:gd name="connsiteY207" fmla="*/ 281973 h 365042"/>
                <a:gd name="connsiteX208" fmla="*/ 69963 w 369988"/>
                <a:gd name="connsiteY208" fmla="*/ 284368 h 365042"/>
                <a:gd name="connsiteX209" fmla="*/ 73300 w 369988"/>
                <a:gd name="connsiteY209" fmla="*/ 284368 h 365042"/>
                <a:gd name="connsiteX210" fmla="*/ 73300 w 369988"/>
                <a:gd name="connsiteY210" fmla="*/ 281030 h 365042"/>
                <a:gd name="connsiteX211" fmla="*/ 70906 w 369988"/>
                <a:gd name="connsiteY211" fmla="*/ 278635 h 365042"/>
                <a:gd name="connsiteX212" fmla="*/ 77798 w 369988"/>
                <a:gd name="connsiteY212" fmla="*/ 271742 h 365042"/>
                <a:gd name="connsiteX213" fmla="*/ 77798 w 369988"/>
                <a:gd name="connsiteY213" fmla="*/ 268405 h 365042"/>
                <a:gd name="connsiteX214" fmla="*/ 74460 w 369988"/>
                <a:gd name="connsiteY214" fmla="*/ 268405 h 365042"/>
                <a:gd name="connsiteX215" fmla="*/ 67568 w 369988"/>
                <a:gd name="connsiteY215" fmla="*/ 275297 h 365042"/>
                <a:gd name="connsiteX216" fmla="*/ 62863 w 369988"/>
                <a:gd name="connsiteY216" fmla="*/ 270592 h 365042"/>
                <a:gd name="connsiteX217" fmla="*/ 63466 w 369988"/>
                <a:gd name="connsiteY217" fmla="*/ 266774 h 365042"/>
                <a:gd name="connsiteX218" fmla="*/ 65861 w 369988"/>
                <a:gd name="connsiteY218" fmla="*/ 266387 h 365042"/>
                <a:gd name="connsiteX219" fmla="*/ 69274 w 369988"/>
                <a:gd name="connsiteY219" fmla="*/ 262974 h 365042"/>
                <a:gd name="connsiteX220" fmla="*/ 71830 w 369988"/>
                <a:gd name="connsiteY220" fmla="*/ 265529 h 365042"/>
                <a:gd name="connsiteX221" fmla="*/ 75167 w 369988"/>
                <a:gd name="connsiteY221" fmla="*/ 265529 h 365042"/>
                <a:gd name="connsiteX222" fmla="*/ 75167 w 369988"/>
                <a:gd name="connsiteY222" fmla="*/ 262191 h 365042"/>
                <a:gd name="connsiteX223" fmla="*/ 72612 w 369988"/>
                <a:gd name="connsiteY223" fmla="*/ 259636 h 365042"/>
                <a:gd name="connsiteX224" fmla="*/ 81503 w 369988"/>
                <a:gd name="connsiteY224" fmla="*/ 250745 h 365042"/>
                <a:gd name="connsiteX225" fmla="*/ 85973 w 369988"/>
                <a:gd name="connsiteY225" fmla="*/ 255214 h 365042"/>
                <a:gd name="connsiteX226" fmla="*/ 89310 w 369988"/>
                <a:gd name="connsiteY226" fmla="*/ 255214 h 365042"/>
                <a:gd name="connsiteX227" fmla="*/ 89310 w 369988"/>
                <a:gd name="connsiteY227" fmla="*/ 251876 h 365042"/>
                <a:gd name="connsiteX228" fmla="*/ 84841 w 369988"/>
                <a:gd name="connsiteY228" fmla="*/ 247407 h 365042"/>
                <a:gd name="connsiteX229" fmla="*/ 89942 w 369988"/>
                <a:gd name="connsiteY229" fmla="*/ 242306 h 365042"/>
                <a:gd name="connsiteX230" fmla="*/ 89942 w 369988"/>
                <a:gd name="connsiteY230" fmla="*/ 238968 h 365042"/>
                <a:gd name="connsiteX231" fmla="*/ 86604 w 369988"/>
                <a:gd name="connsiteY231" fmla="*/ 238968 h 365042"/>
                <a:gd name="connsiteX232" fmla="*/ 81494 w 369988"/>
                <a:gd name="connsiteY232" fmla="*/ 244107 h 365042"/>
                <a:gd name="connsiteX233" fmla="*/ 79401 w 369988"/>
                <a:gd name="connsiteY233" fmla="*/ 242013 h 365042"/>
                <a:gd name="connsiteX234" fmla="*/ 78599 w 369988"/>
                <a:gd name="connsiteY234" fmla="*/ 241683 h 365042"/>
                <a:gd name="connsiteX235" fmla="*/ 90169 w 369988"/>
                <a:gd name="connsiteY235" fmla="*/ 234602 h 365042"/>
                <a:gd name="connsiteX236" fmla="*/ 90725 w 369988"/>
                <a:gd name="connsiteY236" fmla="*/ 235951 h 365042"/>
                <a:gd name="connsiteX237" fmla="*/ 96580 w 369988"/>
                <a:gd name="connsiteY237" fmla="*/ 241797 h 365042"/>
                <a:gd name="connsiteX238" fmla="*/ 92601 w 369988"/>
                <a:gd name="connsiteY238" fmla="*/ 245776 h 365042"/>
                <a:gd name="connsiteX239" fmla="*/ 92601 w 369988"/>
                <a:gd name="connsiteY239" fmla="*/ 249113 h 365042"/>
                <a:gd name="connsiteX240" fmla="*/ 95939 w 369988"/>
                <a:gd name="connsiteY240" fmla="*/ 249113 h 365042"/>
                <a:gd name="connsiteX241" fmla="*/ 99918 w 369988"/>
                <a:gd name="connsiteY241" fmla="*/ 245134 h 365042"/>
                <a:gd name="connsiteX242" fmla="*/ 101191 w 369988"/>
                <a:gd name="connsiteY242" fmla="*/ 246407 h 365042"/>
                <a:gd name="connsiteX243" fmla="*/ 104529 w 369988"/>
                <a:gd name="connsiteY243" fmla="*/ 246407 h 365042"/>
                <a:gd name="connsiteX244" fmla="*/ 104529 w 369988"/>
                <a:gd name="connsiteY244" fmla="*/ 243070 h 365042"/>
                <a:gd name="connsiteX245" fmla="*/ 103256 w 369988"/>
                <a:gd name="connsiteY245" fmla="*/ 241797 h 365042"/>
                <a:gd name="connsiteX246" fmla="*/ 112336 w 369988"/>
                <a:gd name="connsiteY246" fmla="*/ 232717 h 365042"/>
                <a:gd name="connsiteX247" fmla="*/ 119718 w 369988"/>
                <a:gd name="connsiteY247" fmla="*/ 239128 h 365042"/>
                <a:gd name="connsiteX248" fmla="*/ 119916 w 369988"/>
                <a:gd name="connsiteY248" fmla="*/ 239043 h 365042"/>
                <a:gd name="connsiteX249" fmla="*/ 123028 w 369988"/>
                <a:gd name="connsiteY249" fmla="*/ 238949 h 365042"/>
                <a:gd name="connsiteX250" fmla="*/ 131514 w 369988"/>
                <a:gd name="connsiteY250" fmla="*/ 230463 h 365042"/>
                <a:gd name="connsiteX251" fmla="*/ 135710 w 369988"/>
                <a:gd name="connsiteY251" fmla="*/ 234659 h 365042"/>
                <a:gd name="connsiteX252" fmla="*/ 139047 w 369988"/>
                <a:gd name="connsiteY252" fmla="*/ 234659 h 365042"/>
                <a:gd name="connsiteX253" fmla="*/ 139047 w 369988"/>
                <a:gd name="connsiteY253" fmla="*/ 231321 h 365042"/>
                <a:gd name="connsiteX254" fmla="*/ 134852 w 369988"/>
                <a:gd name="connsiteY254" fmla="*/ 227125 h 365042"/>
                <a:gd name="connsiteX255" fmla="*/ 143526 w 369988"/>
                <a:gd name="connsiteY255" fmla="*/ 218451 h 365042"/>
                <a:gd name="connsiteX256" fmla="*/ 143545 w 369988"/>
                <a:gd name="connsiteY256" fmla="*/ 218413 h 365042"/>
                <a:gd name="connsiteX257" fmla="*/ 148118 w 369988"/>
                <a:gd name="connsiteY257" fmla="*/ 222986 h 365042"/>
                <a:gd name="connsiteX258" fmla="*/ 143394 w 369988"/>
                <a:gd name="connsiteY258" fmla="*/ 227710 h 365042"/>
                <a:gd name="connsiteX259" fmla="*/ 143394 w 369988"/>
                <a:gd name="connsiteY259" fmla="*/ 231048 h 365042"/>
                <a:gd name="connsiteX260" fmla="*/ 146732 w 369988"/>
                <a:gd name="connsiteY260" fmla="*/ 231048 h 365042"/>
                <a:gd name="connsiteX261" fmla="*/ 151456 w 369988"/>
                <a:gd name="connsiteY261" fmla="*/ 226324 h 365042"/>
                <a:gd name="connsiteX262" fmla="*/ 154595 w 369988"/>
                <a:gd name="connsiteY262" fmla="*/ 229464 h 365042"/>
                <a:gd name="connsiteX263" fmla="*/ 157933 w 369988"/>
                <a:gd name="connsiteY263" fmla="*/ 229464 h 365042"/>
                <a:gd name="connsiteX264" fmla="*/ 157933 w 369988"/>
                <a:gd name="connsiteY264" fmla="*/ 226126 h 365042"/>
                <a:gd name="connsiteX265" fmla="*/ 154793 w 369988"/>
                <a:gd name="connsiteY265" fmla="*/ 222986 h 365042"/>
                <a:gd name="connsiteX266" fmla="*/ 165561 w 369988"/>
                <a:gd name="connsiteY266" fmla="*/ 212219 h 365042"/>
                <a:gd name="connsiteX267" fmla="*/ 170313 w 369988"/>
                <a:gd name="connsiteY267" fmla="*/ 216971 h 365042"/>
                <a:gd name="connsiteX268" fmla="*/ 164835 w 369988"/>
                <a:gd name="connsiteY268" fmla="*/ 222449 h 365042"/>
                <a:gd name="connsiteX269" fmla="*/ 164835 w 369988"/>
                <a:gd name="connsiteY269" fmla="*/ 225787 h 365042"/>
                <a:gd name="connsiteX270" fmla="*/ 168173 w 369988"/>
                <a:gd name="connsiteY270" fmla="*/ 225787 h 365042"/>
                <a:gd name="connsiteX271" fmla="*/ 173651 w 369988"/>
                <a:gd name="connsiteY271" fmla="*/ 220308 h 365042"/>
                <a:gd name="connsiteX272" fmla="*/ 184541 w 369988"/>
                <a:gd name="connsiteY272" fmla="*/ 231208 h 365042"/>
                <a:gd name="connsiteX273" fmla="*/ 187879 w 369988"/>
                <a:gd name="connsiteY273" fmla="*/ 231208 h 365042"/>
                <a:gd name="connsiteX274" fmla="*/ 187879 w 369988"/>
                <a:gd name="connsiteY274" fmla="*/ 227870 h 365042"/>
                <a:gd name="connsiteX275" fmla="*/ 176989 w 369988"/>
                <a:gd name="connsiteY275" fmla="*/ 216971 h 365042"/>
                <a:gd name="connsiteX276" fmla="*/ 182118 w 369988"/>
                <a:gd name="connsiteY276" fmla="*/ 211841 h 365042"/>
                <a:gd name="connsiteX277" fmla="*/ 192886 w 369988"/>
                <a:gd name="connsiteY277" fmla="*/ 222609 h 365042"/>
                <a:gd name="connsiteX278" fmla="*/ 190793 w 369988"/>
                <a:gd name="connsiteY278" fmla="*/ 224702 h 365042"/>
                <a:gd name="connsiteX279" fmla="*/ 190793 w 369988"/>
                <a:gd name="connsiteY279" fmla="*/ 228040 h 365042"/>
                <a:gd name="connsiteX280" fmla="*/ 194130 w 369988"/>
                <a:gd name="connsiteY280" fmla="*/ 228040 h 365042"/>
                <a:gd name="connsiteX281" fmla="*/ 196224 w 369988"/>
                <a:gd name="connsiteY281" fmla="*/ 225947 h 365042"/>
                <a:gd name="connsiteX282" fmla="*/ 200985 w 369988"/>
                <a:gd name="connsiteY282" fmla="*/ 230708 h 365042"/>
                <a:gd name="connsiteX283" fmla="*/ 204323 w 369988"/>
                <a:gd name="connsiteY283" fmla="*/ 230708 h 365042"/>
                <a:gd name="connsiteX284" fmla="*/ 204323 w 369988"/>
                <a:gd name="connsiteY284" fmla="*/ 227371 h 365042"/>
                <a:gd name="connsiteX285" fmla="*/ 199561 w 369988"/>
                <a:gd name="connsiteY285" fmla="*/ 222609 h 365042"/>
                <a:gd name="connsiteX286" fmla="*/ 206755 w 369988"/>
                <a:gd name="connsiteY286" fmla="*/ 215415 h 365042"/>
                <a:gd name="connsiteX287" fmla="*/ 210942 w 369988"/>
                <a:gd name="connsiteY287" fmla="*/ 219601 h 365042"/>
                <a:gd name="connsiteX288" fmla="*/ 209603 w 369988"/>
                <a:gd name="connsiteY288" fmla="*/ 220940 h 365042"/>
                <a:gd name="connsiteX289" fmla="*/ 209603 w 369988"/>
                <a:gd name="connsiteY289" fmla="*/ 224278 h 365042"/>
                <a:gd name="connsiteX290" fmla="*/ 212941 w 369988"/>
                <a:gd name="connsiteY290" fmla="*/ 224278 h 365042"/>
                <a:gd name="connsiteX291" fmla="*/ 225877 w 369988"/>
                <a:gd name="connsiteY291" fmla="*/ 211342 h 365042"/>
                <a:gd name="connsiteX292" fmla="*/ 230912 w 369988"/>
                <a:gd name="connsiteY292" fmla="*/ 215434 h 365042"/>
                <a:gd name="connsiteX293" fmla="*/ 226150 w 369988"/>
                <a:gd name="connsiteY293" fmla="*/ 220195 h 365042"/>
                <a:gd name="connsiteX294" fmla="*/ 226150 w 369988"/>
                <a:gd name="connsiteY294" fmla="*/ 223533 h 365042"/>
                <a:gd name="connsiteX295" fmla="*/ 229488 w 369988"/>
                <a:gd name="connsiteY295" fmla="*/ 223533 h 365042"/>
                <a:gd name="connsiteX296" fmla="*/ 234872 w 369988"/>
                <a:gd name="connsiteY296" fmla="*/ 218149 h 365042"/>
                <a:gd name="connsiteX297" fmla="*/ 322117 w 369988"/>
                <a:gd name="connsiteY297" fmla="*/ 290449 h 365042"/>
                <a:gd name="connsiteX298" fmla="*/ 64466 w 369988"/>
                <a:gd name="connsiteY298" fmla="*/ 305441 h 365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Lst>
              <a:rect l="l" t="t" r="r" b="b"/>
              <a:pathLst>
                <a:path w="369988" h="365042">
                  <a:moveTo>
                    <a:pt x="362934" y="133856"/>
                  </a:moveTo>
                  <a:cubicBezTo>
                    <a:pt x="345651" y="70994"/>
                    <a:pt x="291332" y="18976"/>
                    <a:pt x="227791" y="4417"/>
                  </a:cubicBezTo>
                  <a:cubicBezTo>
                    <a:pt x="160300" y="-11121"/>
                    <a:pt x="90970" y="15628"/>
                    <a:pt x="42930" y="64337"/>
                  </a:cubicBezTo>
                  <a:cubicBezTo>
                    <a:pt x="-16773" y="124748"/>
                    <a:pt x="-16235" y="238940"/>
                    <a:pt x="57356" y="311739"/>
                  </a:cubicBezTo>
                  <a:cubicBezTo>
                    <a:pt x="191500" y="442800"/>
                    <a:pt x="412256" y="312503"/>
                    <a:pt x="362934" y="133856"/>
                  </a:cubicBezTo>
                  <a:close/>
                  <a:moveTo>
                    <a:pt x="49634" y="70966"/>
                  </a:moveTo>
                  <a:cubicBezTo>
                    <a:pt x="95439" y="24529"/>
                    <a:pt x="161469" y="-1193"/>
                    <a:pt x="225670" y="13611"/>
                  </a:cubicBezTo>
                  <a:cubicBezTo>
                    <a:pt x="285938" y="27414"/>
                    <a:pt x="337438" y="76736"/>
                    <a:pt x="353835" y="136364"/>
                  </a:cubicBezTo>
                  <a:cubicBezTo>
                    <a:pt x="366988" y="183979"/>
                    <a:pt x="357776" y="237789"/>
                    <a:pt x="329943" y="279578"/>
                  </a:cubicBezTo>
                  <a:cubicBezTo>
                    <a:pt x="316525" y="218338"/>
                    <a:pt x="243641" y="232858"/>
                    <a:pt x="221974" y="191701"/>
                  </a:cubicBezTo>
                  <a:cubicBezTo>
                    <a:pt x="230045" y="181999"/>
                    <a:pt x="235824" y="169167"/>
                    <a:pt x="238540" y="154052"/>
                  </a:cubicBezTo>
                  <a:cubicBezTo>
                    <a:pt x="238540" y="154052"/>
                    <a:pt x="238540" y="154043"/>
                    <a:pt x="238540" y="154043"/>
                  </a:cubicBezTo>
                  <a:cubicBezTo>
                    <a:pt x="241284" y="138523"/>
                    <a:pt x="242170" y="97536"/>
                    <a:pt x="236428" y="82865"/>
                  </a:cubicBezTo>
                  <a:cubicBezTo>
                    <a:pt x="232496" y="72927"/>
                    <a:pt x="224915" y="65987"/>
                    <a:pt x="216156" y="64281"/>
                  </a:cubicBezTo>
                  <a:cubicBezTo>
                    <a:pt x="203644" y="61905"/>
                    <a:pt x="191547" y="51411"/>
                    <a:pt x="176696" y="52665"/>
                  </a:cubicBezTo>
                  <a:cubicBezTo>
                    <a:pt x="129590" y="56078"/>
                    <a:pt x="131947" y="100167"/>
                    <a:pt x="132013" y="125559"/>
                  </a:cubicBezTo>
                  <a:cubicBezTo>
                    <a:pt x="132013" y="141682"/>
                    <a:pt x="132013" y="158361"/>
                    <a:pt x="137397" y="174155"/>
                  </a:cubicBezTo>
                  <a:cubicBezTo>
                    <a:pt x="140490" y="183093"/>
                    <a:pt x="145299" y="190900"/>
                    <a:pt x="151333" y="197189"/>
                  </a:cubicBezTo>
                  <a:cubicBezTo>
                    <a:pt x="140952" y="210003"/>
                    <a:pt x="121802" y="213642"/>
                    <a:pt x="101813" y="219875"/>
                  </a:cubicBezTo>
                  <a:cubicBezTo>
                    <a:pt x="66681" y="231482"/>
                    <a:pt x="48927" y="249311"/>
                    <a:pt x="53161" y="293372"/>
                  </a:cubicBezTo>
                  <a:cubicBezTo>
                    <a:pt x="-6231" y="223561"/>
                    <a:pt x="-2969" y="124201"/>
                    <a:pt x="49634" y="70966"/>
                  </a:cubicBezTo>
                  <a:close/>
                  <a:moveTo>
                    <a:pt x="214223" y="216282"/>
                  </a:moveTo>
                  <a:lnTo>
                    <a:pt x="210037" y="212096"/>
                  </a:lnTo>
                  <a:lnTo>
                    <a:pt x="213554" y="208579"/>
                  </a:lnTo>
                  <a:cubicBezTo>
                    <a:pt x="214478" y="207655"/>
                    <a:pt x="214478" y="206165"/>
                    <a:pt x="213554" y="205241"/>
                  </a:cubicBezTo>
                  <a:cubicBezTo>
                    <a:pt x="212630" y="204317"/>
                    <a:pt x="211140" y="204317"/>
                    <a:pt x="210216" y="205241"/>
                  </a:cubicBezTo>
                  <a:lnTo>
                    <a:pt x="206708" y="208758"/>
                  </a:lnTo>
                  <a:lnTo>
                    <a:pt x="204115" y="206165"/>
                  </a:lnTo>
                  <a:cubicBezTo>
                    <a:pt x="208594" y="203959"/>
                    <a:pt x="212149" y="201536"/>
                    <a:pt x="215185" y="198962"/>
                  </a:cubicBezTo>
                  <a:cubicBezTo>
                    <a:pt x="217155" y="202158"/>
                    <a:pt x="219579" y="205194"/>
                    <a:pt x="222407" y="208098"/>
                  </a:cubicBezTo>
                  <a:lnTo>
                    <a:pt x="214223" y="216282"/>
                  </a:lnTo>
                  <a:close/>
                  <a:moveTo>
                    <a:pt x="120784" y="234518"/>
                  </a:moveTo>
                  <a:lnTo>
                    <a:pt x="115655" y="229388"/>
                  </a:lnTo>
                  <a:cubicBezTo>
                    <a:pt x="116720" y="228323"/>
                    <a:pt x="119756" y="225655"/>
                    <a:pt x="119992" y="224297"/>
                  </a:cubicBezTo>
                  <a:cubicBezTo>
                    <a:pt x="121708" y="223778"/>
                    <a:pt x="123424" y="223222"/>
                    <a:pt x="125140" y="222666"/>
                  </a:cubicBezTo>
                  <a:cubicBezTo>
                    <a:pt x="125027" y="223382"/>
                    <a:pt x="125140" y="224108"/>
                    <a:pt x="125696" y="224665"/>
                  </a:cubicBezTo>
                  <a:lnTo>
                    <a:pt x="128167" y="227135"/>
                  </a:lnTo>
                  <a:lnTo>
                    <a:pt x="120784" y="234518"/>
                  </a:lnTo>
                  <a:close/>
                  <a:moveTo>
                    <a:pt x="107583" y="227983"/>
                  </a:moveTo>
                  <a:lnTo>
                    <a:pt x="108988" y="229388"/>
                  </a:lnTo>
                  <a:lnTo>
                    <a:pt x="99908" y="238468"/>
                  </a:lnTo>
                  <a:lnTo>
                    <a:pt x="94213" y="232773"/>
                  </a:lnTo>
                  <a:cubicBezTo>
                    <a:pt x="97796" y="231255"/>
                    <a:pt x="101370" y="229954"/>
                    <a:pt x="104698" y="228851"/>
                  </a:cubicBezTo>
                  <a:cubicBezTo>
                    <a:pt x="105660" y="228549"/>
                    <a:pt x="106631" y="228276"/>
                    <a:pt x="107583" y="227983"/>
                  </a:cubicBezTo>
                  <a:close/>
                  <a:moveTo>
                    <a:pt x="129062" y="221364"/>
                  </a:moveTo>
                  <a:cubicBezTo>
                    <a:pt x="131740" y="220431"/>
                    <a:pt x="134380" y="219403"/>
                    <a:pt x="137011" y="218291"/>
                  </a:cubicBezTo>
                  <a:lnTo>
                    <a:pt x="131504" y="223797"/>
                  </a:lnTo>
                  <a:lnTo>
                    <a:pt x="129062" y="221364"/>
                  </a:lnTo>
                  <a:close/>
                  <a:moveTo>
                    <a:pt x="191509" y="177681"/>
                  </a:moveTo>
                  <a:cubicBezTo>
                    <a:pt x="191622" y="178001"/>
                    <a:pt x="191641" y="178350"/>
                    <a:pt x="191896" y="178605"/>
                  </a:cubicBezTo>
                  <a:lnTo>
                    <a:pt x="196412" y="183121"/>
                  </a:lnTo>
                  <a:lnTo>
                    <a:pt x="187766" y="191767"/>
                  </a:lnTo>
                  <a:lnTo>
                    <a:pt x="182599" y="186591"/>
                  </a:lnTo>
                  <a:lnTo>
                    <a:pt x="191509" y="177681"/>
                  </a:lnTo>
                  <a:close/>
                  <a:moveTo>
                    <a:pt x="183532" y="201941"/>
                  </a:moveTo>
                  <a:cubicBezTo>
                    <a:pt x="183985" y="201856"/>
                    <a:pt x="184447" y="201771"/>
                    <a:pt x="184796" y="201423"/>
                  </a:cubicBezTo>
                  <a:lnTo>
                    <a:pt x="187766" y="198452"/>
                  </a:lnTo>
                  <a:lnTo>
                    <a:pt x="188605" y="199292"/>
                  </a:lnTo>
                  <a:cubicBezTo>
                    <a:pt x="189529" y="200216"/>
                    <a:pt x="191019" y="200216"/>
                    <a:pt x="191943" y="199292"/>
                  </a:cubicBezTo>
                  <a:cubicBezTo>
                    <a:pt x="192867" y="198368"/>
                    <a:pt x="192867" y="196878"/>
                    <a:pt x="191943" y="195954"/>
                  </a:cubicBezTo>
                  <a:lnTo>
                    <a:pt x="191104" y="195115"/>
                  </a:lnTo>
                  <a:lnTo>
                    <a:pt x="199750" y="186469"/>
                  </a:lnTo>
                  <a:lnTo>
                    <a:pt x="206831" y="193550"/>
                  </a:lnTo>
                  <a:cubicBezTo>
                    <a:pt x="199769" y="198801"/>
                    <a:pt x="191490" y="201762"/>
                    <a:pt x="183532" y="201941"/>
                  </a:cubicBezTo>
                  <a:close/>
                  <a:moveTo>
                    <a:pt x="184428" y="195115"/>
                  </a:moveTo>
                  <a:lnTo>
                    <a:pt x="181458" y="198085"/>
                  </a:lnTo>
                  <a:cubicBezTo>
                    <a:pt x="180534" y="199009"/>
                    <a:pt x="180534" y="200499"/>
                    <a:pt x="181458" y="201423"/>
                  </a:cubicBezTo>
                  <a:cubicBezTo>
                    <a:pt x="181788" y="201753"/>
                    <a:pt x="182222" y="201819"/>
                    <a:pt x="182637" y="201913"/>
                  </a:cubicBezTo>
                  <a:cubicBezTo>
                    <a:pt x="179883" y="201903"/>
                    <a:pt x="177168" y="201621"/>
                    <a:pt x="174575" y="200923"/>
                  </a:cubicBezTo>
                  <a:cubicBezTo>
                    <a:pt x="174188" y="200819"/>
                    <a:pt x="173830" y="200583"/>
                    <a:pt x="173444" y="200461"/>
                  </a:cubicBezTo>
                  <a:cubicBezTo>
                    <a:pt x="173774" y="199612"/>
                    <a:pt x="173764" y="198679"/>
                    <a:pt x="173085" y="197990"/>
                  </a:cubicBezTo>
                  <a:lnTo>
                    <a:pt x="172152" y="197057"/>
                  </a:lnTo>
                  <a:lnTo>
                    <a:pt x="179261" y="189948"/>
                  </a:lnTo>
                  <a:lnTo>
                    <a:pt x="184428" y="195115"/>
                  </a:lnTo>
                  <a:close/>
                  <a:moveTo>
                    <a:pt x="212743" y="188222"/>
                  </a:moveTo>
                  <a:cubicBezTo>
                    <a:pt x="211555" y="189655"/>
                    <a:pt x="211149" y="189825"/>
                    <a:pt x="210442" y="190485"/>
                  </a:cubicBezTo>
                  <a:lnTo>
                    <a:pt x="203078" y="183121"/>
                  </a:lnTo>
                  <a:lnTo>
                    <a:pt x="215345" y="170854"/>
                  </a:lnTo>
                  <a:cubicBezTo>
                    <a:pt x="216213" y="169987"/>
                    <a:pt x="216194" y="168648"/>
                    <a:pt x="215430" y="167724"/>
                  </a:cubicBezTo>
                  <a:lnTo>
                    <a:pt x="219616" y="171910"/>
                  </a:lnTo>
                  <a:lnTo>
                    <a:pt x="208142" y="183385"/>
                  </a:lnTo>
                  <a:cubicBezTo>
                    <a:pt x="207217" y="184309"/>
                    <a:pt x="207217" y="185799"/>
                    <a:pt x="208142" y="186723"/>
                  </a:cubicBezTo>
                  <a:cubicBezTo>
                    <a:pt x="209066" y="187647"/>
                    <a:pt x="210555" y="187647"/>
                    <a:pt x="211479" y="186723"/>
                  </a:cubicBezTo>
                  <a:lnTo>
                    <a:pt x="220267" y="177935"/>
                  </a:lnTo>
                  <a:cubicBezTo>
                    <a:pt x="218174" y="181528"/>
                    <a:pt x="215732" y="185026"/>
                    <a:pt x="212743" y="188222"/>
                  </a:cubicBezTo>
                  <a:close/>
                  <a:moveTo>
                    <a:pt x="225820" y="165706"/>
                  </a:moveTo>
                  <a:lnTo>
                    <a:pt x="222945" y="168582"/>
                  </a:lnTo>
                  <a:lnTo>
                    <a:pt x="209339" y="154976"/>
                  </a:lnTo>
                  <a:cubicBezTo>
                    <a:pt x="210169" y="155316"/>
                    <a:pt x="210829" y="155665"/>
                    <a:pt x="211856" y="154637"/>
                  </a:cubicBezTo>
                  <a:lnTo>
                    <a:pt x="218306" y="148188"/>
                  </a:lnTo>
                  <a:lnTo>
                    <a:pt x="226660" y="156542"/>
                  </a:lnTo>
                  <a:cubicBezTo>
                    <a:pt x="227103" y="156985"/>
                    <a:pt x="227678" y="157183"/>
                    <a:pt x="228253" y="157202"/>
                  </a:cubicBezTo>
                  <a:cubicBezTo>
                    <a:pt x="227631" y="159908"/>
                    <a:pt x="226839" y="162765"/>
                    <a:pt x="225820" y="165706"/>
                  </a:cubicBezTo>
                  <a:close/>
                  <a:moveTo>
                    <a:pt x="229271" y="152383"/>
                  </a:moveTo>
                  <a:cubicBezTo>
                    <a:pt x="229262" y="152412"/>
                    <a:pt x="229262" y="152440"/>
                    <a:pt x="229253" y="152468"/>
                  </a:cubicBezTo>
                  <a:lnTo>
                    <a:pt x="221634" y="144850"/>
                  </a:lnTo>
                  <a:lnTo>
                    <a:pt x="227320" y="139164"/>
                  </a:lnTo>
                  <a:cubicBezTo>
                    <a:pt x="227574" y="138910"/>
                    <a:pt x="227584" y="138561"/>
                    <a:pt x="227697" y="138250"/>
                  </a:cubicBezTo>
                  <a:lnTo>
                    <a:pt x="229102" y="139655"/>
                  </a:lnTo>
                  <a:cubicBezTo>
                    <a:pt x="229545" y="140098"/>
                    <a:pt x="230111" y="140296"/>
                    <a:pt x="230686" y="140315"/>
                  </a:cubicBezTo>
                  <a:cubicBezTo>
                    <a:pt x="230393" y="144378"/>
                    <a:pt x="229969" y="148414"/>
                    <a:pt x="229271" y="152383"/>
                  </a:cubicBezTo>
                  <a:close/>
                  <a:moveTo>
                    <a:pt x="231138" y="121985"/>
                  </a:moveTo>
                  <a:cubicBezTo>
                    <a:pt x="231195" y="126275"/>
                    <a:pt x="231129" y="130575"/>
                    <a:pt x="230959" y="134855"/>
                  </a:cubicBezTo>
                  <a:lnTo>
                    <a:pt x="224142" y="128038"/>
                  </a:lnTo>
                  <a:lnTo>
                    <a:pt x="230667" y="121514"/>
                  </a:lnTo>
                  <a:lnTo>
                    <a:pt x="231138" y="121985"/>
                  </a:lnTo>
                  <a:close/>
                  <a:moveTo>
                    <a:pt x="224925" y="109096"/>
                  </a:moveTo>
                  <a:lnTo>
                    <a:pt x="230610" y="103410"/>
                  </a:lnTo>
                  <a:cubicBezTo>
                    <a:pt x="230903" y="109190"/>
                    <a:pt x="230874" y="109680"/>
                    <a:pt x="231016" y="115177"/>
                  </a:cubicBezTo>
                  <a:lnTo>
                    <a:pt x="224925" y="109096"/>
                  </a:lnTo>
                  <a:close/>
                  <a:moveTo>
                    <a:pt x="227584" y="99761"/>
                  </a:moveTo>
                  <a:lnTo>
                    <a:pt x="218174" y="109171"/>
                  </a:lnTo>
                  <a:cubicBezTo>
                    <a:pt x="217250" y="110095"/>
                    <a:pt x="217250" y="111585"/>
                    <a:pt x="218174" y="112509"/>
                  </a:cubicBezTo>
                  <a:cubicBezTo>
                    <a:pt x="219098" y="113433"/>
                    <a:pt x="220588" y="113433"/>
                    <a:pt x="221512" y="112509"/>
                  </a:cubicBezTo>
                  <a:lnTo>
                    <a:pt x="221587" y="112434"/>
                  </a:lnTo>
                  <a:lnTo>
                    <a:pt x="227339" y="118185"/>
                  </a:lnTo>
                  <a:lnTo>
                    <a:pt x="220814" y="124710"/>
                  </a:lnTo>
                  <a:lnTo>
                    <a:pt x="219965" y="123861"/>
                  </a:lnTo>
                  <a:cubicBezTo>
                    <a:pt x="219041" y="122937"/>
                    <a:pt x="217551" y="122937"/>
                    <a:pt x="216627" y="123861"/>
                  </a:cubicBezTo>
                  <a:cubicBezTo>
                    <a:pt x="215703" y="124785"/>
                    <a:pt x="215703" y="126275"/>
                    <a:pt x="216627" y="127199"/>
                  </a:cubicBezTo>
                  <a:lnTo>
                    <a:pt x="217476" y="128048"/>
                  </a:lnTo>
                  <a:lnTo>
                    <a:pt x="217014" y="128510"/>
                  </a:lnTo>
                  <a:cubicBezTo>
                    <a:pt x="216090" y="129434"/>
                    <a:pt x="216090" y="130924"/>
                    <a:pt x="217014" y="131848"/>
                  </a:cubicBezTo>
                  <a:cubicBezTo>
                    <a:pt x="217938" y="132772"/>
                    <a:pt x="219428" y="132772"/>
                    <a:pt x="220352" y="131848"/>
                  </a:cubicBezTo>
                  <a:lnTo>
                    <a:pt x="220814" y="131386"/>
                  </a:lnTo>
                  <a:lnTo>
                    <a:pt x="224906" y="135478"/>
                  </a:lnTo>
                  <a:cubicBezTo>
                    <a:pt x="224595" y="135591"/>
                    <a:pt x="224246" y="135600"/>
                    <a:pt x="223991" y="135855"/>
                  </a:cubicBezTo>
                  <a:lnTo>
                    <a:pt x="218306" y="141540"/>
                  </a:lnTo>
                  <a:lnTo>
                    <a:pt x="216495" y="139730"/>
                  </a:lnTo>
                  <a:cubicBezTo>
                    <a:pt x="215571" y="138806"/>
                    <a:pt x="214082" y="138806"/>
                    <a:pt x="213158" y="139730"/>
                  </a:cubicBezTo>
                  <a:cubicBezTo>
                    <a:pt x="212234" y="140654"/>
                    <a:pt x="212234" y="142144"/>
                    <a:pt x="213158" y="143068"/>
                  </a:cubicBezTo>
                  <a:lnTo>
                    <a:pt x="214968" y="144878"/>
                  </a:lnTo>
                  <a:lnTo>
                    <a:pt x="208519" y="151327"/>
                  </a:lnTo>
                  <a:cubicBezTo>
                    <a:pt x="207821" y="152025"/>
                    <a:pt x="207830" y="152987"/>
                    <a:pt x="208179" y="153845"/>
                  </a:cubicBezTo>
                  <a:lnTo>
                    <a:pt x="207208" y="152874"/>
                  </a:lnTo>
                  <a:cubicBezTo>
                    <a:pt x="206284" y="151950"/>
                    <a:pt x="204794" y="151950"/>
                    <a:pt x="203870" y="152874"/>
                  </a:cubicBezTo>
                  <a:cubicBezTo>
                    <a:pt x="202946" y="153798"/>
                    <a:pt x="202946" y="155288"/>
                    <a:pt x="203870" y="156212"/>
                  </a:cubicBezTo>
                  <a:lnTo>
                    <a:pt x="215138" y="167470"/>
                  </a:lnTo>
                  <a:cubicBezTo>
                    <a:pt x="214214" y="166706"/>
                    <a:pt x="212865" y="166687"/>
                    <a:pt x="212007" y="167554"/>
                  </a:cubicBezTo>
                  <a:lnTo>
                    <a:pt x="199740" y="179821"/>
                  </a:lnTo>
                  <a:lnTo>
                    <a:pt x="195224" y="175305"/>
                  </a:lnTo>
                  <a:cubicBezTo>
                    <a:pt x="194969" y="175050"/>
                    <a:pt x="194621" y="175031"/>
                    <a:pt x="194300" y="174918"/>
                  </a:cubicBezTo>
                  <a:lnTo>
                    <a:pt x="197449" y="171769"/>
                  </a:lnTo>
                  <a:cubicBezTo>
                    <a:pt x="198373" y="170845"/>
                    <a:pt x="198373" y="169355"/>
                    <a:pt x="197449" y="168431"/>
                  </a:cubicBezTo>
                  <a:cubicBezTo>
                    <a:pt x="196525" y="167507"/>
                    <a:pt x="195035" y="167507"/>
                    <a:pt x="194111" y="168431"/>
                  </a:cubicBezTo>
                  <a:lnTo>
                    <a:pt x="179252" y="183291"/>
                  </a:lnTo>
                  <a:lnTo>
                    <a:pt x="177055" y="181094"/>
                  </a:lnTo>
                  <a:cubicBezTo>
                    <a:pt x="176131" y="180170"/>
                    <a:pt x="174641" y="180170"/>
                    <a:pt x="173717" y="181094"/>
                  </a:cubicBezTo>
                  <a:cubicBezTo>
                    <a:pt x="172793" y="182018"/>
                    <a:pt x="172793" y="183508"/>
                    <a:pt x="173717" y="184432"/>
                  </a:cubicBezTo>
                  <a:lnTo>
                    <a:pt x="175914" y="186629"/>
                  </a:lnTo>
                  <a:lnTo>
                    <a:pt x="168805" y="193738"/>
                  </a:lnTo>
                  <a:lnTo>
                    <a:pt x="163128" y="188062"/>
                  </a:lnTo>
                  <a:cubicBezTo>
                    <a:pt x="162204" y="187138"/>
                    <a:pt x="160715" y="187138"/>
                    <a:pt x="159791" y="188062"/>
                  </a:cubicBezTo>
                  <a:cubicBezTo>
                    <a:pt x="158867" y="188986"/>
                    <a:pt x="158867" y="190476"/>
                    <a:pt x="159791" y="191400"/>
                  </a:cubicBezTo>
                  <a:lnTo>
                    <a:pt x="164100" y="195709"/>
                  </a:lnTo>
                  <a:cubicBezTo>
                    <a:pt x="162978" y="194926"/>
                    <a:pt x="161780" y="194266"/>
                    <a:pt x="160734" y="193352"/>
                  </a:cubicBezTo>
                  <a:cubicBezTo>
                    <a:pt x="160724" y="193342"/>
                    <a:pt x="160696" y="193333"/>
                    <a:pt x="160686" y="193323"/>
                  </a:cubicBezTo>
                  <a:cubicBezTo>
                    <a:pt x="154454" y="187807"/>
                    <a:pt x="149344" y="179925"/>
                    <a:pt x="146308" y="171118"/>
                  </a:cubicBezTo>
                  <a:cubicBezTo>
                    <a:pt x="141433" y="156824"/>
                    <a:pt x="141433" y="140937"/>
                    <a:pt x="141433" y="125577"/>
                  </a:cubicBezTo>
                  <a:cubicBezTo>
                    <a:pt x="141357" y="98724"/>
                    <a:pt x="139670" y="64828"/>
                    <a:pt x="177404" y="62084"/>
                  </a:cubicBezTo>
                  <a:cubicBezTo>
                    <a:pt x="189086" y="61094"/>
                    <a:pt x="200627" y="70956"/>
                    <a:pt x="214355" y="73559"/>
                  </a:cubicBezTo>
                  <a:cubicBezTo>
                    <a:pt x="220918" y="74832"/>
                    <a:pt x="225519" y="81008"/>
                    <a:pt x="227631" y="86335"/>
                  </a:cubicBezTo>
                  <a:cubicBezTo>
                    <a:pt x="229253" y="90483"/>
                    <a:pt x="229922" y="94924"/>
                    <a:pt x="230290" y="99545"/>
                  </a:cubicBezTo>
                  <a:cubicBezTo>
                    <a:pt x="229432" y="99026"/>
                    <a:pt x="228347" y="99007"/>
                    <a:pt x="227584" y="99761"/>
                  </a:cubicBezTo>
                  <a:close/>
                  <a:moveTo>
                    <a:pt x="157735" y="204430"/>
                  </a:moveTo>
                  <a:lnTo>
                    <a:pt x="162204" y="208900"/>
                  </a:lnTo>
                  <a:lnTo>
                    <a:pt x="151437" y="219667"/>
                  </a:lnTo>
                  <a:lnTo>
                    <a:pt x="145780" y="214010"/>
                  </a:lnTo>
                  <a:cubicBezTo>
                    <a:pt x="150296" y="211474"/>
                    <a:pt x="153539" y="209248"/>
                    <a:pt x="157735" y="204430"/>
                  </a:cubicBezTo>
                  <a:close/>
                  <a:moveTo>
                    <a:pt x="172114" y="210050"/>
                  </a:moveTo>
                  <a:cubicBezTo>
                    <a:pt x="173510" y="210427"/>
                    <a:pt x="174933" y="210672"/>
                    <a:pt x="176366" y="210898"/>
                  </a:cubicBezTo>
                  <a:lnTo>
                    <a:pt x="173613" y="213652"/>
                  </a:lnTo>
                  <a:lnTo>
                    <a:pt x="168937" y="208966"/>
                  </a:lnTo>
                  <a:cubicBezTo>
                    <a:pt x="169983" y="209352"/>
                    <a:pt x="171039" y="209758"/>
                    <a:pt x="172114" y="210050"/>
                  </a:cubicBezTo>
                  <a:close/>
                  <a:moveTo>
                    <a:pt x="199486" y="208211"/>
                  </a:moveTo>
                  <a:lnTo>
                    <a:pt x="203371" y="212087"/>
                  </a:lnTo>
                  <a:lnTo>
                    <a:pt x="196176" y="219281"/>
                  </a:lnTo>
                  <a:lnTo>
                    <a:pt x="187926" y="211030"/>
                  </a:lnTo>
                  <a:cubicBezTo>
                    <a:pt x="191085" y="210672"/>
                    <a:pt x="195733" y="209635"/>
                    <a:pt x="199486" y="208211"/>
                  </a:cubicBezTo>
                  <a:close/>
                  <a:moveTo>
                    <a:pt x="76063" y="245342"/>
                  </a:moveTo>
                  <a:lnTo>
                    <a:pt x="78156" y="247435"/>
                  </a:lnTo>
                  <a:lnTo>
                    <a:pt x="69265" y="256326"/>
                  </a:lnTo>
                  <a:lnTo>
                    <a:pt x="67737" y="254799"/>
                  </a:lnTo>
                  <a:cubicBezTo>
                    <a:pt x="69793" y="250839"/>
                    <a:pt x="69944" y="249472"/>
                    <a:pt x="75601" y="244239"/>
                  </a:cubicBezTo>
                  <a:cubicBezTo>
                    <a:pt x="75714" y="244635"/>
                    <a:pt x="75761" y="245040"/>
                    <a:pt x="76063" y="245342"/>
                  </a:cubicBezTo>
                  <a:close/>
                  <a:moveTo>
                    <a:pt x="62288" y="276693"/>
                  </a:moveTo>
                  <a:lnTo>
                    <a:pt x="64239" y="278644"/>
                  </a:lnTo>
                  <a:lnTo>
                    <a:pt x="62080" y="280804"/>
                  </a:lnTo>
                  <a:cubicBezTo>
                    <a:pt x="62090" y="279380"/>
                    <a:pt x="62212" y="278060"/>
                    <a:pt x="62288" y="276693"/>
                  </a:cubicBezTo>
                  <a:close/>
                  <a:moveTo>
                    <a:pt x="65569" y="259296"/>
                  </a:moveTo>
                  <a:lnTo>
                    <a:pt x="65937" y="259664"/>
                  </a:lnTo>
                  <a:lnTo>
                    <a:pt x="65277" y="260324"/>
                  </a:lnTo>
                  <a:cubicBezTo>
                    <a:pt x="65390" y="259994"/>
                    <a:pt x="65446" y="259608"/>
                    <a:pt x="65569" y="259296"/>
                  </a:cubicBezTo>
                  <a:close/>
                  <a:moveTo>
                    <a:pt x="64466" y="305441"/>
                  </a:moveTo>
                  <a:cubicBezTo>
                    <a:pt x="64334" y="304819"/>
                    <a:pt x="64239" y="304130"/>
                    <a:pt x="64117" y="303489"/>
                  </a:cubicBezTo>
                  <a:lnTo>
                    <a:pt x="66446" y="301160"/>
                  </a:lnTo>
                  <a:lnTo>
                    <a:pt x="68171" y="302886"/>
                  </a:lnTo>
                  <a:cubicBezTo>
                    <a:pt x="69095" y="303810"/>
                    <a:pt x="70585" y="303810"/>
                    <a:pt x="71509" y="302886"/>
                  </a:cubicBezTo>
                  <a:cubicBezTo>
                    <a:pt x="72433" y="301962"/>
                    <a:pt x="72433" y="300472"/>
                    <a:pt x="71509" y="299548"/>
                  </a:cubicBezTo>
                  <a:lnTo>
                    <a:pt x="69783" y="297823"/>
                  </a:lnTo>
                  <a:lnTo>
                    <a:pt x="81249" y="286357"/>
                  </a:lnTo>
                  <a:cubicBezTo>
                    <a:pt x="82173" y="285433"/>
                    <a:pt x="82173" y="283943"/>
                    <a:pt x="81249" y="283019"/>
                  </a:cubicBezTo>
                  <a:cubicBezTo>
                    <a:pt x="80325" y="282095"/>
                    <a:pt x="78835" y="282095"/>
                    <a:pt x="77911" y="283019"/>
                  </a:cubicBezTo>
                  <a:lnTo>
                    <a:pt x="66446" y="294485"/>
                  </a:lnTo>
                  <a:lnTo>
                    <a:pt x="62476" y="290515"/>
                  </a:lnTo>
                  <a:cubicBezTo>
                    <a:pt x="62372" y="289261"/>
                    <a:pt x="62391" y="288120"/>
                    <a:pt x="62325" y="286913"/>
                  </a:cubicBezTo>
                  <a:cubicBezTo>
                    <a:pt x="62495" y="286819"/>
                    <a:pt x="62702" y="286838"/>
                    <a:pt x="62844" y="286697"/>
                  </a:cubicBezTo>
                  <a:lnTo>
                    <a:pt x="67568" y="281973"/>
                  </a:lnTo>
                  <a:lnTo>
                    <a:pt x="69963" y="284368"/>
                  </a:lnTo>
                  <a:cubicBezTo>
                    <a:pt x="70887" y="285292"/>
                    <a:pt x="72376" y="285292"/>
                    <a:pt x="73300" y="284368"/>
                  </a:cubicBezTo>
                  <a:cubicBezTo>
                    <a:pt x="74224" y="283444"/>
                    <a:pt x="74224" y="281954"/>
                    <a:pt x="73300" y="281030"/>
                  </a:cubicBezTo>
                  <a:lnTo>
                    <a:pt x="70906" y="278635"/>
                  </a:lnTo>
                  <a:lnTo>
                    <a:pt x="77798" y="271742"/>
                  </a:lnTo>
                  <a:cubicBezTo>
                    <a:pt x="78722" y="270818"/>
                    <a:pt x="78722" y="269329"/>
                    <a:pt x="77798" y="268405"/>
                  </a:cubicBezTo>
                  <a:cubicBezTo>
                    <a:pt x="76874" y="267481"/>
                    <a:pt x="75384" y="267481"/>
                    <a:pt x="74460" y="268405"/>
                  </a:cubicBezTo>
                  <a:lnTo>
                    <a:pt x="67568" y="275297"/>
                  </a:lnTo>
                  <a:lnTo>
                    <a:pt x="62863" y="270592"/>
                  </a:lnTo>
                  <a:cubicBezTo>
                    <a:pt x="63042" y="269300"/>
                    <a:pt x="63212" y="267999"/>
                    <a:pt x="63466" y="266774"/>
                  </a:cubicBezTo>
                  <a:cubicBezTo>
                    <a:pt x="64296" y="267066"/>
                    <a:pt x="64890" y="267349"/>
                    <a:pt x="65861" y="266387"/>
                  </a:cubicBezTo>
                  <a:lnTo>
                    <a:pt x="69274" y="262974"/>
                  </a:lnTo>
                  <a:lnTo>
                    <a:pt x="71830" y="265529"/>
                  </a:lnTo>
                  <a:cubicBezTo>
                    <a:pt x="72754" y="266453"/>
                    <a:pt x="74243" y="266453"/>
                    <a:pt x="75167" y="265529"/>
                  </a:cubicBezTo>
                  <a:cubicBezTo>
                    <a:pt x="76091" y="264605"/>
                    <a:pt x="76091" y="263115"/>
                    <a:pt x="75167" y="262191"/>
                  </a:cubicBezTo>
                  <a:lnTo>
                    <a:pt x="72612" y="259636"/>
                  </a:lnTo>
                  <a:lnTo>
                    <a:pt x="81503" y="250745"/>
                  </a:lnTo>
                  <a:lnTo>
                    <a:pt x="85973" y="255214"/>
                  </a:lnTo>
                  <a:cubicBezTo>
                    <a:pt x="86897" y="256138"/>
                    <a:pt x="88386" y="256138"/>
                    <a:pt x="89310" y="255214"/>
                  </a:cubicBezTo>
                  <a:cubicBezTo>
                    <a:pt x="90235" y="254290"/>
                    <a:pt x="90235" y="252800"/>
                    <a:pt x="89310" y="251876"/>
                  </a:cubicBezTo>
                  <a:lnTo>
                    <a:pt x="84841" y="247407"/>
                  </a:lnTo>
                  <a:lnTo>
                    <a:pt x="89942" y="242306"/>
                  </a:lnTo>
                  <a:cubicBezTo>
                    <a:pt x="90866" y="241382"/>
                    <a:pt x="90866" y="239892"/>
                    <a:pt x="89942" y="238968"/>
                  </a:cubicBezTo>
                  <a:cubicBezTo>
                    <a:pt x="89018" y="238044"/>
                    <a:pt x="87528" y="238044"/>
                    <a:pt x="86604" y="238968"/>
                  </a:cubicBezTo>
                  <a:lnTo>
                    <a:pt x="81494" y="244107"/>
                  </a:lnTo>
                  <a:lnTo>
                    <a:pt x="79401" y="242013"/>
                  </a:lnTo>
                  <a:cubicBezTo>
                    <a:pt x="79184" y="241797"/>
                    <a:pt x="78873" y="241797"/>
                    <a:pt x="78599" y="241683"/>
                  </a:cubicBezTo>
                  <a:cubicBezTo>
                    <a:pt x="82182" y="238893"/>
                    <a:pt x="86124" y="236554"/>
                    <a:pt x="90169" y="234602"/>
                  </a:cubicBezTo>
                  <a:cubicBezTo>
                    <a:pt x="90244" y="235083"/>
                    <a:pt x="90357" y="235583"/>
                    <a:pt x="90725" y="235951"/>
                  </a:cubicBezTo>
                  <a:lnTo>
                    <a:pt x="96580" y="241797"/>
                  </a:lnTo>
                  <a:lnTo>
                    <a:pt x="92601" y="245776"/>
                  </a:lnTo>
                  <a:cubicBezTo>
                    <a:pt x="91677" y="246700"/>
                    <a:pt x="91677" y="248189"/>
                    <a:pt x="92601" y="249113"/>
                  </a:cubicBezTo>
                  <a:cubicBezTo>
                    <a:pt x="93525" y="250037"/>
                    <a:pt x="95015" y="250037"/>
                    <a:pt x="95939" y="249113"/>
                  </a:cubicBezTo>
                  <a:lnTo>
                    <a:pt x="99918" y="245134"/>
                  </a:lnTo>
                  <a:lnTo>
                    <a:pt x="101191" y="246407"/>
                  </a:lnTo>
                  <a:cubicBezTo>
                    <a:pt x="102115" y="247331"/>
                    <a:pt x="103605" y="247331"/>
                    <a:pt x="104529" y="246407"/>
                  </a:cubicBezTo>
                  <a:cubicBezTo>
                    <a:pt x="105453" y="245483"/>
                    <a:pt x="105453" y="243994"/>
                    <a:pt x="104529" y="243070"/>
                  </a:cubicBezTo>
                  <a:lnTo>
                    <a:pt x="103256" y="241797"/>
                  </a:lnTo>
                  <a:lnTo>
                    <a:pt x="112336" y="232717"/>
                  </a:lnTo>
                  <a:cubicBezTo>
                    <a:pt x="113476" y="233858"/>
                    <a:pt x="118200" y="239128"/>
                    <a:pt x="119718" y="239128"/>
                  </a:cubicBezTo>
                  <a:cubicBezTo>
                    <a:pt x="119794" y="239128"/>
                    <a:pt x="119841" y="239053"/>
                    <a:pt x="119916" y="239043"/>
                  </a:cubicBezTo>
                  <a:cubicBezTo>
                    <a:pt x="121048" y="239949"/>
                    <a:pt x="122226" y="239751"/>
                    <a:pt x="123028" y="238949"/>
                  </a:cubicBezTo>
                  <a:lnTo>
                    <a:pt x="131514" y="230463"/>
                  </a:lnTo>
                  <a:lnTo>
                    <a:pt x="135710" y="234659"/>
                  </a:lnTo>
                  <a:cubicBezTo>
                    <a:pt x="136634" y="235583"/>
                    <a:pt x="138123" y="235583"/>
                    <a:pt x="139047" y="234659"/>
                  </a:cubicBezTo>
                  <a:cubicBezTo>
                    <a:pt x="139971" y="233735"/>
                    <a:pt x="139971" y="232245"/>
                    <a:pt x="139047" y="231321"/>
                  </a:cubicBezTo>
                  <a:lnTo>
                    <a:pt x="134852" y="227125"/>
                  </a:lnTo>
                  <a:lnTo>
                    <a:pt x="143526" y="218451"/>
                  </a:lnTo>
                  <a:cubicBezTo>
                    <a:pt x="143535" y="218442"/>
                    <a:pt x="143526" y="218423"/>
                    <a:pt x="143545" y="218413"/>
                  </a:cubicBezTo>
                  <a:lnTo>
                    <a:pt x="148118" y="222986"/>
                  </a:lnTo>
                  <a:lnTo>
                    <a:pt x="143394" y="227710"/>
                  </a:lnTo>
                  <a:cubicBezTo>
                    <a:pt x="142470" y="228634"/>
                    <a:pt x="142470" y="230124"/>
                    <a:pt x="143394" y="231048"/>
                  </a:cubicBezTo>
                  <a:cubicBezTo>
                    <a:pt x="144318" y="231972"/>
                    <a:pt x="145808" y="231972"/>
                    <a:pt x="146732" y="231048"/>
                  </a:cubicBezTo>
                  <a:lnTo>
                    <a:pt x="151456" y="226324"/>
                  </a:lnTo>
                  <a:lnTo>
                    <a:pt x="154595" y="229464"/>
                  </a:lnTo>
                  <a:cubicBezTo>
                    <a:pt x="155519" y="230388"/>
                    <a:pt x="157009" y="230388"/>
                    <a:pt x="157933" y="229464"/>
                  </a:cubicBezTo>
                  <a:cubicBezTo>
                    <a:pt x="158857" y="228540"/>
                    <a:pt x="158857" y="227050"/>
                    <a:pt x="157933" y="226126"/>
                  </a:cubicBezTo>
                  <a:lnTo>
                    <a:pt x="154793" y="222986"/>
                  </a:lnTo>
                  <a:lnTo>
                    <a:pt x="165561" y="212219"/>
                  </a:lnTo>
                  <a:lnTo>
                    <a:pt x="170313" y="216971"/>
                  </a:lnTo>
                  <a:lnTo>
                    <a:pt x="164835" y="222449"/>
                  </a:lnTo>
                  <a:cubicBezTo>
                    <a:pt x="163911" y="223373"/>
                    <a:pt x="163911" y="224863"/>
                    <a:pt x="164835" y="225787"/>
                  </a:cubicBezTo>
                  <a:cubicBezTo>
                    <a:pt x="165759" y="226711"/>
                    <a:pt x="167249" y="226711"/>
                    <a:pt x="168173" y="225787"/>
                  </a:cubicBezTo>
                  <a:lnTo>
                    <a:pt x="173651" y="220308"/>
                  </a:lnTo>
                  <a:lnTo>
                    <a:pt x="184541" y="231208"/>
                  </a:lnTo>
                  <a:cubicBezTo>
                    <a:pt x="185465" y="232132"/>
                    <a:pt x="186955" y="232132"/>
                    <a:pt x="187879" y="231208"/>
                  </a:cubicBezTo>
                  <a:cubicBezTo>
                    <a:pt x="188803" y="230284"/>
                    <a:pt x="188803" y="228794"/>
                    <a:pt x="187879" y="227870"/>
                  </a:cubicBezTo>
                  <a:lnTo>
                    <a:pt x="176989" y="216971"/>
                  </a:lnTo>
                  <a:lnTo>
                    <a:pt x="182118" y="211841"/>
                  </a:lnTo>
                  <a:lnTo>
                    <a:pt x="192886" y="222609"/>
                  </a:lnTo>
                  <a:lnTo>
                    <a:pt x="190793" y="224702"/>
                  </a:lnTo>
                  <a:cubicBezTo>
                    <a:pt x="189869" y="225626"/>
                    <a:pt x="189869" y="227116"/>
                    <a:pt x="190793" y="228040"/>
                  </a:cubicBezTo>
                  <a:cubicBezTo>
                    <a:pt x="191717" y="228964"/>
                    <a:pt x="193206" y="228964"/>
                    <a:pt x="194130" y="228040"/>
                  </a:cubicBezTo>
                  <a:lnTo>
                    <a:pt x="196224" y="225947"/>
                  </a:lnTo>
                  <a:lnTo>
                    <a:pt x="200985" y="230708"/>
                  </a:lnTo>
                  <a:cubicBezTo>
                    <a:pt x="201909" y="231632"/>
                    <a:pt x="203399" y="231632"/>
                    <a:pt x="204323" y="230708"/>
                  </a:cubicBezTo>
                  <a:cubicBezTo>
                    <a:pt x="205247" y="229784"/>
                    <a:pt x="205247" y="228295"/>
                    <a:pt x="204323" y="227371"/>
                  </a:cubicBezTo>
                  <a:lnTo>
                    <a:pt x="199561" y="222609"/>
                  </a:lnTo>
                  <a:lnTo>
                    <a:pt x="206755" y="215415"/>
                  </a:lnTo>
                  <a:lnTo>
                    <a:pt x="210942" y="219601"/>
                  </a:lnTo>
                  <a:lnTo>
                    <a:pt x="209603" y="220940"/>
                  </a:lnTo>
                  <a:cubicBezTo>
                    <a:pt x="208679" y="221864"/>
                    <a:pt x="208679" y="223354"/>
                    <a:pt x="209603" y="224278"/>
                  </a:cubicBezTo>
                  <a:cubicBezTo>
                    <a:pt x="210527" y="225202"/>
                    <a:pt x="212017" y="225202"/>
                    <a:pt x="212941" y="224278"/>
                  </a:cubicBezTo>
                  <a:lnTo>
                    <a:pt x="225877" y="211342"/>
                  </a:lnTo>
                  <a:cubicBezTo>
                    <a:pt x="227452" y="212737"/>
                    <a:pt x="229121" y="214104"/>
                    <a:pt x="230912" y="215434"/>
                  </a:cubicBezTo>
                  <a:lnTo>
                    <a:pt x="226150" y="220195"/>
                  </a:lnTo>
                  <a:cubicBezTo>
                    <a:pt x="225226" y="221119"/>
                    <a:pt x="225226" y="222609"/>
                    <a:pt x="226150" y="223533"/>
                  </a:cubicBezTo>
                  <a:cubicBezTo>
                    <a:pt x="227075" y="224457"/>
                    <a:pt x="228564" y="224457"/>
                    <a:pt x="229488" y="223533"/>
                  </a:cubicBezTo>
                  <a:lnTo>
                    <a:pt x="234872" y="218149"/>
                  </a:lnTo>
                  <a:cubicBezTo>
                    <a:pt x="267458" y="239619"/>
                    <a:pt x="318543" y="238977"/>
                    <a:pt x="322117" y="290449"/>
                  </a:cubicBezTo>
                  <a:cubicBezTo>
                    <a:pt x="264299" y="364607"/>
                    <a:pt x="143969" y="382078"/>
                    <a:pt x="64466" y="305441"/>
                  </a:cubicBezTo>
                  <a:close/>
                </a:path>
              </a:pathLst>
            </a:custGeom>
            <a:grpFill/>
            <a:ln w="9381" cap="flat">
              <a:noFill/>
              <a:prstDash val="solid"/>
              <a:miter/>
            </a:ln>
          </p:spPr>
          <p:txBody>
            <a:bodyPr rtlCol="0" anchor="ctr"/>
            <a:lstStyle/>
            <a:p>
              <a:endParaRPr lang="fr-FR"/>
            </a:p>
          </p:txBody>
        </p:sp>
        <p:sp>
          <p:nvSpPr>
            <p:cNvPr id="9" name="Forme libre 362">
              <a:extLst>
                <a:ext uri="{FF2B5EF4-FFF2-40B4-BE49-F238E27FC236}">
                  <a16:creationId xmlns:a16="http://schemas.microsoft.com/office/drawing/2014/main" id="{9B2B8F6D-14F4-5B6B-60EE-32EC78383540}"/>
                </a:ext>
              </a:extLst>
            </p:cNvPr>
            <p:cNvSpPr/>
            <p:nvPr/>
          </p:nvSpPr>
          <p:spPr>
            <a:xfrm>
              <a:off x="3939153" y="3077047"/>
              <a:ext cx="603084" cy="601331"/>
            </a:xfrm>
            <a:custGeom>
              <a:avLst/>
              <a:gdLst>
                <a:gd name="connsiteX0" fmla="*/ 586065 w 603084"/>
                <a:gd name="connsiteY0" fmla="*/ 512032 h 601331"/>
                <a:gd name="connsiteX1" fmla="*/ 501018 w 603084"/>
                <a:gd name="connsiteY1" fmla="*/ 430124 h 601331"/>
                <a:gd name="connsiteX2" fmla="*/ 456665 w 603084"/>
                <a:gd name="connsiteY2" fmla="*/ 416075 h 601331"/>
                <a:gd name="connsiteX3" fmla="*/ 427435 w 603084"/>
                <a:gd name="connsiteY3" fmla="*/ 381443 h 601331"/>
                <a:gd name="connsiteX4" fmla="*/ 469412 w 603084"/>
                <a:gd name="connsiteY4" fmla="*/ 173161 h 601331"/>
                <a:gd name="connsiteX5" fmla="*/ 294527 w 603084"/>
                <a:gd name="connsiteY5" fmla="*/ 5706 h 601331"/>
                <a:gd name="connsiteX6" fmla="*/ 55432 w 603084"/>
                <a:gd name="connsiteY6" fmla="*/ 83239 h 601331"/>
                <a:gd name="connsiteX7" fmla="*/ 74139 w 603084"/>
                <a:gd name="connsiteY7" fmla="*/ 403073 h 601331"/>
                <a:gd name="connsiteX8" fmla="*/ 384110 w 603084"/>
                <a:gd name="connsiteY8" fmla="*/ 424071 h 601331"/>
                <a:gd name="connsiteX9" fmla="*/ 415781 w 603084"/>
                <a:gd name="connsiteY9" fmla="*/ 456440 h 601331"/>
                <a:gd name="connsiteX10" fmla="*/ 414452 w 603084"/>
                <a:gd name="connsiteY10" fmla="*/ 480427 h 601331"/>
                <a:gd name="connsiteX11" fmla="*/ 422636 w 603084"/>
                <a:gd name="connsiteY11" fmla="*/ 493156 h 601331"/>
                <a:gd name="connsiteX12" fmla="*/ 426728 w 603084"/>
                <a:gd name="connsiteY12" fmla="*/ 497436 h 601331"/>
                <a:gd name="connsiteX13" fmla="*/ 524014 w 603084"/>
                <a:gd name="connsiteY13" fmla="*/ 586623 h 601331"/>
                <a:gd name="connsiteX14" fmla="*/ 572460 w 603084"/>
                <a:gd name="connsiteY14" fmla="*/ 594091 h 601331"/>
                <a:gd name="connsiteX15" fmla="*/ 589158 w 603084"/>
                <a:gd name="connsiteY15" fmla="*/ 576506 h 601331"/>
                <a:gd name="connsiteX16" fmla="*/ 589177 w 603084"/>
                <a:gd name="connsiteY16" fmla="*/ 576478 h 601331"/>
                <a:gd name="connsiteX17" fmla="*/ 586065 w 603084"/>
                <a:gd name="connsiteY17" fmla="*/ 512032 h 601331"/>
                <a:gd name="connsiteX18" fmla="*/ 80739 w 603084"/>
                <a:gd name="connsiteY18" fmla="*/ 396341 h 601331"/>
                <a:gd name="connsiteX19" fmla="*/ 62136 w 603084"/>
                <a:gd name="connsiteY19" fmla="*/ 89867 h 601331"/>
                <a:gd name="connsiteX20" fmla="*/ 292415 w 603084"/>
                <a:gd name="connsiteY20" fmla="*/ 14890 h 601331"/>
                <a:gd name="connsiteX21" fmla="*/ 460332 w 603084"/>
                <a:gd name="connsiteY21" fmla="*/ 175660 h 601331"/>
                <a:gd name="connsiteX22" fmla="*/ 381781 w 603084"/>
                <a:gd name="connsiteY22" fmla="*/ 414161 h 601331"/>
                <a:gd name="connsiteX23" fmla="*/ 80739 w 603084"/>
                <a:gd name="connsiteY23" fmla="*/ 396341 h 601331"/>
                <a:gd name="connsiteX24" fmla="*/ 421505 w 603084"/>
                <a:gd name="connsiteY24" fmla="*/ 388977 h 601331"/>
                <a:gd name="connsiteX25" fmla="*/ 448113 w 603084"/>
                <a:gd name="connsiteY25" fmla="*/ 420554 h 601331"/>
                <a:gd name="connsiteX26" fmla="*/ 427398 w 603084"/>
                <a:gd name="connsiteY26" fmla="*/ 441919 h 601331"/>
                <a:gd name="connsiteX27" fmla="*/ 420722 w 603084"/>
                <a:gd name="connsiteY27" fmla="*/ 448020 h 601331"/>
                <a:gd name="connsiteX28" fmla="*/ 391700 w 603084"/>
                <a:gd name="connsiteY28" fmla="*/ 418338 h 601331"/>
                <a:gd name="connsiteX29" fmla="*/ 421505 w 603084"/>
                <a:gd name="connsiteY29" fmla="*/ 388977 h 601331"/>
                <a:gd name="connsiteX30" fmla="*/ 425587 w 603084"/>
                <a:gd name="connsiteY30" fmla="*/ 457647 h 601331"/>
                <a:gd name="connsiteX31" fmla="*/ 438128 w 603084"/>
                <a:gd name="connsiteY31" fmla="*/ 445172 h 601331"/>
                <a:gd name="connsiteX32" fmla="*/ 457466 w 603084"/>
                <a:gd name="connsiteY32" fmla="*/ 425881 h 601331"/>
                <a:gd name="connsiteX33" fmla="*/ 485083 w 603084"/>
                <a:gd name="connsiteY33" fmla="*/ 429426 h 601331"/>
                <a:gd name="connsiteX34" fmla="*/ 428312 w 603084"/>
                <a:gd name="connsiteY34" fmla="*/ 485216 h 601331"/>
                <a:gd name="connsiteX35" fmla="*/ 425587 w 603084"/>
                <a:gd name="connsiteY35" fmla="*/ 457647 h 601331"/>
                <a:gd name="connsiteX36" fmla="*/ 434790 w 603084"/>
                <a:gd name="connsiteY36" fmla="*/ 492071 h 601331"/>
                <a:gd name="connsiteX37" fmla="*/ 492569 w 603084"/>
                <a:gd name="connsiteY37" fmla="*/ 435291 h 601331"/>
                <a:gd name="connsiteX38" fmla="*/ 494813 w 603084"/>
                <a:gd name="connsiteY38" fmla="*/ 437233 h 601331"/>
                <a:gd name="connsiteX39" fmla="*/ 579182 w 603084"/>
                <a:gd name="connsiteY39" fmla="*/ 518491 h 601331"/>
                <a:gd name="connsiteX40" fmla="*/ 584764 w 603084"/>
                <a:gd name="connsiteY40" fmla="*/ 524789 h 601331"/>
                <a:gd name="connsiteX41" fmla="*/ 551245 w 603084"/>
                <a:gd name="connsiteY41" fmla="*/ 560175 h 601331"/>
                <a:gd name="connsiteX42" fmla="*/ 550811 w 603084"/>
                <a:gd name="connsiteY42" fmla="*/ 559129 h 601331"/>
                <a:gd name="connsiteX43" fmla="*/ 550651 w 603084"/>
                <a:gd name="connsiteY43" fmla="*/ 558968 h 601331"/>
                <a:gd name="connsiteX44" fmla="*/ 558203 w 603084"/>
                <a:gd name="connsiteY44" fmla="*/ 551416 h 601331"/>
                <a:gd name="connsiteX45" fmla="*/ 559090 w 603084"/>
                <a:gd name="connsiteY45" fmla="*/ 551784 h 601331"/>
                <a:gd name="connsiteX46" fmla="*/ 560758 w 603084"/>
                <a:gd name="connsiteY46" fmla="*/ 551095 h 601331"/>
                <a:gd name="connsiteX47" fmla="*/ 561079 w 603084"/>
                <a:gd name="connsiteY47" fmla="*/ 548540 h 601331"/>
                <a:gd name="connsiteX48" fmla="*/ 563314 w 603084"/>
                <a:gd name="connsiteY48" fmla="*/ 546306 h 601331"/>
                <a:gd name="connsiteX49" fmla="*/ 563314 w 603084"/>
                <a:gd name="connsiteY49" fmla="*/ 542968 h 601331"/>
                <a:gd name="connsiteX50" fmla="*/ 559976 w 603084"/>
                <a:gd name="connsiteY50" fmla="*/ 542968 h 601331"/>
                <a:gd name="connsiteX51" fmla="*/ 557967 w 603084"/>
                <a:gd name="connsiteY51" fmla="*/ 544976 h 601331"/>
                <a:gd name="connsiteX52" fmla="*/ 551622 w 603084"/>
                <a:gd name="connsiteY52" fmla="*/ 538631 h 601331"/>
                <a:gd name="connsiteX53" fmla="*/ 550971 w 603084"/>
                <a:gd name="connsiteY53" fmla="*/ 537047 h 601331"/>
                <a:gd name="connsiteX54" fmla="*/ 549387 w 603084"/>
                <a:gd name="connsiteY54" fmla="*/ 536396 h 601331"/>
                <a:gd name="connsiteX55" fmla="*/ 548982 w 603084"/>
                <a:gd name="connsiteY55" fmla="*/ 535991 h 601331"/>
                <a:gd name="connsiteX56" fmla="*/ 545644 w 603084"/>
                <a:gd name="connsiteY56" fmla="*/ 535991 h 601331"/>
                <a:gd name="connsiteX57" fmla="*/ 545559 w 603084"/>
                <a:gd name="connsiteY57" fmla="*/ 539121 h 601331"/>
                <a:gd name="connsiteX58" fmla="*/ 538176 w 603084"/>
                <a:gd name="connsiteY58" fmla="*/ 546504 h 601331"/>
                <a:gd name="connsiteX59" fmla="*/ 537667 w 603084"/>
                <a:gd name="connsiteY59" fmla="*/ 545994 h 601331"/>
                <a:gd name="connsiteX60" fmla="*/ 534330 w 603084"/>
                <a:gd name="connsiteY60" fmla="*/ 545994 h 601331"/>
                <a:gd name="connsiteX61" fmla="*/ 534330 w 603084"/>
                <a:gd name="connsiteY61" fmla="*/ 549332 h 601331"/>
                <a:gd name="connsiteX62" fmla="*/ 534839 w 603084"/>
                <a:gd name="connsiteY62" fmla="*/ 549841 h 601331"/>
                <a:gd name="connsiteX63" fmla="*/ 529040 w 603084"/>
                <a:gd name="connsiteY63" fmla="*/ 555640 h 601331"/>
                <a:gd name="connsiteX64" fmla="*/ 526796 w 603084"/>
                <a:gd name="connsiteY64" fmla="*/ 553396 h 601331"/>
                <a:gd name="connsiteX65" fmla="*/ 523458 w 603084"/>
                <a:gd name="connsiteY65" fmla="*/ 553396 h 601331"/>
                <a:gd name="connsiteX66" fmla="*/ 523458 w 603084"/>
                <a:gd name="connsiteY66" fmla="*/ 556734 h 601331"/>
                <a:gd name="connsiteX67" fmla="*/ 525702 w 603084"/>
                <a:gd name="connsiteY67" fmla="*/ 558978 h 601331"/>
                <a:gd name="connsiteX68" fmla="*/ 517122 w 603084"/>
                <a:gd name="connsiteY68" fmla="*/ 567558 h 601331"/>
                <a:gd name="connsiteX69" fmla="*/ 434790 w 603084"/>
                <a:gd name="connsiteY69" fmla="*/ 492071 h 601331"/>
                <a:gd name="connsiteX70" fmla="*/ 527767 w 603084"/>
                <a:gd name="connsiteY70" fmla="*/ 577270 h 601331"/>
                <a:gd name="connsiteX71" fmla="*/ 520620 w 603084"/>
                <a:gd name="connsiteY71" fmla="*/ 570717 h 601331"/>
                <a:gd name="connsiteX72" fmla="*/ 529059 w 603084"/>
                <a:gd name="connsiteY72" fmla="*/ 562278 h 601331"/>
                <a:gd name="connsiteX73" fmla="*/ 537498 w 603084"/>
                <a:gd name="connsiteY73" fmla="*/ 570717 h 601331"/>
                <a:gd name="connsiteX74" fmla="*/ 527767 w 603084"/>
                <a:gd name="connsiteY74" fmla="*/ 577270 h 601331"/>
                <a:gd name="connsiteX75" fmla="*/ 548840 w 603084"/>
                <a:gd name="connsiteY75" fmla="*/ 542487 h 601331"/>
                <a:gd name="connsiteX76" fmla="*/ 554639 w 603084"/>
                <a:gd name="connsiteY76" fmla="*/ 548286 h 601331"/>
                <a:gd name="connsiteX77" fmla="*/ 547313 w 603084"/>
                <a:gd name="connsiteY77" fmla="*/ 555612 h 601331"/>
                <a:gd name="connsiteX78" fmla="*/ 541514 w 603084"/>
                <a:gd name="connsiteY78" fmla="*/ 549813 h 601331"/>
                <a:gd name="connsiteX79" fmla="*/ 548840 w 603084"/>
                <a:gd name="connsiteY79" fmla="*/ 542487 h 601331"/>
                <a:gd name="connsiteX80" fmla="*/ 543985 w 603084"/>
                <a:gd name="connsiteY80" fmla="*/ 558950 h 601331"/>
                <a:gd name="connsiteX81" fmla="*/ 539129 w 603084"/>
                <a:gd name="connsiteY81" fmla="*/ 563805 h 601331"/>
                <a:gd name="connsiteX82" fmla="*/ 538572 w 603084"/>
                <a:gd name="connsiteY82" fmla="*/ 565144 h 601331"/>
                <a:gd name="connsiteX83" fmla="*/ 532378 w 603084"/>
                <a:gd name="connsiteY83" fmla="*/ 558950 h 601331"/>
                <a:gd name="connsiteX84" fmla="*/ 538176 w 603084"/>
                <a:gd name="connsiteY84" fmla="*/ 553151 h 601331"/>
                <a:gd name="connsiteX85" fmla="*/ 543985 w 603084"/>
                <a:gd name="connsiteY85" fmla="*/ 558950 h 601331"/>
                <a:gd name="connsiteX86" fmla="*/ 541477 w 603084"/>
                <a:gd name="connsiteY86" fmla="*/ 568039 h 601331"/>
                <a:gd name="connsiteX87" fmla="*/ 541128 w 603084"/>
                <a:gd name="connsiteY87" fmla="*/ 567690 h 601331"/>
                <a:gd name="connsiteX88" fmla="*/ 542467 w 603084"/>
                <a:gd name="connsiteY88" fmla="*/ 567134 h 601331"/>
                <a:gd name="connsiteX89" fmla="*/ 547322 w 603084"/>
                <a:gd name="connsiteY89" fmla="*/ 562278 h 601331"/>
                <a:gd name="connsiteX90" fmla="*/ 547483 w 603084"/>
                <a:gd name="connsiteY90" fmla="*/ 562438 h 601331"/>
                <a:gd name="connsiteX91" fmla="*/ 548171 w 603084"/>
                <a:gd name="connsiteY91" fmla="*/ 562721 h 601331"/>
                <a:gd name="connsiteX92" fmla="*/ 541477 w 603084"/>
                <a:gd name="connsiteY92" fmla="*/ 568039 h 601331"/>
                <a:gd name="connsiteX93" fmla="*/ 581624 w 603084"/>
                <a:gd name="connsiteY93" fmla="*/ 570839 h 601331"/>
                <a:gd name="connsiteX94" fmla="*/ 566953 w 603084"/>
                <a:gd name="connsiteY94" fmla="*/ 586435 h 601331"/>
                <a:gd name="connsiteX95" fmla="*/ 534961 w 603084"/>
                <a:gd name="connsiteY95" fmla="*/ 583757 h 601331"/>
                <a:gd name="connsiteX96" fmla="*/ 590308 w 603084"/>
                <a:gd name="connsiteY96" fmla="*/ 532936 h 601331"/>
                <a:gd name="connsiteX97" fmla="*/ 581624 w 603084"/>
                <a:gd name="connsiteY97" fmla="*/ 570839 h 601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603084" h="601331">
                  <a:moveTo>
                    <a:pt x="586065" y="512032"/>
                  </a:moveTo>
                  <a:cubicBezTo>
                    <a:pt x="559297" y="483406"/>
                    <a:pt x="530671" y="455836"/>
                    <a:pt x="501018" y="430124"/>
                  </a:cubicBezTo>
                  <a:cubicBezTo>
                    <a:pt x="487289" y="418017"/>
                    <a:pt x="473580" y="409286"/>
                    <a:pt x="456665" y="416075"/>
                  </a:cubicBezTo>
                  <a:cubicBezTo>
                    <a:pt x="445133" y="402347"/>
                    <a:pt x="437194" y="392861"/>
                    <a:pt x="427435" y="381443"/>
                  </a:cubicBezTo>
                  <a:cubicBezTo>
                    <a:pt x="472750" y="322721"/>
                    <a:pt x="488883" y="243321"/>
                    <a:pt x="469412" y="173161"/>
                  </a:cubicBezTo>
                  <a:cubicBezTo>
                    <a:pt x="447047" y="91829"/>
                    <a:pt x="376765" y="24526"/>
                    <a:pt x="294527" y="5706"/>
                  </a:cubicBezTo>
                  <a:cubicBezTo>
                    <a:pt x="206971" y="-14509"/>
                    <a:pt x="117002" y="20783"/>
                    <a:pt x="55432" y="83239"/>
                  </a:cubicBezTo>
                  <a:cubicBezTo>
                    <a:pt x="-22469" y="161837"/>
                    <a:pt x="-20074" y="310718"/>
                    <a:pt x="74139" y="403073"/>
                  </a:cubicBezTo>
                  <a:cubicBezTo>
                    <a:pt x="162298" y="489271"/>
                    <a:pt x="293424" y="491798"/>
                    <a:pt x="384110" y="424071"/>
                  </a:cubicBezTo>
                  <a:lnTo>
                    <a:pt x="415781" y="456440"/>
                  </a:lnTo>
                  <a:cubicBezTo>
                    <a:pt x="412283" y="464087"/>
                    <a:pt x="411642" y="472582"/>
                    <a:pt x="414452" y="480427"/>
                  </a:cubicBezTo>
                  <a:cubicBezTo>
                    <a:pt x="416319" y="485301"/>
                    <a:pt x="419327" y="489469"/>
                    <a:pt x="422636" y="493156"/>
                  </a:cubicBezTo>
                  <a:cubicBezTo>
                    <a:pt x="422796" y="495390"/>
                    <a:pt x="424239" y="497144"/>
                    <a:pt x="426728" y="497436"/>
                  </a:cubicBezTo>
                  <a:cubicBezTo>
                    <a:pt x="430057" y="500651"/>
                    <a:pt x="520601" y="583502"/>
                    <a:pt x="524014" y="586623"/>
                  </a:cubicBezTo>
                  <a:cubicBezTo>
                    <a:pt x="538752" y="600257"/>
                    <a:pt x="553857" y="607762"/>
                    <a:pt x="572460" y="594091"/>
                  </a:cubicBezTo>
                  <a:cubicBezTo>
                    <a:pt x="579201" y="589348"/>
                    <a:pt x="584208" y="583068"/>
                    <a:pt x="589158" y="576506"/>
                  </a:cubicBezTo>
                  <a:cubicBezTo>
                    <a:pt x="589167" y="576497"/>
                    <a:pt x="589167" y="576487"/>
                    <a:pt x="589177" y="576478"/>
                  </a:cubicBezTo>
                  <a:cubicBezTo>
                    <a:pt x="609816" y="548729"/>
                    <a:pt x="606403" y="533709"/>
                    <a:pt x="586065" y="512032"/>
                  </a:cubicBezTo>
                  <a:close/>
                  <a:moveTo>
                    <a:pt x="80739" y="396341"/>
                  </a:moveTo>
                  <a:cubicBezTo>
                    <a:pt x="-8307" y="309058"/>
                    <a:pt x="-13427" y="166118"/>
                    <a:pt x="62136" y="89867"/>
                  </a:cubicBezTo>
                  <a:cubicBezTo>
                    <a:pt x="121320" y="29844"/>
                    <a:pt x="207914" y="-4619"/>
                    <a:pt x="292415" y="14890"/>
                  </a:cubicBezTo>
                  <a:cubicBezTo>
                    <a:pt x="371381" y="32965"/>
                    <a:pt x="438854" y="97571"/>
                    <a:pt x="460332" y="175660"/>
                  </a:cubicBezTo>
                  <a:cubicBezTo>
                    <a:pt x="484517" y="262791"/>
                    <a:pt x="451092" y="360832"/>
                    <a:pt x="381781" y="414161"/>
                  </a:cubicBezTo>
                  <a:cubicBezTo>
                    <a:pt x="296026" y="480681"/>
                    <a:pt x="167521" y="481190"/>
                    <a:pt x="80739" y="396341"/>
                  </a:cubicBezTo>
                  <a:close/>
                  <a:moveTo>
                    <a:pt x="421505" y="388977"/>
                  </a:moveTo>
                  <a:cubicBezTo>
                    <a:pt x="429434" y="398274"/>
                    <a:pt x="437628" y="408061"/>
                    <a:pt x="448113" y="420554"/>
                  </a:cubicBezTo>
                  <a:cubicBezTo>
                    <a:pt x="436694" y="428747"/>
                    <a:pt x="437760" y="433924"/>
                    <a:pt x="427398" y="441919"/>
                  </a:cubicBezTo>
                  <a:cubicBezTo>
                    <a:pt x="424805" y="443928"/>
                    <a:pt x="422796" y="445521"/>
                    <a:pt x="420722" y="448020"/>
                  </a:cubicBezTo>
                  <a:lnTo>
                    <a:pt x="391700" y="418338"/>
                  </a:lnTo>
                  <a:cubicBezTo>
                    <a:pt x="402798" y="409315"/>
                    <a:pt x="413669" y="398321"/>
                    <a:pt x="421505" y="388977"/>
                  </a:cubicBezTo>
                  <a:close/>
                  <a:moveTo>
                    <a:pt x="425587" y="457647"/>
                  </a:moveTo>
                  <a:cubicBezTo>
                    <a:pt x="428935" y="451292"/>
                    <a:pt x="433064" y="450236"/>
                    <a:pt x="438128" y="445172"/>
                  </a:cubicBezTo>
                  <a:cubicBezTo>
                    <a:pt x="445539" y="437545"/>
                    <a:pt x="447726" y="430784"/>
                    <a:pt x="457466" y="425881"/>
                  </a:cubicBezTo>
                  <a:cubicBezTo>
                    <a:pt x="467319" y="420658"/>
                    <a:pt x="475984" y="423156"/>
                    <a:pt x="485083" y="429426"/>
                  </a:cubicBezTo>
                  <a:lnTo>
                    <a:pt x="428312" y="485216"/>
                  </a:lnTo>
                  <a:cubicBezTo>
                    <a:pt x="420562" y="475797"/>
                    <a:pt x="420345" y="466387"/>
                    <a:pt x="425587" y="457647"/>
                  </a:cubicBezTo>
                  <a:close/>
                  <a:moveTo>
                    <a:pt x="434790" y="492071"/>
                  </a:moveTo>
                  <a:lnTo>
                    <a:pt x="492569" y="435291"/>
                  </a:lnTo>
                  <a:cubicBezTo>
                    <a:pt x="493324" y="435942"/>
                    <a:pt x="494078" y="436583"/>
                    <a:pt x="494813" y="437233"/>
                  </a:cubicBezTo>
                  <a:cubicBezTo>
                    <a:pt x="524250" y="462757"/>
                    <a:pt x="552631" y="490091"/>
                    <a:pt x="579182" y="518491"/>
                  </a:cubicBezTo>
                  <a:cubicBezTo>
                    <a:pt x="581143" y="520584"/>
                    <a:pt x="583010" y="522677"/>
                    <a:pt x="584764" y="524789"/>
                  </a:cubicBezTo>
                  <a:cubicBezTo>
                    <a:pt x="575137" y="537857"/>
                    <a:pt x="563785" y="549709"/>
                    <a:pt x="551245" y="560175"/>
                  </a:cubicBezTo>
                  <a:cubicBezTo>
                    <a:pt x="551141" y="559808"/>
                    <a:pt x="551103" y="559412"/>
                    <a:pt x="550811" y="559129"/>
                  </a:cubicBezTo>
                  <a:lnTo>
                    <a:pt x="550651" y="558968"/>
                  </a:lnTo>
                  <a:lnTo>
                    <a:pt x="558203" y="551416"/>
                  </a:lnTo>
                  <a:cubicBezTo>
                    <a:pt x="558505" y="551548"/>
                    <a:pt x="558769" y="551784"/>
                    <a:pt x="559090" y="551784"/>
                  </a:cubicBezTo>
                  <a:cubicBezTo>
                    <a:pt x="559693" y="551784"/>
                    <a:pt x="560296" y="551557"/>
                    <a:pt x="560758" y="551095"/>
                  </a:cubicBezTo>
                  <a:cubicBezTo>
                    <a:pt x="561466" y="550388"/>
                    <a:pt x="561456" y="549398"/>
                    <a:pt x="561079" y="548540"/>
                  </a:cubicBezTo>
                  <a:lnTo>
                    <a:pt x="563314" y="546306"/>
                  </a:lnTo>
                  <a:cubicBezTo>
                    <a:pt x="564238" y="545382"/>
                    <a:pt x="564238" y="543892"/>
                    <a:pt x="563314" y="542968"/>
                  </a:cubicBezTo>
                  <a:cubicBezTo>
                    <a:pt x="562390" y="542044"/>
                    <a:pt x="560900" y="542044"/>
                    <a:pt x="559976" y="542968"/>
                  </a:cubicBezTo>
                  <a:lnTo>
                    <a:pt x="557967" y="544976"/>
                  </a:lnTo>
                  <a:lnTo>
                    <a:pt x="551622" y="538631"/>
                  </a:lnTo>
                  <a:cubicBezTo>
                    <a:pt x="551603" y="538055"/>
                    <a:pt x="551405" y="537490"/>
                    <a:pt x="550971" y="537047"/>
                  </a:cubicBezTo>
                  <a:cubicBezTo>
                    <a:pt x="550538" y="536603"/>
                    <a:pt x="549962" y="536415"/>
                    <a:pt x="549387" y="536396"/>
                  </a:cubicBezTo>
                  <a:lnTo>
                    <a:pt x="548982" y="535991"/>
                  </a:lnTo>
                  <a:cubicBezTo>
                    <a:pt x="548058" y="535066"/>
                    <a:pt x="546568" y="535066"/>
                    <a:pt x="545644" y="535991"/>
                  </a:cubicBezTo>
                  <a:cubicBezTo>
                    <a:pt x="544777" y="536858"/>
                    <a:pt x="544805" y="538197"/>
                    <a:pt x="545559" y="539121"/>
                  </a:cubicBezTo>
                  <a:lnTo>
                    <a:pt x="538176" y="546504"/>
                  </a:lnTo>
                  <a:lnTo>
                    <a:pt x="537667" y="545994"/>
                  </a:lnTo>
                  <a:cubicBezTo>
                    <a:pt x="536743" y="545070"/>
                    <a:pt x="535254" y="545070"/>
                    <a:pt x="534330" y="545994"/>
                  </a:cubicBezTo>
                  <a:cubicBezTo>
                    <a:pt x="533406" y="546918"/>
                    <a:pt x="533406" y="548408"/>
                    <a:pt x="534330" y="549332"/>
                  </a:cubicBezTo>
                  <a:lnTo>
                    <a:pt x="534839" y="549841"/>
                  </a:lnTo>
                  <a:lnTo>
                    <a:pt x="529040" y="555640"/>
                  </a:lnTo>
                  <a:lnTo>
                    <a:pt x="526796" y="553396"/>
                  </a:lnTo>
                  <a:cubicBezTo>
                    <a:pt x="525872" y="552472"/>
                    <a:pt x="524382" y="552472"/>
                    <a:pt x="523458" y="553396"/>
                  </a:cubicBezTo>
                  <a:cubicBezTo>
                    <a:pt x="522534" y="554320"/>
                    <a:pt x="522534" y="555810"/>
                    <a:pt x="523458" y="556734"/>
                  </a:cubicBezTo>
                  <a:lnTo>
                    <a:pt x="525702" y="558978"/>
                  </a:lnTo>
                  <a:lnTo>
                    <a:pt x="517122" y="567558"/>
                  </a:lnTo>
                  <a:cubicBezTo>
                    <a:pt x="511653" y="562514"/>
                    <a:pt x="440230" y="497144"/>
                    <a:pt x="434790" y="492071"/>
                  </a:cubicBezTo>
                  <a:close/>
                  <a:moveTo>
                    <a:pt x="527767" y="577270"/>
                  </a:moveTo>
                  <a:cubicBezTo>
                    <a:pt x="525382" y="575092"/>
                    <a:pt x="523006" y="572904"/>
                    <a:pt x="520620" y="570717"/>
                  </a:cubicBezTo>
                  <a:lnTo>
                    <a:pt x="529059" y="562278"/>
                  </a:lnTo>
                  <a:lnTo>
                    <a:pt x="537498" y="570717"/>
                  </a:lnTo>
                  <a:cubicBezTo>
                    <a:pt x="534282" y="572961"/>
                    <a:pt x="531086" y="575224"/>
                    <a:pt x="527767" y="577270"/>
                  </a:cubicBezTo>
                  <a:close/>
                  <a:moveTo>
                    <a:pt x="548840" y="542487"/>
                  </a:moveTo>
                  <a:lnTo>
                    <a:pt x="554639" y="548286"/>
                  </a:lnTo>
                  <a:lnTo>
                    <a:pt x="547313" y="555612"/>
                  </a:lnTo>
                  <a:lnTo>
                    <a:pt x="541514" y="549813"/>
                  </a:lnTo>
                  <a:lnTo>
                    <a:pt x="548840" y="542487"/>
                  </a:lnTo>
                  <a:close/>
                  <a:moveTo>
                    <a:pt x="543985" y="558950"/>
                  </a:moveTo>
                  <a:lnTo>
                    <a:pt x="539129" y="563805"/>
                  </a:lnTo>
                  <a:cubicBezTo>
                    <a:pt x="538761" y="564173"/>
                    <a:pt x="538648" y="564663"/>
                    <a:pt x="538572" y="565144"/>
                  </a:cubicBezTo>
                  <a:lnTo>
                    <a:pt x="532378" y="558950"/>
                  </a:lnTo>
                  <a:lnTo>
                    <a:pt x="538176" y="553151"/>
                  </a:lnTo>
                  <a:lnTo>
                    <a:pt x="543985" y="558950"/>
                  </a:lnTo>
                  <a:close/>
                  <a:moveTo>
                    <a:pt x="541477" y="568039"/>
                  </a:moveTo>
                  <a:lnTo>
                    <a:pt x="541128" y="567690"/>
                  </a:lnTo>
                  <a:cubicBezTo>
                    <a:pt x="541609" y="567615"/>
                    <a:pt x="542089" y="567502"/>
                    <a:pt x="542467" y="567134"/>
                  </a:cubicBezTo>
                  <a:lnTo>
                    <a:pt x="547322" y="562278"/>
                  </a:lnTo>
                  <a:lnTo>
                    <a:pt x="547483" y="562438"/>
                  </a:lnTo>
                  <a:cubicBezTo>
                    <a:pt x="547671" y="562627"/>
                    <a:pt x="547945" y="562608"/>
                    <a:pt x="548171" y="562721"/>
                  </a:cubicBezTo>
                  <a:cubicBezTo>
                    <a:pt x="545946" y="564513"/>
                    <a:pt x="543768" y="566351"/>
                    <a:pt x="541477" y="568039"/>
                  </a:cubicBezTo>
                  <a:close/>
                  <a:moveTo>
                    <a:pt x="581624" y="570839"/>
                  </a:moveTo>
                  <a:cubicBezTo>
                    <a:pt x="577146" y="576770"/>
                    <a:pt x="572658" y="582427"/>
                    <a:pt x="566953" y="586435"/>
                  </a:cubicBezTo>
                  <a:cubicBezTo>
                    <a:pt x="554969" y="595269"/>
                    <a:pt x="545059" y="592337"/>
                    <a:pt x="534961" y="583757"/>
                  </a:cubicBezTo>
                  <a:cubicBezTo>
                    <a:pt x="556185" y="570321"/>
                    <a:pt x="575081" y="552925"/>
                    <a:pt x="590308" y="532936"/>
                  </a:cubicBezTo>
                  <a:cubicBezTo>
                    <a:pt x="597238" y="545778"/>
                    <a:pt x="592232" y="556574"/>
                    <a:pt x="581624" y="570839"/>
                  </a:cubicBezTo>
                  <a:close/>
                </a:path>
              </a:pathLst>
            </a:custGeom>
            <a:grpFill/>
            <a:ln w="9381" cap="flat">
              <a:noFill/>
              <a:prstDash val="solid"/>
              <a:miter/>
            </a:ln>
          </p:spPr>
          <p:txBody>
            <a:bodyPr rtlCol="0" anchor="ctr"/>
            <a:lstStyle/>
            <a:p>
              <a:endParaRPr lang="fr-FR"/>
            </a:p>
          </p:txBody>
        </p:sp>
        <p:sp>
          <p:nvSpPr>
            <p:cNvPr id="10" name="Forme libre 363">
              <a:extLst>
                <a:ext uri="{FF2B5EF4-FFF2-40B4-BE49-F238E27FC236}">
                  <a16:creationId xmlns:a16="http://schemas.microsoft.com/office/drawing/2014/main" id="{C0A9E64E-B65E-175A-505E-07E0CA80A8D6}"/>
                </a:ext>
              </a:extLst>
            </p:cNvPr>
            <p:cNvSpPr/>
            <p:nvPr/>
          </p:nvSpPr>
          <p:spPr>
            <a:xfrm>
              <a:off x="4033908" y="3239766"/>
              <a:ext cx="51943" cy="51943"/>
            </a:xfrm>
            <a:custGeom>
              <a:avLst/>
              <a:gdLst>
                <a:gd name="connsiteX0" fmla="*/ 20041 w 51943"/>
                <a:gd name="connsiteY0" fmla="*/ 43500 h 51943"/>
                <a:gd name="connsiteX1" fmla="*/ 23379 w 51943"/>
                <a:gd name="connsiteY1" fmla="*/ 43500 h 51943"/>
                <a:gd name="connsiteX2" fmla="*/ 23379 w 51943"/>
                <a:gd name="connsiteY2" fmla="*/ 40162 h 51943"/>
                <a:gd name="connsiteX3" fmla="*/ 19249 w 51943"/>
                <a:gd name="connsiteY3" fmla="*/ 36032 h 51943"/>
                <a:gd name="connsiteX4" fmla="*/ 26349 w 51943"/>
                <a:gd name="connsiteY4" fmla="*/ 28932 h 51943"/>
                <a:gd name="connsiteX5" fmla="*/ 27395 w 51943"/>
                <a:gd name="connsiteY5" fmla="*/ 29979 h 51943"/>
                <a:gd name="connsiteX6" fmla="*/ 30733 w 51943"/>
                <a:gd name="connsiteY6" fmla="*/ 29979 h 51943"/>
                <a:gd name="connsiteX7" fmla="*/ 30733 w 51943"/>
                <a:gd name="connsiteY7" fmla="*/ 26641 h 51943"/>
                <a:gd name="connsiteX8" fmla="*/ 29687 w 51943"/>
                <a:gd name="connsiteY8" fmla="*/ 25594 h 51943"/>
                <a:gd name="connsiteX9" fmla="*/ 37956 w 51943"/>
                <a:gd name="connsiteY9" fmla="*/ 17325 h 51943"/>
                <a:gd name="connsiteX10" fmla="*/ 43264 w 51943"/>
                <a:gd name="connsiteY10" fmla="*/ 22634 h 51943"/>
                <a:gd name="connsiteX11" fmla="*/ 46602 w 51943"/>
                <a:gd name="connsiteY11" fmla="*/ 22634 h 51943"/>
                <a:gd name="connsiteX12" fmla="*/ 46602 w 51943"/>
                <a:gd name="connsiteY12" fmla="*/ 19296 h 51943"/>
                <a:gd name="connsiteX13" fmla="*/ 41293 w 51943"/>
                <a:gd name="connsiteY13" fmla="*/ 13988 h 51943"/>
                <a:gd name="connsiteX14" fmla="*/ 51250 w 51943"/>
                <a:gd name="connsiteY14" fmla="*/ 4031 h 51943"/>
                <a:gd name="connsiteX15" fmla="*/ 51250 w 51943"/>
                <a:gd name="connsiteY15" fmla="*/ 693 h 51943"/>
                <a:gd name="connsiteX16" fmla="*/ 47912 w 51943"/>
                <a:gd name="connsiteY16" fmla="*/ 693 h 51943"/>
                <a:gd name="connsiteX17" fmla="*/ 37946 w 51943"/>
                <a:gd name="connsiteY17" fmla="*/ 10659 h 51943"/>
                <a:gd name="connsiteX18" fmla="*/ 29564 w 51943"/>
                <a:gd name="connsiteY18" fmla="*/ 2277 h 51943"/>
                <a:gd name="connsiteX19" fmla="*/ 26226 w 51943"/>
                <a:gd name="connsiteY19" fmla="*/ 2277 h 51943"/>
                <a:gd name="connsiteX20" fmla="*/ 26226 w 51943"/>
                <a:gd name="connsiteY20" fmla="*/ 5615 h 51943"/>
                <a:gd name="connsiteX21" fmla="*/ 34608 w 51943"/>
                <a:gd name="connsiteY21" fmla="*/ 13997 h 51943"/>
                <a:gd name="connsiteX22" fmla="*/ 26339 w 51943"/>
                <a:gd name="connsiteY22" fmla="*/ 22266 h 51943"/>
                <a:gd name="connsiteX23" fmla="*/ 18730 w 51943"/>
                <a:gd name="connsiteY23" fmla="*/ 14657 h 51943"/>
                <a:gd name="connsiteX24" fmla="*/ 15393 w 51943"/>
                <a:gd name="connsiteY24" fmla="*/ 14657 h 51943"/>
                <a:gd name="connsiteX25" fmla="*/ 15393 w 51943"/>
                <a:gd name="connsiteY25" fmla="*/ 17995 h 51943"/>
                <a:gd name="connsiteX26" fmla="*/ 23002 w 51943"/>
                <a:gd name="connsiteY26" fmla="*/ 25604 h 51943"/>
                <a:gd name="connsiteX27" fmla="*/ 15902 w 51943"/>
                <a:gd name="connsiteY27" fmla="*/ 32704 h 51943"/>
                <a:gd name="connsiteX28" fmla="*/ 7906 w 51943"/>
                <a:gd name="connsiteY28" fmla="*/ 24708 h 51943"/>
                <a:gd name="connsiteX29" fmla="*/ 4568 w 51943"/>
                <a:gd name="connsiteY29" fmla="*/ 24708 h 51943"/>
                <a:gd name="connsiteX30" fmla="*/ 4568 w 51943"/>
                <a:gd name="connsiteY30" fmla="*/ 28046 h 51943"/>
                <a:gd name="connsiteX31" fmla="*/ 12564 w 51943"/>
                <a:gd name="connsiteY31" fmla="*/ 36042 h 51943"/>
                <a:gd name="connsiteX32" fmla="*/ 693 w 51943"/>
                <a:gd name="connsiteY32" fmla="*/ 47912 h 51943"/>
                <a:gd name="connsiteX33" fmla="*/ 693 w 51943"/>
                <a:gd name="connsiteY33" fmla="*/ 51250 h 51943"/>
                <a:gd name="connsiteX34" fmla="*/ 4031 w 51943"/>
                <a:gd name="connsiteY34" fmla="*/ 51250 h 51943"/>
                <a:gd name="connsiteX35" fmla="*/ 15902 w 51943"/>
                <a:gd name="connsiteY35" fmla="*/ 39379 h 51943"/>
                <a:gd name="connsiteX36" fmla="*/ 20041 w 51943"/>
                <a:gd name="connsiteY36" fmla="*/ 43500 h 51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1943" h="51943">
                  <a:moveTo>
                    <a:pt x="20041" y="43500"/>
                  </a:moveTo>
                  <a:cubicBezTo>
                    <a:pt x="20965" y="44424"/>
                    <a:pt x="22455" y="44424"/>
                    <a:pt x="23379" y="43500"/>
                  </a:cubicBezTo>
                  <a:cubicBezTo>
                    <a:pt x="24303" y="42576"/>
                    <a:pt x="24303" y="41086"/>
                    <a:pt x="23379" y="40162"/>
                  </a:cubicBezTo>
                  <a:lnTo>
                    <a:pt x="19249" y="36032"/>
                  </a:lnTo>
                  <a:lnTo>
                    <a:pt x="26349" y="28932"/>
                  </a:lnTo>
                  <a:lnTo>
                    <a:pt x="27395" y="29979"/>
                  </a:lnTo>
                  <a:cubicBezTo>
                    <a:pt x="28319" y="30903"/>
                    <a:pt x="29809" y="30903"/>
                    <a:pt x="30733" y="29979"/>
                  </a:cubicBezTo>
                  <a:cubicBezTo>
                    <a:pt x="31657" y="29055"/>
                    <a:pt x="31657" y="27565"/>
                    <a:pt x="30733" y="26641"/>
                  </a:cubicBezTo>
                  <a:lnTo>
                    <a:pt x="29687" y="25594"/>
                  </a:lnTo>
                  <a:lnTo>
                    <a:pt x="37956" y="17325"/>
                  </a:lnTo>
                  <a:lnTo>
                    <a:pt x="43264" y="22634"/>
                  </a:lnTo>
                  <a:cubicBezTo>
                    <a:pt x="44188" y="23558"/>
                    <a:pt x="45678" y="23558"/>
                    <a:pt x="46602" y="22634"/>
                  </a:cubicBezTo>
                  <a:cubicBezTo>
                    <a:pt x="47526" y="21710"/>
                    <a:pt x="47526" y="20220"/>
                    <a:pt x="46602" y="19296"/>
                  </a:cubicBezTo>
                  <a:lnTo>
                    <a:pt x="41293" y="13988"/>
                  </a:lnTo>
                  <a:lnTo>
                    <a:pt x="51250" y="4031"/>
                  </a:lnTo>
                  <a:cubicBezTo>
                    <a:pt x="52174" y="3107"/>
                    <a:pt x="52174" y="1617"/>
                    <a:pt x="51250" y="693"/>
                  </a:cubicBezTo>
                  <a:cubicBezTo>
                    <a:pt x="50326" y="-231"/>
                    <a:pt x="48836" y="-231"/>
                    <a:pt x="47912" y="693"/>
                  </a:cubicBezTo>
                  <a:lnTo>
                    <a:pt x="37946" y="10659"/>
                  </a:lnTo>
                  <a:lnTo>
                    <a:pt x="29564" y="2277"/>
                  </a:lnTo>
                  <a:cubicBezTo>
                    <a:pt x="28640" y="1353"/>
                    <a:pt x="27150" y="1353"/>
                    <a:pt x="26226" y="2277"/>
                  </a:cubicBezTo>
                  <a:cubicBezTo>
                    <a:pt x="25302" y="3201"/>
                    <a:pt x="25302" y="4691"/>
                    <a:pt x="26226" y="5615"/>
                  </a:cubicBezTo>
                  <a:lnTo>
                    <a:pt x="34608" y="13997"/>
                  </a:lnTo>
                  <a:lnTo>
                    <a:pt x="26339" y="22266"/>
                  </a:lnTo>
                  <a:lnTo>
                    <a:pt x="18730" y="14657"/>
                  </a:lnTo>
                  <a:cubicBezTo>
                    <a:pt x="17806" y="13733"/>
                    <a:pt x="16317" y="13733"/>
                    <a:pt x="15393" y="14657"/>
                  </a:cubicBezTo>
                  <a:cubicBezTo>
                    <a:pt x="14468" y="15581"/>
                    <a:pt x="14468" y="17071"/>
                    <a:pt x="15393" y="17995"/>
                  </a:cubicBezTo>
                  <a:lnTo>
                    <a:pt x="23002" y="25604"/>
                  </a:lnTo>
                  <a:lnTo>
                    <a:pt x="15902" y="32704"/>
                  </a:lnTo>
                  <a:lnTo>
                    <a:pt x="7906" y="24708"/>
                  </a:lnTo>
                  <a:cubicBezTo>
                    <a:pt x="6982" y="23784"/>
                    <a:pt x="5492" y="23784"/>
                    <a:pt x="4568" y="24708"/>
                  </a:cubicBezTo>
                  <a:cubicBezTo>
                    <a:pt x="3644" y="25632"/>
                    <a:pt x="3644" y="27122"/>
                    <a:pt x="4568" y="28046"/>
                  </a:cubicBezTo>
                  <a:lnTo>
                    <a:pt x="12564" y="36042"/>
                  </a:lnTo>
                  <a:lnTo>
                    <a:pt x="693" y="47912"/>
                  </a:lnTo>
                  <a:cubicBezTo>
                    <a:pt x="-231" y="48836"/>
                    <a:pt x="-231" y="50326"/>
                    <a:pt x="693" y="51250"/>
                  </a:cubicBezTo>
                  <a:cubicBezTo>
                    <a:pt x="1617" y="52174"/>
                    <a:pt x="3107" y="52174"/>
                    <a:pt x="4031" y="51250"/>
                  </a:cubicBezTo>
                  <a:lnTo>
                    <a:pt x="15902" y="39379"/>
                  </a:lnTo>
                  <a:lnTo>
                    <a:pt x="20041" y="43500"/>
                  </a:lnTo>
                  <a:close/>
                </a:path>
              </a:pathLst>
            </a:custGeom>
            <a:grpFill/>
            <a:ln w="9381" cap="flat">
              <a:noFill/>
              <a:prstDash val="solid"/>
              <a:miter/>
            </a:ln>
          </p:spPr>
          <p:txBody>
            <a:bodyPr rtlCol="0" anchor="ctr"/>
            <a:lstStyle/>
            <a:p>
              <a:endParaRPr lang="fr-FR"/>
            </a:p>
          </p:txBody>
        </p:sp>
        <p:sp>
          <p:nvSpPr>
            <p:cNvPr id="11" name="Forme libre 364">
              <a:extLst>
                <a:ext uri="{FF2B5EF4-FFF2-40B4-BE49-F238E27FC236}">
                  <a16:creationId xmlns:a16="http://schemas.microsoft.com/office/drawing/2014/main" id="{1B41B855-AC1D-CB93-5884-9934AC7033DB}"/>
                </a:ext>
              </a:extLst>
            </p:cNvPr>
            <p:cNvSpPr/>
            <p:nvPr/>
          </p:nvSpPr>
          <p:spPr>
            <a:xfrm>
              <a:off x="4270514" y="3252928"/>
              <a:ext cx="41288" cy="44166"/>
            </a:xfrm>
            <a:custGeom>
              <a:avLst/>
              <a:gdLst>
                <a:gd name="connsiteX0" fmla="*/ 4031 w 41288"/>
                <a:gd name="connsiteY0" fmla="*/ 43481 h 44166"/>
                <a:gd name="connsiteX1" fmla="*/ 13573 w 41288"/>
                <a:gd name="connsiteY1" fmla="*/ 33939 h 44166"/>
                <a:gd name="connsiteX2" fmla="*/ 16609 w 41288"/>
                <a:gd name="connsiteY2" fmla="*/ 36975 h 44166"/>
                <a:gd name="connsiteX3" fmla="*/ 19947 w 41288"/>
                <a:gd name="connsiteY3" fmla="*/ 36975 h 44166"/>
                <a:gd name="connsiteX4" fmla="*/ 19947 w 41288"/>
                <a:gd name="connsiteY4" fmla="*/ 33637 h 44166"/>
                <a:gd name="connsiteX5" fmla="*/ 16911 w 41288"/>
                <a:gd name="connsiteY5" fmla="*/ 30601 h 44166"/>
                <a:gd name="connsiteX6" fmla="*/ 26339 w 41288"/>
                <a:gd name="connsiteY6" fmla="*/ 21172 h 44166"/>
                <a:gd name="connsiteX7" fmla="*/ 27461 w 41288"/>
                <a:gd name="connsiteY7" fmla="*/ 22294 h 44166"/>
                <a:gd name="connsiteX8" fmla="*/ 30799 w 41288"/>
                <a:gd name="connsiteY8" fmla="*/ 22294 h 44166"/>
                <a:gd name="connsiteX9" fmla="*/ 30799 w 41288"/>
                <a:gd name="connsiteY9" fmla="*/ 18957 h 44166"/>
                <a:gd name="connsiteX10" fmla="*/ 29677 w 41288"/>
                <a:gd name="connsiteY10" fmla="*/ 17835 h 44166"/>
                <a:gd name="connsiteX11" fmla="*/ 33694 w 41288"/>
                <a:gd name="connsiteY11" fmla="*/ 13818 h 44166"/>
                <a:gd name="connsiteX12" fmla="*/ 37258 w 41288"/>
                <a:gd name="connsiteY12" fmla="*/ 17382 h 44166"/>
                <a:gd name="connsiteX13" fmla="*/ 40596 w 41288"/>
                <a:gd name="connsiteY13" fmla="*/ 17382 h 44166"/>
                <a:gd name="connsiteX14" fmla="*/ 40596 w 41288"/>
                <a:gd name="connsiteY14" fmla="*/ 14044 h 44166"/>
                <a:gd name="connsiteX15" fmla="*/ 37032 w 41288"/>
                <a:gd name="connsiteY15" fmla="*/ 10480 h 44166"/>
                <a:gd name="connsiteX16" fmla="*/ 37795 w 41288"/>
                <a:gd name="connsiteY16" fmla="*/ 9716 h 44166"/>
                <a:gd name="connsiteX17" fmla="*/ 37795 w 41288"/>
                <a:gd name="connsiteY17" fmla="*/ 6379 h 44166"/>
                <a:gd name="connsiteX18" fmla="*/ 34458 w 41288"/>
                <a:gd name="connsiteY18" fmla="*/ 6379 h 44166"/>
                <a:gd name="connsiteX19" fmla="*/ 33694 w 41288"/>
                <a:gd name="connsiteY19" fmla="*/ 7142 h 44166"/>
                <a:gd name="connsiteX20" fmla="*/ 27244 w 41288"/>
                <a:gd name="connsiteY20" fmla="*/ 693 h 44166"/>
                <a:gd name="connsiteX21" fmla="*/ 23907 w 41288"/>
                <a:gd name="connsiteY21" fmla="*/ 693 h 44166"/>
                <a:gd name="connsiteX22" fmla="*/ 23907 w 41288"/>
                <a:gd name="connsiteY22" fmla="*/ 4031 h 44166"/>
                <a:gd name="connsiteX23" fmla="*/ 30356 w 41288"/>
                <a:gd name="connsiteY23" fmla="*/ 10480 h 44166"/>
                <a:gd name="connsiteX24" fmla="*/ 26339 w 41288"/>
                <a:gd name="connsiteY24" fmla="*/ 14497 h 44166"/>
                <a:gd name="connsiteX25" fmla="*/ 20277 w 41288"/>
                <a:gd name="connsiteY25" fmla="*/ 8434 h 44166"/>
                <a:gd name="connsiteX26" fmla="*/ 16939 w 41288"/>
                <a:gd name="connsiteY26" fmla="*/ 8434 h 44166"/>
                <a:gd name="connsiteX27" fmla="*/ 16939 w 41288"/>
                <a:gd name="connsiteY27" fmla="*/ 11772 h 44166"/>
                <a:gd name="connsiteX28" fmla="*/ 23002 w 41288"/>
                <a:gd name="connsiteY28" fmla="*/ 17835 h 44166"/>
                <a:gd name="connsiteX29" fmla="*/ 13573 w 41288"/>
                <a:gd name="connsiteY29" fmla="*/ 27263 h 44166"/>
                <a:gd name="connsiteX30" fmla="*/ 8670 w 41288"/>
                <a:gd name="connsiteY30" fmla="*/ 22360 h 44166"/>
                <a:gd name="connsiteX31" fmla="*/ 5332 w 41288"/>
                <a:gd name="connsiteY31" fmla="*/ 22360 h 44166"/>
                <a:gd name="connsiteX32" fmla="*/ 5332 w 41288"/>
                <a:gd name="connsiteY32" fmla="*/ 25698 h 44166"/>
                <a:gd name="connsiteX33" fmla="*/ 10235 w 41288"/>
                <a:gd name="connsiteY33" fmla="*/ 30601 h 44166"/>
                <a:gd name="connsiteX34" fmla="*/ 693 w 41288"/>
                <a:gd name="connsiteY34" fmla="*/ 40143 h 44166"/>
                <a:gd name="connsiteX35" fmla="*/ 693 w 41288"/>
                <a:gd name="connsiteY35" fmla="*/ 43481 h 44166"/>
                <a:gd name="connsiteX36" fmla="*/ 4031 w 41288"/>
                <a:gd name="connsiteY36" fmla="*/ 43481 h 441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1288" h="44166">
                  <a:moveTo>
                    <a:pt x="4031" y="43481"/>
                  </a:moveTo>
                  <a:lnTo>
                    <a:pt x="13573" y="33939"/>
                  </a:lnTo>
                  <a:lnTo>
                    <a:pt x="16609" y="36975"/>
                  </a:lnTo>
                  <a:cubicBezTo>
                    <a:pt x="17533" y="37899"/>
                    <a:pt x="19023" y="37899"/>
                    <a:pt x="19947" y="36975"/>
                  </a:cubicBezTo>
                  <a:cubicBezTo>
                    <a:pt x="20871" y="36051"/>
                    <a:pt x="20871" y="34561"/>
                    <a:pt x="19947" y="33637"/>
                  </a:cubicBezTo>
                  <a:lnTo>
                    <a:pt x="16911" y="30601"/>
                  </a:lnTo>
                  <a:lnTo>
                    <a:pt x="26339" y="21172"/>
                  </a:lnTo>
                  <a:lnTo>
                    <a:pt x="27461" y="22294"/>
                  </a:lnTo>
                  <a:cubicBezTo>
                    <a:pt x="28385" y="23218"/>
                    <a:pt x="29875" y="23218"/>
                    <a:pt x="30799" y="22294"/>
                  </a:cubicBezTo>
                  <a:cubicBezTo>
                    <a:pt x="31723" y="21370"/>
                    <a:pt x="31723" y="19881"/>
                    <a:pt x="30799" y="18957"/>
                  </a:cubicBezTo>
                  <a:lnTo>
                    <a:pt x="29677" y="17835"/>
                  </a:lnTo>
                  <a:lnTo>
                    <a:pt x="33694" y="13818"/>
                  </a:lnTo>
                  <a:lnTo>
                    <a:pt x="37258" y="17382"/>
                  </a:lnTo>
                  <a:cubicBezTo>
                    <a:pt x="38182" y="18306"/>
                    <a:pt x="39672" y="18306"/>
                    <a:pt x="40596" y="17382"/>
                  </a:cubicBezTo>
                  <a:cubicBezTo>
                    <a:pt x="41520" y="16458"/>
                    <a:pt x="41520" y="14968"/>
                    <a:pt x="40596" y="14044"/>
                  </a:cubicBezTo>
                  <a:lnTo>
                    <a:pt x="37032" y="10480"/>
                  </a:lnTo>
                  <a:lnTo>
                    <a:pt x="37795" y="9716"/>
                  </a:lnTo>
                  <a:cubicBezTo>
                    <a:pt x="38719" y="8792"/>
                    <a:pt x="38719" y="7303"/>
                    <a:pt x="37795" y="6379"/>
                  </a:cubicBezTo>
                  <a:cubicBezTo>
                    <a:pt x="36871" y="5455"/>
                    <a:pt x="35382" y="5455"/>
                    <a:pt x="34458" y="6379"/>
                  </a:cubicBezTo>
                  <a:lnTo>
                    <a:pt x="33694" y="7142"/>
                  </a:lnTo>
                  <a:lnTo>
                    <a:pt x="27244" y="693"/>
                  </a:lnTo>
                  <a:cubicBezTo>
                    <a:pt x="26320" y="-231"/>
                    <a:pt x="24831" y="-231"/>
                    <a:pt x="23907" y="693"/>
                  </a:cubicBezTo>
                  <a:cubicBezTo>
                    <a:pt x="22983" y="1617"/>
                    <a:pt x="22983" y="3107"/>
                    <a:pt x="23907" y="4031"/>
                  </a:cubicBezTo>
                  <a:lnTo>
                    <a:pt x="30356" y="10480"/>
                  </a:lnTo>
                  <a:lnTo>
                    <a:pt x="26339" y="14497"/>
                  </a:lnTo>
                  <a:lnTo>
                    <a:pt x="20277" y="8434"/>
                  </a:lnTo>
                  <a:cubicBezTo>
                    <a:pt x="19353" y="7510"/>
                    <a:pt x="17863" y="7510"/>
                    <a:pt x="16939" y="8434"/>
                  </a:cubicBezTo>
                  <a:cubicBezTo>
                    <a:pt x="16015" y="9358"/>
                    <a:pt x="16015" y="10848"/>
                    <a:pt x="16939" y="11772"/>
                  </a:cubicBezTo>
                  <a:lnTo>
                    <a:pt x="23002" y="17835"/>
                  </a:lnTo>
                  <a:lnTo>
                    <a:pt x="13573" y="27263"/>
                  </a:lnTo>
                  <a:lnTo>
                    <a:pt x="8670" y="22360"/>
                  </a:lnTo>
                  <a:cubicBezTo>
                    <a:pt x="7746" y="21436"/>
                    <a:pt x="6256" y="21436"/>
                    <a:pt x="5332" y="22360"/>
                  </a:cubicBezTo>
                  <a:cubicBezTo>
                    <a:pt x="4408" y="23284"/>
                    <a:pt x="4408" y="24774"/>
                    <a:pt x="5332" y="25698"/>
                  </a:cubicBezTo>
                  <a:lnTo>
                    <a:pt x="10235" y="30601"/>
                  </a:lnTo>
                  <a:lnTo>
                    <a:pt x="693" y="40143"/>
                  </a:lnTo>
                  <a:cubicBezTo>
                    <a:pt x="-231" y="41067"/>
                    <a:pt x="-231" y="42557"/>
                    <a:pt x="693" y="43481"/>
                  </a:cubicBezTo>
                  <a:cubicBezTo>
                    <a:pt x="1617" y="44395"/>
                    <a:pt x="3107" y="44395"/>
                    <a:pt x="4031" y="43481"/>
                  </a:cubicBezTo>
                  <a:close/>
                </a:path>
              </a:pathLst>
            </a:custGeom>
            <a:grpFill/>
            <a:ln w="9381" cap="flat">
              <a:noFill/>
              <a:prstDash val="solid"/>
              <a:miter/>
            </a:ln>
          </p:spPr>
          <p:txBody>
            <a:bodyPr rtlCol="0" anchor="ctr"/>
            <a:lstStyle/>
            <a:p>
              <a:endParaRPr lang="fr-FR"/>
            </a:p>
          </p:txBody>
        </p:sp>
        <p:sp>
          <p:nvSpPr>
            <p:cNvPr id="13" name="Forme libre 365">
              <a:extLst>
                <a:ext uri="{FF2B5EF4-FFF2-40B4-BE49-F238E27FC236}">
                  <a16:creationId xmlns:a16="http://schemas.microsoft.com/office/drawing/2014/main" id="{BEF14910-EC53-CFAE-E009-8FDF6F58BAB5}"/>
                </a:ext>
              </a:extLst>
            </p:cNvPr>
            <p:cNvSpPr/>
            <p:nvPr/>
          </p:nvSpPr>
          <p:spPr>
            <a:xfrm>
              <a:off x="4497597" y="3597956"/>
              <a:ext cx="16179" cy="17056"/>
            </a:xfrm>
            <a:custGeom>
              <a:avLst/>
              <a:gdLst>
                <a:gd name="connsiteX0" fmla="*/ 4021 w 16179"/>
                <a:gd name="connsiteY0" fmla="*/ 14912 h 17056"/>
                <a:gd name="connsiteX1" fmla="*/ 7359 w 16179"/>
                <a:gd name="connsiteY1" fmla="*/ 11574 h 17056"/>
                <a:gd name="connsiteX2" fmla="*/ 12149 w 16179"/>
                <a:gd name="connsiteY2" fmla="*/ 16364 h 17056"/>
                <a:gd name="connsiteX3" fmla="*/ 15487 w 16179"/>
                <a:gd name="connsiteY3" fmla="*/ 16364 h 17056"/>
                <a:gd name="connsiteX4" fmla="*/ 15487 w 16179"/>
                <a:gd name="connsiteY4" fmla="*/ 13026 h 17056"/>
                <a:gd name="connsiteX5" fmla="*/ 10706 w 16179"/>
                <a:gd name="connsiteY5" fmla="*/ 8245 h 17056"/>
                <a:gd name="connsiteX6" fmla="*/ 14921 w 16179"/>
                <a:gd name="connsiteY6" fmla="*/ 4031 h 17056"/>
                <a:gd name="connsiteX7" fmla="*/ 14921 w 16179"/>
                <a:gd name="connsiteY7" fmla="*/ 693 h 17056"/>
                <a:gd name="connsiteX8" fmla="*/ 11583 w 16179"/>
                <a:gd name="connsiteY8" fmla="*/ 693 h 17056"/>
                <a:gd name="connsiteX9" fmla="*/ 7369 w 16179"/>
                <a:gd name="connsiteY9" fmla="*/ 4908 h 17056"/>
                <a:gd name="connsiteX10" fmla="*/ 4898 w 16179"/>
                <a:gd name="connsiteY10" fmla="*/ 2437 h 17056"/>
                <a:gd name="connsiteX11" fmla="*/ 1560 w 16179"/>
                <a:gd name="connsiteY11" fmla="*/ 2437 h 17056"/>
                <a:gd name="connsiteX12" fmla="*/ 1560 w 16179"/>
                <a:gd name="connsiteY12" fmla="*/ 5775 h 17056"/>
                <a:gd name="connsiteX13" fmla="*/ 4031 w 16179"/>
                <a:gd name="connsiteY13" fmla="*/ 8245 h 17056"/>
                <a:gd name="connsiteX14" fmla="*/ 693 w 16179"/>
                <a:gd name="connsiteY14" fmla="*/ 11583 h 17056"/>
                <a:gd name="connsiteX15" fmla="*/ 693 w 16179"/>
                <a:gd name="connsiteY15" fmla="*/ 14921 h 17056"/>
                <a:gd name="connsiteX16" fmla="*/ 4021 w 16179"/>
                <a:gd name="connsiteY16" fmla="*/ 14912 h 17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6179" h="17056">
                  <a:moveTo>
                    <a:pt x="4021" y="14912"/>
                  </a:moveTo>
                  <a:lnTo>
                    <a:pt x="7359" y="11574"/>
                  </a:lnTo>
                  <a:lnTo>
                    <a:pt x="12149" y="16364"/>
                  </a:lnTo>
                  <a:cubicBezTo>
                    <a:pt x="13073" y="17288"/>
                    <a:pt x="14563" y="17288"/>
                    <a:pt x="15487" y="16364"/>
                  </a:cubicBezTo>
                  <a:cubicBezTo>
                    <a:pt x="16411" y="15440"/>
                    <a:pt x="16411" y="13950"/>
                    <a:pt x="15487" y="13026"/>
                  </a:cubicBezTo>
                  <a:lnTo>
                    <a:pt x="10706" y="8245"/>
                  </a:lnTo>
                  <a:lnTo>
                    <a:pt x="14921" y="4031"/>
                  </a:lnTo>
                  <a:cubicBezTo>
                    <a:pt x="15845" y="3107"/>
                    <a:pt x="15845" y="1617"/>
                    <a:pt x="14921" y="693"/>
                  </a:cubicBezTo>
                  <a:cubicBezTo>
                    <a:pt x="13997" y="-231"/>
                    <a:pt x="12507" y="-231"/>
                    <a:pt x="11583" y="693"/>
                  </a:cubicBezTo>
                  <a:lnTo>
                    <a:pt x="7369" y="4908"/>
                  </a:lnTo>
                  <a:lnTo>
                    <a:pt x="4898" y="2437"/>
                  </a:lnTo>
                  <a:cubicBezTo>
                    <a:pt x="3974" y="1513"/>
                    <a:pt x="2484" y="1513"/>
                    <a:pt x="1560" y="2437"/>
                  </a:cubicBezTo>
                  <a:cubicBezTo>
                    <a:pt x="636" y="3361"/>
                    <a:pt x="636" y="4851"/>
                    <a:pt x="1560" y="5775"/>
                  </a:cubicBezTo>
                  <a:lnTo>
                    <a:pt x="4031" y="8245"/>
                  </a:lnTo>
                  <a:lnTo>
                    <a:pt x="693" y="11583"/>
                  </a:lnTo>
                  <a:cubicBezTo>
                    <a:pt x="-231" y="12507"/>
                    <a:pt x="-231" y="13997"/>
                    <a:pt x="693" y="14921"/>
                  </a:cubicBezTo>
                  <a:cubicBezTo>
                    <a:pt x="1608" y="15836"/>
                    <a:pt x="3097" y="15836"/>
                    <a:pt x="4021" y="14912"/>
                  </a:cubicBezTo>
                  <a:close/>
                </a:path>
              </a:pathLst>
            </a:custGeom>
            <a:grpFill/>
            <a:ln w="9381" cap="flat">
              <a:noFill/>
              <a:prstDash val="solid"/>
              <a:miter/>
            </a:ln>
          </p:spPr>
          <p:txBody>
            <a:bodyPr rtlCol="0" anchor="ctr"/>
            <a:lstStyle/>
            <a:p>
              <a:endParaRPr lang="fr-FR"/>
            </a:p>
          </p:txBody>
        </p:sp>
        <p:sp>
          <p:nvSpPr>
            <p:cNvPr id="14" name="Forme libre 366">
              <a:extLst>
                <a:ext uri="{FF2B5EF4-FFF2-40B4-BE49-F238E27FC236}">
                  <a16:creationId xmlns:a16="http://schemas.microsoft.com/office/drawing/2014/main" id="{D082BB39-0D56-FE21-8C24-5359DE9AB7BE}"/>
                </a:ext>
              </a:extLst>
            </p:cNvPr>
            <p:cNvSpPr/>
            <p:nvPr/>
          </p:nvSpPr>
          <p:spPr>
            <a:xfrm>
              <a:off x="4395643" y="3561928"/>
              <a:ext cx="39223" cy="38988"/>
            </a:xfrm>
            <a:custGeom>
              <a:avLst/>
              <a:gdLst>
                <a:gd name="connsiteX0" fmla="*/ 38531 w 39223"/>
                <a:gd name="connsiteY0" fmla="*/ 15628 h 38988"/>
                <a:gd name="connsiteX1" fmla="*/ 35193 w 39223"/>
                <a:gd name="connsiteY1" fmla="*/ 15628 h 38988"/>
                <a:gd name="connsiteX2" fmla="*/ 26716 w 39223"/>
                <a:gd name="connsiteY2" fmla="*/ 24105 h 38988"/>
                <a:gd name="connsiteX3" fmla="*/ 22087 w 39223"/>
                <a:gd name="connsiteY3" fmla="*/ 19475 h 38988"/>
                <a:gd name="connsiteX4" fmla="*/ 25425 w 39223"/>
                <a:gd name="connsiteY4" fmla="*/ 16137 h 38988"/>
                <a:gd name="connsiteX5" fmla="*/ 25425 w 39223"/>
                <a:gd name="connsiteY5" fmla="*/ 12800 h 38988"/>
                <a:gd name="connsiteX6" fmla="*/ 22087 w 39223"/>
                <a:gd name="connsiteY6" fmla="*/ 12800 h 38988"/>
                <a:gd name="connsiteX7" fmla="*/ 18749 w 39223"/>
                <a:gd name="connsiteY7" fmla="*/ 16137 h 38988"/>
                <a:gd name="connsiteX8" fmla="*/ 12752 w 39223"/>
                <a:gd name="connsiteY8" fmla="*/ 10141 h 38988"/>
                <a:gd name="connsiteX9" fmla="*/ 18862 w 39223"/>
                <a:gd name="connsiteY9" fmla="*/ 4031 h 38988"/>
                <a:gd name="connsiteX10" fmla="*/ 18862 w 39223"/>
                <a:gd name="connsiteY10" fmla="*/ 693 h 38988"/>
                <a:gd name="connsiteX11" fmla="*/ 15525 w 39223"/>
                <a:gd name="connsiteY11" fmla="*/ 693 h 38988"/>
                <a:gd name="connsiteX12" fmla="*/ 9415 w 39223"/>
                <a:gd name="connsiteY12" fmla="*/ 6803 h 38988"/>
                <a:gd name="connsiteX13" fmla="*/ 4031 w 39223"/>
                <a:gd name="connsiteY13" fmla="*/ 1419 h 38988"/>
                <a:gd name="connsiteX14" fmla="*/ 693 w 39223"/>
                <a:gd name="connsiteY14" fmla="*/ 1419 h 38988"/>
                <a:gd name="connsiteX15" fmla="*/ 693 w 39223"/>
                <a:gd name="connsiteY15" fmla="*/ 4757 h 38988"/>
                <a:gd name="connsiteX16" fmla="*/ 6077 w 39223"/>
                <a:gd name="connsiteY16" fmla="*/ 10141 h 38988"/>
                <a:gd name="connsiteX17" fmla="*/ 1598 w 39223"/>
                <a:gd name="connsiteY17" fmla="*/ 14619 h 38988"/>
                <a:gd name="connsiteX18" fmla="*/ 1598 w 39223"/>
                <a:gd name="connsiteY18" fmla="*/ 17957 h 38988"/>
                <a:gd name="connsiteX19" fmla="*/ 4936 w 39223"/>
                <a:gd name="connsiteY19" fmla="*/ 17957 h 38988"/>
                <a:gd name="connsiteX20" fmla="*/ 9415 w 39223"/>
                <a:gd name="connsiteY20" fmla="*/ 13478 h 38988"/>
                <a:gd name="connsiteX21" fmla="*/ 15411 w 39223"/>
                <a:gd name="connsiteY21" fmla="*/ 19475 h 38988"/>
                <a:gd name="connsiteX22" fmla="*/ 10254 w 39223"/>
                <a:gd name="connsiteY22" fmla="*/ 24633 h 38988"/>
                <a:gd name="connsiteX23" fmla="*/ 10254 w 39223"/>
                <a:gd name="connsiteY23" fmla="*/ 27971 h 38988"/>
                <a:gd name="connsiteX24" fmla="*/ 13592 w 39223"/>
                <a:gd name="connsiteY24" fmla="*/ 27971 h 38988"/>
                <a:gd name="connsiteX25" fmla="*/ 18749 w 39223"/>
                <a:gd name="connsiteY25" fmla="*/ 22813 h 38988"/>
                <a:gd name="connsiteX26" fmla="*/ 23379 w 39223"/>
                <a:gd name="connsiteY26" fmla="*/ 27443 h 38988"/>
                <a:gd name="connsiteX27" fmla="*/ 19362 w 39223"/>
                <a:gd name="connsiteY27" fmla="*/ 31459 h 38988"/>
                <a:gd name="connsiteX28" fmla="*/ 19362 w 39223"/>
                <a:gd name="connsiteY28" fmla="*/ 34797 h 38988"/>
                <a:gd name="connsiteX29" fmla="*/ 22700 w 39223"/>
                <a:gd name="connsiteY29" fmla="*/ 34797 h 38988"/>
                <a:gd name="connsiteX30" fmla="*/ 26716 w 39223"/>
                <a:gd name="connsiteY30" fmla="*/ 30780 h 38988"/>
                <a:gd name="connsiteX31" fmla="*/ 34231 w 39223"/>
                <a:gd name="connsiteY31" fmla="*/ 38295 h 38988"/>
                <a:gd name="connsiteX32" fmla="*/ 37569 w 39223"/>
                <a:gd name="connsiteY32" fmla="*/ 38295 h 38988"/>
                <a:gd name="connsiteX33" fmla="*/ 37569 w 39223"/>
                <a:gd name="connsiteY33" fmla="*/ 34957 h 38988"/>
                <a:gd name="connsiteX34" fmla="*/ 30054 w 39223"/>
                <a:gd name="connsiteY34" fmla="*/ 27443 h 38988"/>
                <a:gd name="connsiteX35" fmla="*/ 38531 w 39223"/>
                <a:gd name="connsiteY35" fmla="*/ 18966 h 38988"/>
                <a:gd name="connsiteX36" fmla="*/ 38531 w 39223"/>
                <a:gd name="connsiteY36" fmla="*/ 15628 h 38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9223" h="38988">
                  <a:moveTo>
                    <a:pt x="38531" y="15628"/>
                  </a:moveTo>
                  <a:cubicBezTo>
                    <a:pt x="37607" y="14704"/>
                    <a:pt x="36117" y="14704"/>
                    <a:pt x="35193" y="15628"/>
                  </a:cubicBezTo>
                  <a:lnTo>
                    <a:pt x="26716" y="24105"/>
                  </a:lnTo>
                  <a:lnTo>
                    <a:pt x="22087" y="19475"/>
                  </a:lnTo>
                  <a:lnTo>
                    <a:pt x="25425" y="16137"/>
                  </a:lnTo>
                  <a:cubicBezTo>
                    <a:pt x="26349" y="15213"/>
                    <a:pt x="26349" y="13724"/>
                    <a:pt x="25425" y="12800"/>
                  </a:cubicBezTo>
                  <a:cubicBezTo>
                    <a:pt x="24501" y="11876"/>
                    <a:pt x="23011" y="11876"/>
                    <a:pt x="22087" y="12800"/>
                  </a:cubicBezTo>
                  <a:lnTo>
                    <a:pt x="18749" y="16137"/>
                  </a:lnTo>
                  <a:lnTo>
                    <a:pt x="12752" y="10141"/>
                  </a:lnTo>
                  <a:lnTo>
                    <a:pt x="18862" y="4031"/>
                  </a:lnTo>
                  <a:cubicBezTo>
                    <a:pt x="19786" y="3107"/>
                    <a:pt x="19786" y="1617"/>
                    <a:pt x="18862" y="693"/>
                  </a:cubicBezTo>
                  <a:cubicBezTo>
                    <a:pt x="17938" y="-231"/>
                    <a:pt x="16449" y="-231"/>
                    <a:pt x="15525" y="693"/>
                  </a:cubicBezTo>
                  <a:lnTo>
                    <a:pt x="9415" y="6803"/>
                  </a:lnTo>
                  <a:lnTo>
                    <a:pt x="4031" y="1419"/>
                  </a:lnTo>
                  <a:cubicBezTo>
                    <a:pt x="3107" y="495"/>
                    <a:pt x="1617" y="495"/>
                    <a:pt x="693" y="1419"/>
                  </a:cubicBezTo>
                  <a:cubicBezTo>
                    <a:pt x="-231" y="2343"/>
                    <a:pt x="-231" y="3833"/>
                    <a:pt x="693" y="4757"/>
                  </a:cubicBezTo>
                  <a:lnTo>
                    <a:pt x="6077" y="10141"/>
                  </a:lnTo>
                  <a:lnTo>
                    <a:pt x="1598" y="14619"/>
                  </a:lnTo>
                  <a:cubicBezTo>
                    <a:pt x="674" y="15543"/>
                    <a:pt x="674" y="17033"/>
                    <a:pt x="1598" y="17957"/>
                  </a:cubicBezTo>
                  <a:cubicBezTo>
                    <a:pt x="2522" y="18881"/>
                    <a:pt x="4012" y="18881"/>
                    <a:pt x="4936" y="17957"/>
                  </a:cubicBezTo>
                  <a:lnTo>
                    <a:pt x="9415" y="13478"/>
                  </a:lnTo>
                  <a:lnTo>
                    <a:pt x="15411" y="19475"/>
                  </a:lnTo>
                  <a:lnTo>
                    <a:pt x="10254" y="24633"/>
                  </a:lnTo>
                  <a:cubicBezTo>
                    <a:pt x="9330" y="25557"/>
                    <a:pt x="9330" y="27046"/>
                    <a:pt x="10254" y="27971"/>
                  </a:cubicBezTo>
                  <a:cubicBezTo>
                    <a:pt x="11178" y="28895"/>
                    <a:pt x="12668" y="28895"/>
                    <a:pt x="13592" y="27971"/>
                  </a:cubicBezTo>
                  <a:lnTo>
                    <a:pt x="18749" y="22813"/>
                  </a:lnTo>
                  <a:lnTo>
                    <a:pt x="23379" y="27443"/>
                  </a:lnTo>
                  <a:lnTo>
                    <a:pt x="19362" y="31459"/>
                  </a:lnTo>
                  <a:cubicBezTo>
                    <a:pt x="18438" y="32383"/>
                    <a:pt x="18438" y="33873"/>
                    <a:pt x="19362" y="34797"/>
                  </a:cubicBezTo>
                  <a:cubicBezTo>
                    <a:pt x="20286" y="35721"/>
                    <a:pt x="21776" y="35721"/>
                    <a:pt x="22700" y="34797"/>
                  </a:cubicBezTo>
                  <a:lnTo>
                    <a:pt x="26716" y="30780"/>
                  </a:lnTo>
                  <a:lnTo>
                    <a:pt x="34231" y="38295"/>
                  </a:lnTo>
                  <a:cubicBezTo>
                    <a:pt x="35155" y="39219"/>
                    <a:pt x="36645" y="39219"/>
                    <a:pt x="37569" y="38295"/>
                  </a:cubicBezTo>
                  <a:cubicBezTo>
                    <a:pt x="38493" y="37371"/>
                    <a:pt x="38493" y="35881"/>
                    <a:pt x="37569" y="34957"/>
                  </a:cubicBezTo>
                  <a:lnTo>
                    <a:pt x="30054" y="27443"/>
                  </a:lnTo>
                  <a:lnTo>
                    <a:pt x="38531" y="18966"/>
                  </a:lnTo>
                  <a:cubicBezTo>
                    <a:pt x="39455" y="18042"/>
                    <a:pt x="39455" y="16552"/>
                    <a:pt x="38531" y="15628"/>
                  </a:cubicBezTo>
                  <a:close/>
                </a:path>
              </a:pathLst>
            </a:custGeom>
            <a:grpFill/>
            <a:ln w="9381" cap="flat">
              <a:noFill/>
              <a:prstDash val="solid"/>
              <a:miter/>
            </a:ln>
          </p:spPr>
          <p:txBody>
            <a:bodyPr rtlCol="0" anchor="ctr"/>
            <a:lstStyle/>
            <a:p>
              <a:endParaRPr lang="fr-FR"/>
            </a:p>
          </p:txBody>
        </p:sp>
      </p:grpSp>
      <p:grpSp>
        <p:nvGrpSpPr>
          <p:cNvPr id="15" name="Graphique 130">
            <a:extLst>
              <a:ext uri="{FF2B5EF4-FFF2-40B4-BE49-F238E27FC236}">
                <a16:creationId xmlns:a16="http://schemas.microsoft.com/office/drawing/2014/main" id="{B8911716-9C30-3FD9-DFB4-C88D7E700CB8}"/>
              </a:ext>
            </a:extLst>
          </p:cNvPr>
          <p:cNvGrpSpPr/>
          <p:nvPr/>
        </p:nvGrpSpPr>
        <p:grpSpPr>
          <a:xfrm>
            <a:off x="1219130" y="4957102"/>
            <a:ext cx="597764" cy="530569"/>
            <a:chOff x="4808987" y="3112427"/>
            <a:chExt cx="597764" cy="530569"/>
          </a:xfrm>
          <a:solidFill>
            <a:schemeClr val="accent3">
              <a:lumMod val="90000"/>
              <a:lumOff val="10000"/>
            </a:schemeClr>
          </a:solidFill>
        </p:grpSpPr>
        <p:sp>
          <p:nvSpPr>
            <p:cNvPr id="16" name="Forme libre 405">
              <a:extLst>
                <a:ext uri="{FF2B5EF4-FFF2-40B4-BE49-F238E27FC236}">
                  <a16:creationId xmlns:a16="http://schemas.microsoft.com/office/drawing/2014/main" id="{E28973A6-292B-FF4A-A2EF-C1944692863F}"/>
                </a:ext>
              </a:extLst>
            </p:cNvPr>
            <p:cNvSpPr/>
            <p:nvPr/>
          </p:nvSpPr>
          <p:spPr>
            <a:xfrm>
              <a:off x="4808987" y="3112427"/>
              <a:ext cx="597764" cy="530569"/>
            </a:xfrm>
            <a:custGeom>
              <a:avLst/>
              <a:gdLst>
                <a:gd name="connsiteX0" fmla="*/ 15680 w 597764"/>
                <a:gd name="connsiteY0" fmla="*/ 527369 h 530569"/>
                <a:gd name="connsiteX1" fmla="*/ 461096 w 597764"/>
                <a:gd name="connsiteY1" fmla="*/ 525973 h 530569"/>
                <a:gd name="connsiteX2" fmla="*/ 581341 w 597764"/>
                <a:gd name="connsiteY2" fmla="*/ 518204 h 530569"/>
                <a:gd name="connsiteX3" fmla="*/ 562757 w 597764"/>
                <a:gd name="connsiteY3" fmla="*/ 466506 h 530569"/>
                <a:gd name="connsiteX4" fmla="*/ 572252 w 597764"/>
                <a:gd name="connsiteY4" fmla="*/ 90665 h 530569"/>
                <a:gd name="connsiteX5" fmla="*/ 572252 w 597764"/>
                <a:gd name="connsiteY5" fmla="*/ 90637 h 530569"/>
                <a:gd name="connsiteX6" fmla="*/ 540911 w 597764"/>
                <a:gd name="connsiteY6" fmla="*/ 54062 h 530569"/>
                <a:gd name="connsiteX7" fmla="*/ 449498 w 597764"/>
                <a:gd name="connsiteY7" fmla="*/ 51931 h 530569"/>
                <a:gd name="connsiteX8" fmla="*/ 421165 w 597764"/>
                <a:gd name="connsiteY8" fmla="*/ 49989 h 530569"/>
                <a:gd name="connsiteX9" fmla="*/ 421118 w 597764"/>
                <a:gd name="connsiteY9" fmla="*/ 44256 h 530569"/>
                <a:gd name="connsiteX10" fmla="*/ 364017 w 597764"/>
                <a:gd name="connsiteY10" fmla="*/ 205 h 530569"/>
                <a:gd name="connsiteX11" fmla="*/ 201370 w 597764"/>
                <a:gd name="connsiteY11" fmla="*/ 6240 h 530569"/>
                <a:gd name="connsiteX12" fmla="*/ 155320 w 597764"/>
                <a:gd name="connsiteY12" fmla="*/ 32527 h 530569"/>
                <a:gd name="connsiteX13" fmla="*/ 155292 w 597764"/>
                <a:gd name="connsiteY13" fmla="*/ 51243 h 530569"/>
                <a:gd name="connsiteX14" fmla="*/ 56846 w 597764"/>
                <a:gd name="connsiteY14" fmla="*/ 53798 h 530569"/>
                <a:gd name="connsiteX15" fmla="*/ 24675 w 597764"/>
                <a:gd name="connsiteY15" fmla="*/ 87855 h 530569"/>
                <a:gd name="connsiteX16" fmla="*/ 24581 w 597764"/>
                <a:gd name="connsiteY16" fmla="*/ 475680 h 530569"/>
                <a:gd name="connsiteX17" fmla="*/ 15680 w 597764"/>
                <a:gd name="connsiteY17" fmla="*/ 527369 h 530569"/>
                <a:gd name="connsiteX18" fmla="*/ 448537 w 597764"/>
                <a:gd name="connsiteY18" fmla="*/ 61313 h 530569"/>
                <a:gd name="connsiteX19" fmla="*/ 540788 w 597764"/>
                <a:gd name="connsiteY19" fmla="*/ 63491 h 530569"/>
                <a:gd name="connsiteX20" fmla="*/ 562823 w 597764"/>
                <a:gd name="connsiteY20" fmla="*/ 90439 h 530569"/>
                <a:gd name="connsiteX21" fmla="*/ 553319 w 597764"/>
                <a:gd name="connsiteY21" fmla="*/ 466525 h 530569"/>
                <a:gd name="connsiteX22" fmla="*/ 425210 w 597764"/>
                <a:gd name="connsiteY22" fmla="*/ 468571 h 530569"/>
                <a:gd name="connsiteX23" fmla="*/ 421250 w 597764"/>
                <a:gd name="connsiteY23" fmla="*/ 59361 h 530569"/>
                <a:gd name="connsiteX24" fmla="*/ 448537 w 597764"/>
                <a:gd name="connsiteY24" fmla="*/ 61313 h 530569"/>
                <a:gd name="connsiteX25" fmla="*/ 240396 w 597764"/>
                <a:gd name="connsiteY25" fmla="*/ 386720 h 530569"/>
                <a:gd name="connsiteX26" fmla="*/ 241905 w 597764"/>
                <a:gd name="connsiteY26" fmla="*/ 384900 h 530569"/>
                <a:gd name="connsiteX27" fmla="*/ 244121 w 597764"/>
                <a:gd name="connsiteY27" fmla="*/ 387116 h 530569"/>
                <a:gd name="connsiteX28" fmla="*/ 241113 w 597764"/>
                <a:gd name="connsiteY28" fmla="*/ 390123 h 530569"/>
                <a:gd name="connsiteX29" fmla="*/ 241113 w 597764"/>
                <a:gd name="connsiteY29" fmla="*/ 393461 h 530569"/>
                <a:gd name="connsiteX30" fmla="*/ 242782 w 597764"/>
                <a:gd name="connsiteY30" fmla="*/ 394149 h 530569"/>
                <a:gd name="connsiteX31" fmla="*/ 244451 w 597764"/>
                <a:gd name="connsiteY31" fmla="*/ 393461 h 530569"/>
                <a:gd name="connsiteX32" fmla="*/ 247468 w 597764"/>
                <a:gd name="connsiteY32" fmla="*/ 390453 h 530569"/>
                <a:gd name="connsiteX33" fmla="*/ 253785 w 597764"/>
                <a:gd name="connsiteY33" fmla="*/ 396771 h 530569"/>
                <a:gd name="connsiteX34" fmla="*/ 243413 w 597764"/>
                <a:gd name="connsiteY34" fmla="*/ 407152 h 530569"/>
                <a:gd name="connsiteX35" fmla="*/ 238322 w 597764"/>
                <a:gd name="connsiteY35" fmla="*/ 402060 h 530569"/>
                <a:gd name="connsiteX36" fmla="*/ 238378 w 597764"/>
                <a:gd name="connsiteY36" fmla="*/ 399665 h 530569"/>
                <a:gd name="connsiteX37" fmla="*/ 240396 w 597764"/>
                <a:gd name="connsiteY37" fmla="*/ 386720 h 530569"/>
                <a:gd name="connsiteX38" fmla="*/ 245714 w 597764"/>
                <a:gd name="connsiteY38" fmla="*/ 382043 h 530569"/>
                <a:gd name="connsiteX39" fmla="*/ 250777 w 597764"/>
                <a:gd name="connsiteY39" fmla="*/ 380449 h 530569"/>
                <a:gd name="connsiteX40" fmla="*/ 247449 w 597764"/>
                <a:gd name="connsiteY40" fmla="*/ 383778 h 530569"/>
                <a:gd name="connsiteX41" fmla="*/ 245714 w 597764"/>
                <a:gd name="connsiteY41" fmla="*/ 382043 h 530569"/>
                <a:gd name="connsiteX42" fmla="*/ 237907 w 597764"/>
                <a:gd name="connsiteY42" fmla="*/ 418391 h 530569"/>
                <a:gd name="connsiteX43" fmla="*/ 239444 w 597764"/>
                <a:gd name="connsiteY43" fmla="*/ 417750 h 530569"/>
                <a:gd name="connsiteX44" fmla="*/ 243385 w 597764"/>
                <a:gd name="connsiteY44" fmla="*/ 413808 h 530569"/>
                <a:gd name="connsiteX45" fmla="*/ 252201 w 597764"/>
                <a:gd name="connsiteY45" fmla="*/ 422624 h 530569"/>
                <a:gd name="connsiteX46" fmla="*/ 244319 w 597764"/>
                <a:gd name="connsiteY46" fmla="*/ 430507 h 530569"/>
                <a:gd name="connsiteX47" fmla="*/ 237775 w 597764"/>
                <a:gd name="connsiteY47" fmla="*/ 423963 h 530569"/>
                <a:gd name="connsiteX48" fmla="*/ 237907 w 597764"/>
                <a:gd name="connsiteY48" fmla="*/ 418391 h 530569"/>
                <a:gd name="connsiteX49" fmla="*/ 238048 w 597764"/>
                <a:gd name="connsiteY49" fmla="*/ 412488 h 530569"/>
                <a:gd name="connsiteX50" fmla="*/ 238143 w 597764"/>
                <a:gd name="connsiteY50" fmla="*/ 408566 h 530569"/>
                <a:gd name="connsiteX51" fmla="*/ 240057 w 597764"/>
                <a:gd name="connsiteY51" fmla="*/ 410480 h 530569"/>
                <a:gd name="connsiteX52" fmla="*/ 238048 w 597764"/>
                <a:gd name="connsiteY52" fmla="*/ 412488 h 530569"/>
                <a:gd name="connsiteX53" fmla="*/ 237624 w 597764"/>
                <a:gd name="connsiteY53" fmla="*/ 430469 h 530569"/>
                <a:gd name="connsiteX54" fmla="*/ 240990 w 597764"/>
                <a:gd name="connsiteY54" fmla="*/ 433835 h 530569"/>
                <a:gd name="connsiteX55" fmla="*/ 237454 w 597764"/>
                <a:gd name="connsiteY55" fmla="*/ 437371 h 530569"/>
                <a:gd name="connsiteX56" fmla="*/ 237624 w 597764"/>
                <a:gd name="connsiteY56" fmla="*/ 430469 h 530569"/>
                <a:gd name="connsiteX57" fmla="*/ 237049 w 597764"/>
                <a:gd name="connsiteY57" fmla="*/ 454503 h 530569"/>
                <a:gd name="connsiteX58" fmla="*/ 244573 w 597764"/>
                <a:gd name="connsiteY58" fmla="*/ 462027 h 530569"/>
                <a:gd name="connsiteX59" fmla="*/ 236681 w 597764"/>
                <a:gd name="connsiteY59" fmla="*/ 469919 h 530569"/>
                <a:gd name="connsiteX60" fmla="*/ 237049 w 597764"/>
                <a:gd name="connsiteY60" fmla="*/ 454503 h 530569"/>
                <a:gd name="connsiteX61" fmla="*/ 247902 w 597764"/>
                <a:gd name="connsiteY61" fmla="*/ 465356 h 530569"/>
                <a:gd name="connsiteX62" fmla="*/ 251682 w 597764"/>
                <a:gd name="connsiteY62" fmla="*/ 469137 h 530569"/>
                <a:gd name="connsiteX63" fmla="*/ 253351 w 597764"/>
                <a:gd name="connsiteY63" fmla="*/ 469825 h 530569"/>
                <a:gd name="connsiteX64" fmla="*/ 255020 w 597764"/>
                <a:gd name="connsiteY64" fmla="*/ 469137 h 530569"/>
                <a:gd name="connsiteX65" fmla="*/ 255020 w 597764"/>
                <a:gd name="connsiteY65" fmla="*/ 465799 h 530569"/>
                <a:gd name="connsiteX66" fmla="*/ 251239 w 597764"/>
                <a:gd name="connsiteY66" fmla="*/ 462018 h 530569"/>
                <a:gd name="connsiteX67" fmla="*/ 268607 w 597764"/>
                <a:gd name="connsiteY67" fmla="*/ 444650 h 530569"/>
                <a:gd name="connsiteX68" fmla="*/ 268607 w 597764"/>
                <a:gd name="connsiteY68" fmla="*/ 441312 h 530569"/>
                <a:gd name="connsiteX69" fmla="*/ 265269 w 597764"/>
                <a:gd name="connsiteY69" fmla="*/ 441312 h 530569"/>
                <a:gd name="connsiteX70" fmla="*/ 247902 w 597764"/>
                <a:gd name="connsiteY70" fmla="*/ 458680 h 530569"/>
                <a:gd name="connsiteX71" fmla="*/ 237200 w 597764"/>
                <a:gd name="connsiteY71" fmla="*/ 447978 h 530569"/>
                <a:gd name="connsiteX72" fmla="*/ 237294 w 597764"/>
                <a:gd name="connsiteY72" fmla="*/ 444188 h 530569"/>
                <a:gd name="connsiteX73" fmla="*/ 244328 w 597764"/>
                <a:gd name="connsiteY73" fmla="*/ 437154 h 530569"/>
                <a:gd name="connsiteX74" fmla="*/ 252069 w 597764"/>
                <a:gd name="connsiteY74" fmla="*/ 444895 h 530569"/>
                <a:gd name="connsiteX75" fmla="*/ 253738 w 597764"/>
                <a:gd name="connsiteY75" fmla="*/ 445583 h 530569"/>
                <a:gd name="connsiteX76" fmla="*/ 255407 w 597764"/>
                <a:gd name="connsiteY76" fmla="*/ 444895 h 530569"/>
                <a:gd name="connsiteX77" fmla="*/ 255407 w 597764"/>
                <a:gd name="connsiteY77" fmla="*/ 441557 h 530569"/>
                <a:gd name="connsiteX78" fmla="*/ 247666 w 597764"/>
                <a:gd name="connsiteY78" fmla="*/ 433816 h 530569"/>
                <a:gd name="connsiteX79" fmla="*/ 255548 w 597764"/>
                <a:gd name="connsiteY79" fmla="*/ 425934 h 530569"/>
                <a:gd name="connsiteX80" fmla="*/ 256378 w 597764"/>
                <a:gd name="connsiteY80" fmla="*/ 426764 h 530569"/>
                <a:gd name="connsiteX81" fmla="*/ 258047 w 597764"/>
                <a:gd name="connsiteY81" fmla="*/ 427452 h 530569"/>
                <a:gd name="connsiteX82" fmla="*/ 259716 w 597764"/>
                <a:gd name="connsiteY82" fmla="*/ 426764 h 530569"/>
                <a:gd name="connsiteX83" fmla="*/ 259716 w 597764"/>
                <a:gd name="connsiteY83" fmla="*/ 423426 h 530569"/>
                <a:gd name="connsiteX84" fmla="*/ 258886 w 597764"/>
                <a:gd name="connsiteY84" fmla="*/ 422596 h 530569"/>
                <a:gd name="connsiteX85" fmla="*/ 264958 w 597764"/>
                <a:gd name="connsiteY85" fmla="*/ 416524 h 530569"/>
                <a:gd name="connsiteX86" fmla="*/ 264958 w 597764"/>
                <a:gd name="connsiteY86" fmla="*/ 413186 h 530569"/>
                <a:gd name="connsiteX87" fmla="*/ 261630 w 597764"/>
                <a:gd name="connsiteY87" fmla="*/ 413186 h 530569"/>
                <a:gd name="connsiteX88" fmla="*/ 255558 w 597764"/>
                <a:gd name="connsiteY88" fmla="*/ 419258 h 530569"/>
                <a:gd name="connsiteX89" fmla="*/ 246742 w 597764"/>
                <a:gd name="connsiteY89" fmla="*/ 410442 h 530569"/>
                <a:gd name="connsiteX90" fmla="*/ 257245 w 597764"/>
                <a:gd name="connsiteY90" fmla="*/ 399939 h 530569"/>
                <a:gd name="connsiteX91" fmla="*/ 258471 w 597764"/>
                <a:gd name="connsiteY91" fmla="*/ 400448 h 530569"/>
                <a:gd name="connsiteX92" fmla="*/ 260140 w 597764"/>
                <a:gd name="connsiteY92" fmla="*/ 399760 h 530569"/>
                <a:gd name="connsiteX93" fmla="*/ 260206 w 597764"/>
                <a:gd name="connsiteY93" fmla="*/ 396582 h 530569"/>
                <a:gd name="connsiteX94" fmla="*/ 259914 w 597764"/>
                <a:gd name="connsiteY94" fmla="*/ 393942 h 530569"/>
                <a:gd name="connsiteX95" fmla="*/ 257340 w 597764"/>
                <a:gd name="connsiteY95" fmla="*/ 393631 h 530569"/>
                <a:gd name="connsiteX96" fmla="*/ 250796 w 597764"/>
                <a:gd name="connsiteY96" fmla="*/ 387087 h 530569"/>
                <a:gd name="connsiteX97" fmla="*/ 257839 w 597764"/>
                <a:gd name="connsiteY97" fmla="*/ 380044 h 530569"/>
                <a:gd name="connsiteX98" fmla="*/ 258037 w 597764"/>
                <a:gd name="connsiteY98" fmla="*/ 379563 h 530569"/>
                <a:gd name="connsiteX99" fmla="*/ 258056 w 597764"/>
                <a:gd name="connsiteY99" fmla="*/ 379563 h 530569"/>
                <a:gd name="connsiteX100" fmla="*/ 263091 w 597764"/>
                <a:gd name="connsiteY100" fmla="*/ 379290 h 530569"/>
                <a:gd name="connsiteX101" fmla="*/ 272303 w 597764"/>
                <a:gd name="connsiteY101" fmla="*/ 388502 h 530569"/>
                <a:gd name="connsiteX102" fmla="*/ 270700 w 597764"/>
                <a:gd name="connsiteY102" fmla="*/ 390104 h 530569"/>
                <a:gd name="connsiteX103" fmla="*/ 270700 w 597764"/>
                <a:gd name="connsiteY103" fmla="*/ 393442 h 530569"/>
                <a:gd name="connsiteX104" fmla="*/ 272369 w 597764"/>
                <a:gd name="connsiteY104" fmla="*/ 394131 h 530569"/>
                <a:gd name="connsiteX105" fmla="*/ 274038 w 597764"/>
                <a:gd name="connsiteY105" fmla="*/ 393442 h 530569"/>
                <a:gd name="connsiteX106" fmla="*/ 275641 w 597764"/>
                <a:gd name="connsiteY106" fmla="*/ 391839 h 530569"/>
                <a:gd name="connsiteX107" fmla="*/ 283957 w 597764"/>
                <a:gd name="connsiteY107" fmla="*/ 400156 h 530569"/>
                <a:gd name="connsiteX108" fmla="*/ 285626 w 597764"/>
                <a:gd name="connsiteY108" fmla="*/ 400844 h 530569"/>
                <a:gd name="connsiteX109" fmla="*/ 287295 w 597764"/>
                <a:gd name="connsiteY109" fmla="*/ 400156 h 530569"/>
                <a:gd name="connsiteX110" fmla="*/ 287295 w 597764"/>
                <a:gd name="connsiteY110" fmla="*/ 396818 h 530569"/>
                <a:gd name="connsiteX111" fmla="*/ 278979 w 597764"/>
                <a:gd name="connsiteY111" fmla="*/ 388502 h 530569"/>
                <a:gd name="connsiteX112" fmla="*/ 289633 w 597764"/>
                <a:gd name="connsiteY112" fmla="*/ 377847 h 530569"/>
                <a:gd name="connsiteX113" fmla="*/ 291463 w 597764"/>
                <a:gd name="connsiteY113" fmla="*/ 377753 h 530569"/>
                <a:gd name="connsiteX114" fmla="*/ 298166 w 597764"/>
                <a:gd name="connsiteY114" fmla="*/ 384457 h 530569"/>
                <a:gd name="connsiteX115" fmla="*/ 295941 w 597764"/>
                <a:gd name="connsiteY115" fmla="*/ 386682 h 530569"/>
                <a:gd name="connsiteX116" fmla="*/ 295941 w 597764"/>
                <a:gd name="connsiteY116" fmla="*/ 390020 h 530569"/>
                <a:gd name="connsiteX117" fmla="*/ 297610 w 597764"/>
                <a:gd name="connsiteY117" fmla="*/ 390708 h 530569"/>
                <a:gd name="connsiteX118" fmla="*/ 299279 w 597764"/>
                <a:gd name="connsiteY118" fmla="*/ 390020 h 530569"/>
                <a:gd name="connsiteX119" fmla="*/ 301504 w 597764"/>
                <a:gd name="connsiteY119" fmla="*/ 387794 h 530569"/>
                <a:gd name="connsiteX120" fmla="*/ 306558 w 597764"/>
                <a:gd name="connsiteY120" fmla="*/ 392848 h 530569"/>
                <a:gd name="connsiteX121" fmla="*/ 308227 w 597764"/>
                <a:gd name="connsiteY121" fmla="*/ 393537 h 530569"/>
                <a:gd name="connsiteX122" fmla="*/ 309896 w 597764"/>
                <a:gd name="connsiteY122" fmla="*/ 392848 h 530569"/>
                <a:gd name="connsiteX123" fmla="*/ 309896 w 597764"/>
                <a:gd name="connsiteY123" fmla="*/ 389510 h 530569"/>
                <a:gd name="connsiteX124" fmla="*/ 304842 w 597764"/>
                <a:gd name="connsiteY124" fmla="*/ 384457 h 530569"/>
                <a:gd name="connsiteX125" fmla="*/ 311122 w 597764"/>
                <a:gd name="connsiteY125" fmla="*/ 378168 h 530569"/>
                <a:gd name="connsiteX126" fmla="*/ 317505 w 597764"/>
                <a:gd name="connsiteY126" fmla="*/ 382071 h 530569"/>
                <a:gd name="connsiteX127" fmla="*/ 321408 w 597764"/>
                <a:gd name="connsiteY127" fmla="*/ 404153 h 530569"/>
                <a:gd name="connsiteX128" fmla="*/ 318721 w 597764"/>
                <a:gd name="connsiteY128" fmla="*/ 470306 h 530569"/>
                <a:gd name="connsiteX129" fmla="*/ 241697 w 597764"/>
                <a:gd name="connsiteY129" fmla="*/ 471569 h 530569"/>
                <a:gd name="connsiteX130" fmla="*/ 247902 w 597764"/>
                <a:gd name="connsiteY130" fmla="*/ 465356 h 530569"/>
                <a:gd name="connsiteX131" fmla="*/ 269399 w 597764"/>
                <a:gd name="connsiteY131" fmla="*/ 378960 h 530569"/>
                <a:gd name="connsiteX132" fmla="*/ 282562 w 597764"/>
                <a:gd name="connsiteY132" fmla="*/ 378243 h 530569"/>
                <a:gd name="connsiteX133" fmla="*/ 275622 w 597764"/>
                <a:gd name="connsiteY133" fmla="*/ 385183 h 530569"/>
                <a:gd name="connsiteX134" fmla="*/ 269399 w 597764"/>
                <a:gd name="connsiteY134" fmla="*/ 378960 h 530569"/>
                <a:gd name="connsiteX135" fmla="*/ 297761 w 597764"/>
                <a:gd name="connsiteY135" fmla="*/ 377423 h 530569"/>
                <a:gd name="connsiteX136" fmla="*/ 299175 w 597764"/>
                <a:gd name="connsiteY136" fmla="*/ 377347 h 530569"/>
                <a:gd name="connsiteX137" fmla="*/ 305342 w 597764"/>
                <a:gd name="connsiteY137" fmla="*/ 377272 h 530569"/>
                <a:gd name="connsiteX138" fmla="*/ 301476 w 597764"/>
                <a:gd name="connsiteY138" fmla="*/ 381138 h 530569"/>
                <a:gd name="connsiteX139" fmla="*/ 297761 w 597764"/>
                <a:gd name="connsiteY139" fmla="*/ 377423 h 530569"/>
                <a:gd name="connsiteX140" fmla="*/ 201163 w 597764"/>
                <a:gd name="connsiteY140" fmla="*/ 15659 h 530569"/>
                <a:gd name="connsiteX141" fmla="*/ 364394 w 597764"/>
                <a:gd name="connsiteY141" fmla="*/ 9625 h 530569"/>
                <a:gd name="connsiteX142" fmla="*/ 411689 w 597764"/>
                <a:gd name="connsiteY142" fmla="*/ 44256 h 530569"/>
                <a:gd name="connsiteX143" fmla="*/ 415791 w 597764"/>
                <a:gd name="connsiteY143" fmla="*/ 468722 h 530569"/>
                <a:gd name="connsiteX144" fmla="*/ 328141 w 597764"/>
                <a:gd name="connsiteY144" fmla="*/ 470164 h 530569"/>
                <a:gd name="connsiteX145" fmla="*/ 330799 w 597764"/>
                <a:gd name="connsiteY145" fmla="*/ 404549 h 530569"/>
                <a:gd name="connsiteX146" fmla="*/ 324774 w 597764"/>
                <a:gd name="connsiteY146" fmla="*/ 376112 h 530569"/>
                <a:gd name="connsiteX147" fmla="*/ 298666 w 597764"/>
                <a:gd name="connsiteY147" fmla="*/ 367918 h 530569"/>
                <a:gd name="connsiteX148" fmla="*/ 257538 w 597764"/>
                <a:gd name="connsiteY148" fmla="*/ 370153 h 530569"/>
                <a:gd name="connsiteX149" fmla="*/ 232033 w 597764"/>
                <a:gd name="connsiteY149" fmla="*/ 382345 h 530569"/>
                <a:gd name="connsiteX150" fmla="*/ 228931 w 597764"/>
                <a:gd name="connsiteY150" fmla="*/ 399420 h 530569"/>
                <a:gd name="connsiteX151" fmla="*/ 227205 w 597764"/>
                <a:gd name="connsiteY151" fmla="*/ 471824 h 530569"/>
                <a:gd name="connsiteX152" fmla="*/ 161449 w 597764"/>
                <a:gd name="connsiteY152" fmla="*/ 472899 h 530569"/>
                <a:gd name="connsiteX153" fmla="*/ 164655 w 597764"/>
                <a:gd name="connsiteY153" fmla="*/ 55656 h 530569"/>
                <a:gd name="connsiteX154" fmla="*/ 164749 w 597764"/>
                <a:gd name="connsiteY154" fmla="*/ 32065 h 530569"/>
                <a:gd name="connsiteX155" fmla="*/ 201163 w 597764"/>
                <a:gd name="connsiteY155" fmla="*/ 15659 h 530569"/>
                <a:gd name="connsiteX156" fmla="*/ 34104 w 597764"/>
                <a:gd name="connsiteY156" fmla="*/ 87893 h 530569"/>
                <a:gd name="connsiteX157" fmla="*/ 56959 w 597764"/>
                <a:gd name="connsiteY157" fmla="*/ 63227 h 530569"/>
                <a:gd name="connsiteX158" fmla="*/ 155122 w 597764"/>
                <a:gd name="connsiteY158" fmla="*/ 60700 h 530569"/>
                <a:gd name="connsiteX159" fmla="*/ 151728 w 597764"/>
                <a:gd name="connsiteY159" fmla="*/ 472936 h 530569"/>
                <a:gd name="connsiteX160" fmla="*/ 34009 w 597764"/>
                <a:gd name="connsiteY160" fmla="*/ 474794 h 530569"/>
                <a:gd name="connsiteX161" fmla="*/ 34104 w 597764"/>
                <a:gd name="connsiteY161" fmla="*/ 87893 h 530569"/>
                <a:gd name="connsiteX162" fmla="*/ 36225 w 597764"/>
                <a:gd name="connsiteY162" fmla="*/ 484392 h 530569"/>
                <a:gd name="connsiteX163" fmla="*/ 557920 w 597764"/>
                <a:gd name="connsiteY163" fmla="*/ 475906 h 530569"/>
                <a:gd name="connsiteX164" fmla="*/ 559542 w 597764"/>
                <a:gd name="connsiteY164" fmla="*/ 475888 h 530569"/>
                <a:gd name="connsiteX165" fmla="*/ 576749 w 597764"/>
                <a:gd name="connsiteY165" fmla="*/ 509973 h 530569"/>
                <a:gd name="connsiteX166" fmla="*/ 576740 w 597764"/>
                <a:gd name="connsiteY166" fmla="*/ 509973 h 530569"/>
                <a:gd name="connsiteX167" fmla="*/ 460926 w 597764"/>
                <a:gd name="connsiteY167" fmla="*/ 516544 h 530569"/>
                <a:gd name="connsiteX168" fmla="*/ 20573 w 597764"/>
                <a:gd name="connsiteY168" fmla="*/ 519307 h 530569"/>
                <a:gd name="connsiteX169" fmla="*/ 36225 w 597764"/>
                <a:gd name="connsiteY169" fmla="*/ 484392 h 530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Lst>
              <a:rect l="l" t="t" r="r" b="b"/>
              <a:pathLst>
                <a:path w="597764" h="530569">
                  <a:moveTo>
                    <a:pt x="15680" y="527369"/>
                  </a:moveTo>
                  <a:cubicBezTo>
                    <a:pt x="28013" y="534846"/>
                    <a:pt x="401921" y="527020"/>
                    <a:pt x="461096" y="525973"/>
                  </a:cubicBezTo>
                  <a:cubicBezTo>
                    <a:pt x="560984" y="524201"/>
                    <a:pt x="567009" y="526209"/>
                    <a:pt x="581341" y="518204"/>
                  </a:cubicBezTo>
                  <a:cubicBezTo>
                    <a:pt x="603593" y="505852"/>
                    <a:pt x="608364" y="467618"/>
                    <a:pt x="562757" y="466506"/>
                  </a:cubicBezTo>
                  <a:cubicBezTo>
                    <a:pt x="565190" y="367456"/>
                    <a:pt x="567179" y="289914"/>
                    <a:pt x="572252" y="90665"/>
                  </a:cubicBezTo>
                  <a:cubicBezTo>
                    <a:pt x="572252" y="90656"/>
                    <a:pt x="572252" y="90646"/>
                    <a:pt x="572252" y="90637"/>
                  </a:cubicBezTo>
                  <a:cubicBezTo>
                    <a:pt x="572799" y="61483"/>
                    <a:pt x="562474" y="54383"/>
                    <a:pt x="540911" y="54062"/>
                  </a:cubicBezTo>
                  <a:cubicBezTo>
                    <a:pt x="453609" y="53082"/>
                    <a:pt x="465160" y="53534"/>
                    <a:pt x="449498" y="51931"/>
                  </a:cubicBezTo>
                  <a:cubicBezTo>
                    <a:pt x="440419" y="50998"/>
                    <a:pt x="430367" y="50017"/>
                    <a:pt x="421165" y="49989"/>
                  </a:cubicBezTo>
                  <a:lnTo>
                    <a:pt x="421118" y="44256"/>
                  </a:lnTo>
                  <a:cubicBezTo>
                    <a:pt x="421118" y="5655"/>
                    <a:pt x="402751" y="-1388"/>
                    <a:pt x="364017" y="205"/>
                  </a:cubicBezTo>
                  <a:cubicBezTo>
                    <a:pt x="199485" y="6918"/>
                    <a:pt x="210799" y="6447"/>
                    <a:pt x="201370" y="6240"/>
                  </a:cubicBezTo>
                  <a:cubicBezTo>
                    <a:pt x="177600" y="5712"/>
                    <a:pt x="154236" y="8088"/>
                    <a:pt x="155320" y="32527"/>
                  </a:cubicBezTo>
                  <a:cubicBezTo>
                    <a:pt x="155641" y="38712"/>
                    <a:pt x="155405" y="45030"/>
                    <a:pt x="155292" y="51243"/>
                  </a:cubicBezTo>
                  <a:cubicBezTo>
                    <a:pt x="129872" y="53450"/>
                    <a:pt x="147824" y="52865"/>
                    <a:pt x="56846" y="53798"/>
                  </a:cubicBezTo>
                  <a:cubicBezTo>
                    <a:pt x="35084" y="54100"/>
                    <a:pt x="24882" y="60700"/>
                    <a:pt x="24675" y="87855"/>
                  </a:cubicBezTo>
                  <a:lnTo>
                    <a:pt x="24581" y="475680"/>
                  </a:lnTo>
                  <a:cubicBezTo>
                    <a:pt x="-9212" y="480319"/>
                    <a:pt x="-4139" y="515253"/>
                    <a:pt x="15680" y="527369"/>
                  </a:cubicBezTo>
                  <a:close/>
                  <a:moveTo>
                    <a:pt x="448537" y="61313"/>
                  </a:moveTo>
                  <a:cubicBezTo>
                    <a:pt x="464820" y="62982"/>
                    <a:pt x="453779" y="62511"/>
                    <a:pt x="540788" y="63491"/>
                  </a:cubicBezTo>
                  <a:cubicBezTo>
                    <a:pt x="556638" y="63717"/>
                    <a:pt x="563276" y="66254"/>
                    <a:pt x="562823" y="90439"/>
                  </a:cubicBezTo>
                  <a:cubicBezTo>
                    <a:pt x="557656" y="293591"/>
                    <a:pt x="555808" y="365260"/>
                    <a:pt x="553319" y="466525"/>
                  </a:cubicBezTo>
                  <a:cubicBezTo>
                    <a:pt x="539393" y="466751"/>
                    <a:pt x="437100" y="468382"/>
                    <a:pt x="425210" y="468571"/>
                  </a:cubicBezTo>
                  <a:cubicBezTo>
                    <a:pt x="425097" y="456955"/>
                    <a:pt x="421325" y="66386"/>
                    <a:pt x="421250" y="59361"/>
                  </a:cubicBezTo>
                  <a:cubicBezTo>
                    <a:pt x="429962" y="59409"/>
                    <a:pt x="439749" y="60417"/>
                    <a:pt x="448537" y="61313"/>
                  </a:cubicBezTo>
                  <a:close/>
                  <a:moveTo>
                    <a:pt x="240396" y="386720"/>
                  </a:moveTo>
                  <a:cubicBezTo>
                    <a:pt x="240773" y="385984"/>
                    <a:pt x="241386" y="385494"/>
                    <a:pt x="241905" y="384900"/>
                  </a:cubicBezTo>
                  <a:lnTo>
                    <a:pt x="244121" y="387116"/>
                  </a:lnTo>
                  <a:lnTo>
                    <a:pt x="241113" y="390123"/>
                  </a:lnTo>
                  <a:cubicBezTo>
                    <a:pt x="240189" y="391047"/>
                    <a:pt x="240189" y="392537"/>
                    <a:pt x="241113" y="393461"/>
                  </a:cubicBezTo>
                  <a:cubicBezTo>
                    <a:pt x="241575" y="393923"/>
                    <a:pt x="242178" y="394149"/>
                    <a:pt x="242782" y="394149"/>
                  </a:cubicBezTo>
                  <a:cubicBezTo>
                    <a:pt x="243385" y="394149"/>
                    <a:pt x="243989" y="393923"/>
                    <a:pt x="244451" y="393461"/>
                  </a:cubicBezTo>
                  <a:lnTo>
                    <a:pt x="247468" y="390453"/>
                  </a:lnTo>
                  <a:lnTo>
                    <a:pt x="253785" y="396771"/>
                  </a:lnTo>
                  <a:lnTo>
                    <a:pt x="243413" y="407152"/>
                  </a:lnTo>
                  <a:lnTo>
                    <a:pt x="238322" y="402060"/>
                  </a:lnTo>
                  <a:lnTo>
                    <a:pt x="238378" y="399665"/>
                  </a:lnTo>
                  <a:cubicBezTo>
                    <a:pt x="238463" y="395224"/>
                    <a:pt x="238586" y="390199"/>
                    <a:pt x="240396" y="386720"/>
                  </a:cubicBezTo>
                  <a:close/>
                  <a:moveTo>
                    <a:pt x="245714" y="382043"/>
                  </a:moveTo>
                  <a:cubicBezTo>
                    <a:pt x="247194" y="381355"/>
                    <a:pt x="248873" y="380808"/>
                    <a:pt x="250777" y="380449"/>
                  </a:cubicBezTo>
                  <a:lnTo>
                    <a:pt x="247449" y="383778"/>
                  </a:lnTo>
                  <a:lnTo>
                    <a:pt x="245714" y="382043"/>
                  </a:lnTo>
                  <a:close/>
                  <a:moveTo>
                    <a:pt x="237907" y="418391"/>
                  </a:moveTo>
                  <a:cubicBezTo>
                    <a:pt x="238463" y="418353"/>
                    <a:pt x="239020" y="418174"/>
                    <a:pt x="239444" y="417750"/>
                  </a:cubicBezTo>
                  <a:lnTo>
                    <a:pt x="243385" y="413808"/>
                  </a:lnTo>
                  <a:lnTo>
                    <a:pt x="252201" y="422624"/>
                  </a:lnTo>
                  <a:lnTo>
                    <a:pt x="244319" y="430507"/>
                  </a:lnTo>
                  <a:lnTo>
                    <a:pt x="237775" y="423963"/>
                  </a:lnTo>
                  <a:lnTo>
                    <a:pt x="237907" y="418391"/>
                  </a:lnTo>
                  <a:close/>
                  <a:moveTo>
                    <a:pt x="238048" y="412488"/>
                  </a:moveTo>
                  <a:lnTo>
                    <a:pt x="238143" y="408566"/>
                  </a:lnTo>
                  <a:lnTo>
                    <a:pt x="240057" y="410480"/>
                  </a:lnTo>
                  <a:lnTo>
                    <a:pt x="238048" y="412488"/>
                  </a:lnTo>
                  <a:close/>
                  <a:moveTo>
                    <a:pt x="237624" y="430469"/>
                  </a:moveTo>
                  <a:lnTo>
                    <a:pt x="240990" y="433835"/>
                  </a:lnTo>
                  <a:lnTo>
                    <a:pt x="237454" y="437371"/>
                  </a:lnTo>
                  <a:lnTo>
                    <a:pt x="237624" y="430469"/>
                  </a:lnTo>
                  <a:close/>
                  <a:moveTo>
                    <a:pt x="237049" y="454503"/>
                  </a:moveTo>
                  <a:lnTo>
                    <a:pt x="244573" y="462027"/>
                  </a:lnTo>
                  <a:lnTo>
                    <a:pt x="236681" y="469919"/>
                  </a:lnTo>
                  <a:lnTo>
                    <a:pt x="237049" y="454503"/>
                  </a:lnTo>
                  <a:close/>
                  <a:moveTo>
                    <a:pt x="247902" y="465356"/>
                  </a:moveTo>
                  <a:lnTo>
                    <a:pt x="251682" y="469137"/>
                  </a:lnTo>
                  <a:cubicBezTo>
                    <a:pt x="252144" y="469599"/>
                    <a:pt x="252748" y="469825"/>
                    <a:pt x="253351" y="469825"/>
                  </a:cubicBezTo>
                  <a:cubicBezTo>
                    <a:pt x="253955" y="469825"/>
                    <a:pt x="254558" y="469599"/>
                    <a:pt x="255020" y="469137"/>
                  </a:cubicBezTo>
                  <a:cubicBezTo>
                    <a:pt x="255944" y="468212"/>
                    <a:pt x="255944" y="466723"/>
                    <a:pt x="255020" y="465799"/>
                  </a:cubicBezTo>
                  <a:lnTo>
                    <a:pt x="251239" y="462018"/>
                  </a:lnTo>
                  <a:lnTo>
                    <a:pt x="268607" y="444650"/>
                  </a:lnTo>
                  <a:cubicBezTo>
                    <a:pt x="269531" y="443726"/>
                    <a:pt x="269531" y="442236"/>
                    <a:pt x="268607" y="441312"/>
                  </a:cubicBezTo>
                  <a:cubicBezTo>
                    <a:pt x="267683" y="440388"/>
                    <a:pt x="266193" y="440388"/>
                    <a:pt x="265269" y="441312"/>
                  </a:cubicBezTo>
                  <a:lnTo>
                    <a:pt x="247902" y="458680"/>
                  </a:lnTo>
                  <a:lnTo>
                    <a:pt x="237200" y="447978"/>
                  </a:lnTo>
                  <a:lnTo>
                    <a:pt x="237294" y="444188"/>
                  </a:lnTo>
                  <a:lnTo>
                    <a:pt x="244328" y="437154"/>
                  </a:lnTo>
                  <a:lnTo>
                    <a:pt x="252069" y="444895"/>
                  </a:lnTo>
                  <a:cubicBezTo>
                    <a:pt x="252531" y="445357"/>
                    <a:pt x="253135" y="445583"/>
                    <a:pt x="253738" y="445583"/>
                  </a:cubicBezTo>
                  <a:cubicBezTo>
                    <a:pt x="254341" y="445583"/>
                    <a:pt x="254945" y="445357"/>
                    <a:pt x="255407" y="444895"/>
                  </a:cubicBezTo>
                  <a:cubicBezTo>
                    <a:pt x="256331" y="443971"/>
                    <a:pt x="256331" y="442481"/>
                    <a:pt x="255407" y="441557"/>
                  </a:cubicBezTo>
                  <a:lnTo>
                    <a:pt x="247666" y="433816"/>
                  </a:lnTo>
                  <a:lnTo>
                    <a:pt x="255548" y="425934"/>
                  </a:lnTo>
                  <a:lnTo>
                    <a:pt x="256378" y="426764"/>
                  </a:lnTo>
                  <a:cubicBezTo>
                    <a:pt x="256840" y="427226"/>
                    <a:pt x="257443" y="427452"/>
                    <a:pt x="258047" y="427452"/>
                  </a:cubicBezTo>
                  <a:cubicBezTo>
                    <a:pt x="258650" y="427452"/>
                    <a:pt x="259254" y="427226"/>
                    <a:pt x="259716" y="426764"/>
                  </a:cubicBezTo>
                  <a:cubicBezTo>
                    <a:pt x="260640" y="425840"/>
                    <a:pt x="260640" y="424350"/>
                    <a:pt x="259716" y="423426"/>
                  </a:cubicBezTo>
                  <a:lnTo>
                    <a:pt x="258886" y="422596"/>
                  </a:lnTo>
                  <a:lnTo>
                    <a:pt x="264958" y="416524"/>
                  </a:lnTo>
                  <a:cubicBezTo>
                    <a:pt x="265882" y="415600"/>
                    <a:pt x="265882" y="414110"/>
                    <a:pt x="264958" y="413186"/>
                  </a:cubicBezTo>
                  <a:cubicBezTo>
                    <a:pt x="264034" y="412262"/>
                    <a:pt x="262544" y="412262"/>
                    <a:pt x="261630" y="413186"/>
                  </a:cubicBezTo>
                  <a:lnTo>
                    <a:pt x="255558" y="419258"/>
                  </a:lnTo>
                  <a:lnTo>
                    <a:pt x="246742" y="410442"/>
                  </a:lnTo>
                  <a:lnTo>
                    <a:pt x="257245" y="399939"/>
                  </a:lnTo>
                  <a:cubicBezTo>
                    <a:pt x="257632" y="400193"/>
                    <a:pt x="258028" y="400448"/>
                    <a:pt x="258471" y="400448"/>
                  </a:cubicBezTo>
                  <a:cubicBezTo>
                    <a:pt x="259075" y="400448"/>
                    <a:pt x="259678" y="400222"/>
                    <a:pt x="260140" y="399760"/>
                  </a:cubicBezTo>
                  <a:cubicBezTo>
                    <a:pt x="261017" y="398883"/>
                    <a:pt x="260998" y="397506"/>
                    <a:pt x="260206" y="396582"/>
                  </a:cubicBezTo>
                  <a:cubicBezTo>
                    <a:pt x="260630" y="395705"/>
                    <a:pt x="260649" y="394677"/>
                    <a:pt x="259914" y="393942"/>
                  </a:cubicBezTo>
                  <a:cubicBezTo>
                    <a:pt x="259207" y="393235"/>
                    <a:pt x="258207" y="393244"/>
                    <a:pt x="257340" y="393631"/>
                  </a:cubicBezTo>
                  <a:lnTo>
                    <a:pt x="250796" y="387087"/>
                  </a:lnTo>
                  <a:lnTo>
                    <a:pt x="257839" y="380044"/>
                  </a:lnTo>
                  <a:cubicBezTo>
                    <a:pt x="257971" y="379912"/>
                    <a:pt x="257943" y="379714"/>
                    <a:pt x="258037" y="379563"/>
                  </a:cubicBezTo>
                  <a:cubicBezTo>
                    <a:pt x="258047" y="379563"/>
                    <a:pt x="258047" y="379563"/>
                    <a:pt x="258056" y="379563"/>
                  </a:cubicBezTo>
                  <a:lnTo>
                    <a:pt x="263091" y="379290"/>
                  </a:lnTo>
                  <a:lnTo>
                    <a:pt x="272303" y="388502"/>
                  </a:lnTo>
                  <a:lnTo>
                    <a:pt x="270700" y="390104"/>
                  </a:lnTo>
                  <a:cubicBezTo>
                    <a:pt x="269776" y="391028"/>
                    <a:pt x="269776" y="392518"/>
                    <a:pt x="270700" y="393442"/>
                  </a:cubicBezTo>
                  <a:cubicBezTo>
                    <a:pt x="271162" y="393904"/>
                    <a:pt x="271766" y="394131"/>
                    <a:pt x="272369" y="394131"/>
                  </a:cubicBezTo>
                  <a:cubicBezTo>
                    <a:pt x="272973" y="394131"/>
                    <a:pt x="273576" y="393904"/>
                    <a:pt x="274038" y="393442"/>
                  </a:cubicBezTo>
                  <a:lnTo>
                    <a:pt x="275641" y="391839"/>
                  </a:lnTo>
                  <a:lnTo>
                    <a:pt x="283957" y="400156"/>
                  </a:lnTo>
                  <a:cubicBezTo>
                    <a:pt x="284419" y="400618"/>
                    <a:pt x="285023" y="400844"/>
                    <a:pt x="285626" y="400844"/>
                  </a:cubicBezTo>
                  <a:cubicBezTo>
                    <a:pt x="286230" y="400844"/>
                    <a:pt x="286833" y="400618"/>
                    <a:pt x="287295" y="400156"/>
                  </a:cubicBezTo>
                  <a:cubicBezTo>
                    <a:pt x="288219" y="399232"/>
                    <a:pt x="288219" y="397742"/>
                    <a:pt x="287295" y="396818"/>
                  </a:cubicBezTo>
                  <a:lnTo>
                    <a:pt x="278979" y="388502"/>
                  </a:lnTo>
                  <a:lnTo>
                    <a:pt x="289633" y="377847"/>
                  </a:lnTo>
                  <a:lnTo>
                    <a:pt x="291463" y="377753"/>
                  </a:lnTo>
                  <a:lnTo>
                    <a:pt x="298166" y="384457"/>
                  </a:lnTo>
                  <a:lnTo>
                    <a:pt x="295941" y="386682"/>
                  </a:lnTo>
                  <a:cubicBezTo>
                    <a:pt x="295017" y="387606"/>
                    <a:pt x="295017" y="389096"/>
                    <a:pt x="295941" y="390020"/>
                  </a:cubicBezTo>
                  <a:cubicBezTo>
                    <a:pt x="296403" y="390482"/>
                    <a:pt x="297007" y="390708"/>
                    <a:pt x="297610" y="390708"/>
                  </a:cubicBezTo>
                  <a:cubicBezTo>
                    <a:pt x="298214" y="390708"/>
                    <a:pt x="298817" y="390482"/>
                    <a:pt x="299279" y="390020"/>
                  </a:cubicBezTo>
                  <a:lnTo>
                    <a:pt x="301504" y="387794"/>
                  </a:lnTo>
                  <a:lnTo>
                    <a:pt x="306558" y="392848"/>
                  </a:lnTo>
                  <a:cubicBezTo>
                    <a:pt x="307020" y="393310"/>
                    <a:pt x="307623" y="393537"/>
                    <a:pt x="308227" y="393537"/>
                  </a:cubicBezTo>
                  <a:cubicBezTo>
                    <a:pt x="308830" y="393537"/>
                    <a:pt x="309434" y="393310"/>
                    <a:pt x="309896" y="392848"/>
                  </a:cubicBezTo>
                  <a:cubicBezTo>
                    <a:pt x="310820" y="391924"/>
                    <a:pt x="310820" y="390434"/>
                    <a:pt x="309896" y="389510"/>
                  </a:cubicBezTo>
                  <a:lnTo>
                    <a:pt x="304842" y="384457"/>
                  </a:lnTo>
                  <a:lnTo>
                    <a:pt x="311122" y="378168"/>
                  </a:lnTo>
                  <a:cubicBezTo>
                    <a:pt x="313686" y="378894"/>
                    <a:pt x="315855" y="380053"/>
                    <a:pt x="317505" y="382071"/>
                  </a:cubicBezTo>
                  <a:cubicBezTo>
                    <a:pt x="321729" y="387238"/>
                    <a:pt x="321738" y="396186"/>
                    <a:pt x="321408" y="404153"/>
                  </a:cubicBezTo>
                  <a:lnTo>
                    <a:pt x="318721" y="470306"/>
                  </a:lnTo>
                  <a:cubicBezTo>
                    <a:pt x="293056" y="470711"/>
                    <a:pt x="267381" y="471135"/>
                    <a:pt x="241697" y="471569"/>
                  </a:cubicBezTo>
                  <a:lnTo>
                    <a:pt x="247902" y="465356"/>
                  </a:lnTo>
                  <a:close/>
                  <a:moveTo>
                    <a:pt x="269399" y="378960"/>
                  </a:moveTo>
                  <a:lnTo>
                    <a:pt x="282562" y="378243"/>
                  </a:lnTo>
                  <a:lnTo>
                    <a:pt x="275622" y="385183"/>
                  </a:lnTo>
                  <a:lnTo>
                    <a:pt x="269399" y="378960"/>
                  </a:lnTo>
                  <a:close/>
                  <a:moveTo>
                    <a:pt x="297761" y="377423"/>
                  </a:moveTo>
                  <a:lnTo>
                    <a:pt x="299175" y="377347"/>
                  </a:lnTo>
                  <a:cubicBezTo>
                    <a:pt x="301410" y="377225"/>
                    <a:pt x="303447" y="377196"/>
                    <a:pt x="305342" y="377272"/>
                  </a:cubicBezTo>
                  <a:lnTo>
                    <a:pt x="301476" y="381138"/>
                  </a:lnTo>
                  <a:lnTo>
                    <a:pt x="297761" y="377423"/>
                  </a:lnTo>
                  <a:close/>
                  <a:moveTo>
                    <a:pt x="201163" y="15659"/>
                  </a:moveTo>
                  <a:cubicBezTo>
                    <a:pt x="210592" y="15876"/>
                    <a:pt x="199570" y="16347"/>
                    <a:pt x="364394" y="9625"/>
                  </a:cubicBezTo>
                  <a:cubicBezTo>
                    <a:pt x="400742" y="8135"/>
                    <a:pt x="411689" y="13717"/>
                    <a:pt x="411689" y="44256"/>
                  </a:cubicBezTo>
                  <a:cubicBezTo>
                    <a:pt x="411830" y="60399"/>
                    <a:pt x="413773" y="259714"/>
                    <a:pt x="415791" y="468722"/>
                  </a:cubicBezTo>
                  <a:cubicBezTo>
                    <a:pt x="386561" y="469231"/>
                    <a:pt x="357351" y="469702"/>
                    <a:pt x="328141" y="470164"/>
                  </a:cubicBezTo>
                  <a:lnTo>
                    <a:pt x="330799" y="404549"/>
                  </a:lnTo>
                  <a:cubicBezTo>
                    <a:pt x="331195" y="394847"/>
                    <a:pt x="331092" y="383844"/>
                    <a:pt x="324774" y="376112"/>
                  </a:cubicBezTo>
                  <a:cubicBezTo>
                    <a:pt x="317269" y="366910"/>
                    <a:pt x="305144" y="367560"/>
                    <a:pt x="298666" y="367918"/>
                  </a:cubicBezTo>
                  <a:lnTo>
                    <a:pt x="257538" y="370153"/>
                  </a:lnTo>
                  <a:cubicBezTo>
                    <a:pt x="251136" y="370502"/>
                    <a:pt x="237822" y="371219"/>
                    <a:pt x="232033" y="382345"/>
                  </a:cubicBezTo>
                  <a:cubicBezTo>
                    <a:pt x="229214" y="387776"/>
                    <a:pt x="229053" y="394225"/>
                    <a:pt x="228931" y="399420"/>
                  </a:cubicBezTo>
                  <a:lnTo>
                    <a:pt x="227205" y="471824"/>
                  </a:lnTo>
                  <a:cubicBezTo>
                    <a:pt x="226555" y="471833"/>
                    <a:pt x="162260" y="472889"/>
                    <a:pt x="161449" y="472899"/>
                  </a:cubicBezTo>
                  <a:cubicBezTo>
                    <a:pt x="161411" y="365816"/>
                    <a:pt x="161062" y="244184"/>
                    <a:pt x="164655" y="55656"/>
                  </a:cubicBezTo>
                  <a:cubicBezTo>
                    <a:pt x="164655" y="55656"/>
                    <a:pt x="165107" y="38976"/>
                    <a:pt x="164749" y="32065"/>
                  </a:cubicBezTo>
                  <a:cubicBezTo>
                    <a:pt x="163976" y="14933"/>
                    <a:pt x="183880" y="15301"/>
                    <a:pt x="201163" y="15659"/>
                  </a:cubicBezTo>
                  <a:close/>
                  <a:moveTo>
                    <a:pt x="34104" y="87893"/>
                  </a:moveTo>
                  <a:cubicBezTo>
                    <a:pt x="34273" y="66235"/>
                    <a:pt x="40327" y="63453"/>
                    <a:pt x="56959" y="63227"/>
                  </a:cubicBezTo>
                  <a:cubicBezTo>
                    <a:pt x="148711" y="62284"/>
                    <a:pt x="130541" y="62859"/>
                    <a:pt x="155122" y="60700"/>
                  </a:cubicBezTo>
                  <a:cubicBezTo>
                    <a:pt x="151332" y="259110"/>
                    <a:pt x="151775" y="340179"/>
                    <a:pt x="151728" y="472936"/>
                  </a:cubicBezTo>
                  <a:lnTo>
                    <a:pt x="34009" y="474794"/>
                  </a:lnTo>
                  <a:lnTo>
                    <a:pt x="34104" y="87893"/>
                  </a:lnTo>
                  <a:close/>
                  <a:moveTo>
                    <a:pt x="36225" y="484392"/>
                  </a:moveTo>
                  <a:cubicBezTo>
                    <a:pt x="39827" y="484392"/>
                    <a:pt x="548491" y="475906"/>
                    <a:pt x="557920" y="475906"/>
                  </a:cubicBezTo>
                  <a:cubicBezTo>
                    <a:pt x="557920" y="475906"/>
                    <a:pt x="558769" y="475888"/>
                    <a:pt x="559542" y="475888"/>
                  </a:cubicBezTo>
                  <a:cubicBezTo>
                    <a:pt x="599718" y="475888"/>
                    <a:pt x="590327" y="502439"/>
                    <a:pt x="576749" y="509973"/>
                  </a:cubicBezTo>
                  <a:cubicBezTo>
                    <a:pt x="576749" y="509973"/>
                    <a:pt x="576749" y="509973"/>
                    <a:pt x="576740" y="509973"/>
                  </a:cubicBezTo>
                  <a:cubicBezTo>
                    <a:pt x="565001" y="516526"/>
                    <a:pt x="561984" y="514753"/>
                    <a:pt x="460926" y="516544"/>
                  </a:cubicBezTo>
                  <a:cubicBezTo>
                    <a:pt x="333609" y="518798"/>
                    <a:pt x="35471" y="524069"/>
                    <a:pt x="20573" y="519307"/>
                  </a:cubicBezTo>
                  <a:cubicBezTo>
                    <a:pt x="9787" y="512716"/>
                    <a:pt x="-4271" y="484807"/>
                    <a:pt x="36225" y="484392"/>
                  </a:cubicBezTo>
                  <a:close/>
                </a:path>
              </a:pathLst>
            </a:custGeom>
            <a:grpFill/>
            <a:ln w="9381" cap="flat">
              <a:noFill/>
              <a:prstDash val="solid"/>
              <a:miter/>
            </a:ln>
          </p:spPr>
          <p:txBody>
            <a:bodyPr rtlCol="0" anchor="ctr"/>
            <a:lstStyle/>
            <a:p>
              <a:endParaRPr lang="fr-FR"/>
            </a:p>
          </p:txBody>
        </p:sp>
        <p:sp>
          <p:nvSpPr>
            <p:cNvPr id="17" name="Forme libre 406">
              <a:extLst>
                <a:ext uri="{FF2B5EF4-FFF2-40B4-BE49-F238E27FC236}">
                  <a16:creationId xmlns:a16="http://schemas.microsoft.com/office/drawing/2014/main" id="{218776EE-93EC-D566-3372-872E924CAA60}"/>
                </a:ext>
              </a:extLst>
            </p:cNvPr>
            <p:cNvSpPr/>
            <p:nvPr/>
          </p:nvSpPr>
          <p:spPr>
            <a:xfrm>
              <a:off x="5002936" y="3158432"/>
              <a:ext cx="78253" cy="78700"/>
            </a:xfrm>
            <a:custGeom>
              <a:avLst/>
              <a:gdLst>
                <a:gd name="connsiteX0" fmla="*/ 1924 w 78253"/>
                <a:gd name="connsiteY0" fmla="*/ 61057 h 78700"/>
                <a:gd name="connsiteX1" fmla="*/ 21282 w 78253"/>
                <a:gd name="connsiteY1" fmla="*/ 78642 h 78700"/>
                <a:gd name="connsiteX2" fmla="*/ 61806 w 78253"/>
                <a:gd name="connsiteY2" fmla="*/ 76690 h 78700"/>
                <a:gd name="connsiteX3" fmla="*/ 78250 w 78253"/>
                <a:gd name="connsiteY3" fmla="*/ 57399 h 78700"/>
                <a:gd name="connsiteX4" fmla="*/ 78033 w 78253"/>
                <a:gd name="connsiteY4" fmla="*/ 19231 h 78700"/>
                <a:gd name="connsiteX5" fmla="*/ 78015 w 78253"/>
                <a:gd name="connsiteY5" fmla="*/ 12018 h 78700"/>
                <a:gd name="connsiteX6" fmla="*/ 64777 w 78253"/>
                <a:gd name="connsiteY6" fmla="*/ 996 h 78700"/>
                <a:gd name="connsiteX7" fmla="*/ 44222 w 78253"/>
                <a:gd name="connsiteY7" fmla="*/ 411 h 78700"/>
                <a:gd name="connsiteX8" fmla="*/ 29060 w 78253"/>
                <a:gd name="connsiteY8" fmla="*/ 34 h 78700"/>
                <a:gd name="connsiteX9" fmla="*/ 28985 w 78253"/>
                <a:gd name="connsiteY9" fmla="*/ 34 h 78700"/>
                <a:gd name="connsiteX10" fmla="*/ 152 w 78253"/>
                <a:gd name="connsiteY10" fmla="*/ 25379 h 78700"/>
                <a:gd name="connsiteX11" fmla="*/ 1924 w 78253"/>
                <a:gd name="connsiteY11" fmla="*/ 61057 h 78700"/>
                <a:gd name="connsiteX12" fmla="*/ 9552 w 78253"/>
                <a:gd name="connsiteY12" fmla="*/ 24624 h 78700"/>
                <a:gd name="connsiteX13" fmla="*/ 9505 w 78253"/>
                <a:gd name="connsiteY13" fmla="*/ 18571 h 78700"/>
                <a:gd name="connsiteX14" fmla="*/ 12777 w 78253"/>
                <a:gd name="connsiteY14" fmla="*/ 21843 h 78700"/>
                <a:gd name="connsiteX15" fmla="*/ 13437 w 78253"/>
                <a:gd name="connsiteY15" fmla="*/ 23427 h 78700"/>
                <a:gd name="connsiteX16" fmla="*/ 15021 w 78253"/>
                <a:gd name="connsiteY16" fmla="*/ 24087 h 78700"/>
                <a:gd name="connsiteX17" fmla="*/ 21338 w 78253"/>
                <a:gd name="connsiteY17" fmla="*/ 30404 h 78700"/>
                <a:gd name="connsiteX18" fmla="*/ 13465 w 78253"/>
                <a:gd name="connsiteY18" fmla="*/ 38277 h 78700"/>
                <a:gd name="connsiteX19" fmla="*/ 10382 w 78253"/>
                <a:gd name="connsiteY19" fmla="*/ 35194 h 78700"/>
                <a:gd name="connsiteX20" fmla="*/ 9552 w 78253"/>
                <a:gd name="connsiteY20" fmla="*/ 24624 h 78700"/>
                <a:gd name="connsiteX21" fmla="*/ 14333 w 78253"/>
                <a:gd name="connsiteY21" fmla="*/ 63084 h 78700"/>
                <a:gd name="connsiteX22" fmla="*/ 11504 w 78253"/>
                <a:gd name="connsiteY22" fmla="*/ 65913 h 78700"/>
                <a:gd name="connsiteX23" fmla="*/ 11334 w 78253"/>
                <a:gd name="connsiteY23" fmla="*/ 61698 h 78700"/>
                <a:gd name="connsiteX24" fmla="*/ 11391 w 78253"/>
                <a:gd name="connsiteY24" fmla="*/ 60133 h 78700"/>
                <a:gd name="connsiteX25" fmla="*/ 14333 w 78253"/>
                <a:gd name="connsiteY25" fmla="*/ 63084 h 78700"/>
                <a:gd name="connsiteX26" fmla="*/ 56027 w 78253"/>
                <a:gd name="connsiteY26" fmla="*/ 10189 h 78700"/>
                <a:gd name="connsiteX27" fmla="*/ 55489 w 78253"/>
                <a:gd name="connsiteY27" fmla="*/ 10726 h 78700"/>
                <a:gd name="connsiteX28" fmla="*/ 54914 w 78253"/>
                <a:gd name="connsiteY28" fmla="*/ 10151 h 78700"/>
                <a:gd name="connsiteX29" fmla="*/ 56027 w 78253"/>
                <a:gd name="connsiteY29" fmla="*/ 10189 h 78700"/>
                <a:gd name="connsiteX30" fmla="*/ 48050 w 78253"/>
                <a:gd name="connsiteY30" fmla="*/ 9963 h 78700"/>
                <a:gd name="connsiteX31" fmla="*/ 52142 w 78253"/>
                <a:gd name="connsiteY31" fmla="*/ 14064 h 78700"/>
                <a:gd name="connsiteX32" fmla="*/ 50775 w 78253"/>
                <a:gd name="connsiteY32" fmla="*/ 15431 h 78700"/>
                <a:gd name="connsiteX33" fmla="*/ 50775 w 78253"/>
                <a:gd name="connsiteY33" fmla="*/ 18769 h 78700"/>
                <a:gd name="connsiteX34" fmla="*/ 54113 w 78253"/>
                <a:gd name="connsiteY34" fmla="*/ 18769 h 78700"/>
                <a:gd name="connsiteX35" fmla="*/ 55480 w 78253"/>
                <a:gd name="connsiteY35" fmla="*/ 17402 h 78700"/>
                <a:gd name="connsiteX36" fmla="*/ 61212 w 78253"/>
                <a:gd name="connsiteY36" fmla="*/ 19806 h 78700"/>
                <a:gd name="connsiteX37" fmla="*/ 61212 w 78253"/>
                <a:gd name="connsiteY37" fmla="*/ 16469 h 78700"/>
                <a:gd name="connsiteX38" fmla="*/ 58808 w 78253"/>
                <a:gd name="connsiteY38" fmla="*/ 14064 h 78700"/>
                <a:gd name="connsiteX39" fmla="*/ 62504 w 78253"/>
                <a:gd name="connsiteY39" fmla="*/ 10368 h 78700"/>
                <a:gd name="connsiteX40" fmla="*/ 64833 w 78253"/>
                <a:gd name="connsiteY40" fmla="*/ 10434 h 78700"/>
                <a:gd name="connsiteX41" fmla="*/ 68642 w 78253"/>
                <a:gd name="connsiteY41" fmla="*/ 13046 h 78700"/>
                <a:gd name="connsiteX42" fmla="*/ 68614 w 78253"/>
                <a:gd name="connsiteY42" fmla="*/ 18731 h 78700"/>
                <a:gd name="connsiteX43" fmla="*/ 68812 w 78253"/>
                <a:gd name="connsiteY43" fmla="*/ 57503 h 78700"/>
                <a:gd name="connsiteX44" fmla="*/ 61344 w 78253"/>
                <a:gd name="connsiteY44" fmla="*/ 67290 h 78700"/>
                <a:gd name="connsiteX45" fmla="*/ 20810 w 78253"/>
                <a:gd name="connsiteY45" fmla="*/ 69232 h 78700"/>
                <a:gd name="connsiteX46" fmla="*/ 15134 w 78253"/>
                <a:gd name="connsiteY46" fmla="*/ 68940 h 78700"/>
                <a:gd name="connsiteX47" fmla="*/ 17859 w 78253"/>
                <a:gd name="connsiteY47" fmla="*/ 66215 h 78700"/>
                <a:gd name="connsiteX48" fmla="*/ 20499 w 78253"/>
                <a:gd name="connsiteY48" fmla="*/ 65923 h 78700"/>
                <a:gd name="connsiteX49" fmla="*/ 20782 w 78253"/>
                <a:gd name="connsiteY49" fmla="*/ 63283 h 78700"/>
                <a:gd name="connsiteX50" fmla="*/ 30588 w 78253"/>
                <a:gd name="connsiteY50" fmla="*/ 53477 h 78700"/>
                <a:gd name="connsiteX51" fmla="*/ 30588 w 78253"/>
                <a:gd name="connsiteY51" fmla="*/ 50148 h 78700"/>
                <a:gd name="connsiteX52" fmla="*/ 27250 w 78253"/>
                <a:gd name="connsiteY52" fmla="*/ 50148 h 78700"/>
                <a:gd name="connsiteX53" fmla="*/ 17651 w 78253"/>
                <a:gd name="connsiteY53" fmla="*/ 59747 h 78700"/>
                <a:gd name="connsiteX54" fmla="*/ 11381 w 78253"/>
                <a:gd name="connsiteY54" fmla="*/ 53477 h 78700"/>
                <a:gd name="connsiteX55" fmla="*/ 11127 w 78253"/>
                <a:gd name="connsiteY55" fmla="*/ 47254 h 78700"/>
                <a:gd name="connsiteX56" fmla="*/ 11155 w 78253"/>
                <a:gd name="connsiteY56" fmla="*/ 47244 h 78700"/>
                <a:gd name="connsiteX57" fmla="*/ 13456 w 78253"/>
                <a:gd name="connsiteY57" fmla="*/ 44944 h 78700"/>
                <a:gd name="connsiteX58" fmla="*/ 18830 w 78253"/>
                <a:gd name="connsiteY58" fmla="*/ 50318 h 78700"/>
                <a:gd name="connsiteX59" fmla="*/ 22168 w 78253"/>
                <a:gd name="connsiteY59" fmla="*/ 50318 h 78700"/>
                <a:gd name="connsiteX60" fmla="*/ 22168 w 78253"/>
                <a:gd name="connsiteY60" fmla="*/ 46980 h 78700"/>
                <a:gd name="connsiteX61" fmla="*/ 16793 w 78253"/>
                <a:gd name="connsiteY61" fmla="*/ 41606 h 78700"/>
                <a:gd name="connsiteX62" fmla="*/ 28023 w 78253"/>
                <a:gd name="connsiteY62" fmla="*/ 30376 h 78700"/>
                <a:gd name="connsiteX63" fmla="*/ 28023 w 78253"/>
                <a:gd name="connsiteY63" fmla="*/ 27038 h 78700"/>
                <a:gd name="connsiteX64" fmla="*/ 24685 w 78253"/>
                <a:gd name="connsiteY64" fmla="*/ 27038 h 78700"/>
                <a:gd name="connsiteX65" fmla="*/ 24657 w 78253"/>
                <a:gd name="connsiteY65" fmla="*/ 27067 h 78700"/>
                <a:gd name="connsiteX66" fmla="*/ 18887 w 78253"/>
                <a:gd name="connsiteY66" fmla="*/ 21296 h 78700"/>
                <a:gd name="connsiteX67" fmla="*/ 24195 w 78253"/>
                <a:gd name="connsiteY67" fmla="*/ 15988 h 78700"/>
                <a:gd name="connsiteX68" fmla="*/ 32332 w 78253"/>
                <a:gd name="connsiteY68" fmla="*/ 24125 h 78700"/>
                <a:gd name="connsiteX69" fmla="*/ 35670 w 78253"/>
                <a:gd name="connsiteY69" fmla="*/ 24125 h 78700"/>
                <a:gd name="connsiteX70" fmla="*/ 35670 w 78253"/>
                <a:gd name="connsiteY70" fmla="*/ 20796 h 78700"/>
                <a:gd name="connsiteX71" fmla="*/ 27533 w 78253"/>
                <a:gd name="connsiteY71" fmla="*/ 12659 h 78700"/>
                <a:gd name="connsiteX72" fmla="*/ 29503 w 78253"/>
                <a:gd name="connsiteY72" fmla="*/ 10698 h 78700"/>
                <a:gd name="connsiteX73" fmla="*/ 29994 w 78253"/>
                <a:gd name="connsiteY73" fmla="*/ 9510 h 78700"/>
                <a:gd name="connsiteX74" fmla="*/ 35802 w 78253"/>
                <a:gd name="connsiteY74" fmla="*/ 9652 h 78700"/>
                <a:gd name="connsiteX75" fmla="*/ 36311 w 78253"/>
                <a:gd name="connsiteY75" fmla="*/ 11764 h 78700"/>
                <a:gd name="connsiteX76" fmla="*/ 40017 w 78253"/>
                <a:gd name="connsiteY76" fmla="*/ 15469 h 78700"/>
                <a:gd name="connsiteX77" fmla="*/ 38178 w 78253"/>
                <a:gd name="connsiteY77" fmla="*/ 17308 h 78700"/>
                <a:gd name="connsiteX78" fmla="*/ 38178 w 78253"/>
                <a:gd name="connsiteY78" fmla="*/ 20646 h 78700"/>
                <a:gd name="connsiteX79" fmla="*/ 41516 w 78253"/>
                <a:gd name="connsiteY79" fmla="*/ 20646 h 78700"/>
                <a:gd name="connsiteX80" fmla="*/ 43354 w 78253"/>
                <a:gd name="connsiteY80" fmla="*/ 18807 h 78700"/>
                <a:gd name="connsiteX81" fmla="*/ 46824 w 78253"/>
                <a:gd name="connsiteY81" fmla="*/ 22277 h 78700"/>
                <a:gd name="connsiteX82" fmla="*/ 50162 w 78253"/>
                <a:gd name="connsiteY82" fmla="*/ 22277 h 78700"/>
                <a:gd name="connsiteX83" fmla="*/ 50162 w 78253"/>
                <a:gd name="connsiteY83" fmla="*/ 18939 h 78700"/>
                <a:gd name="connsiteX84" fmla="*/ 46692 w 78253"/>
                <a:gd name="connsiteY84" fmla="*/ 15469 h 78700"/>
                <a:gd name="connsiteX85" fmla="*/ 47362 w 78253"/>
                <a:gd name="connsiteY85" fmla="*/ 14800 h 78700"/>
                <a:gd name="connsiteX86" fmla="*/ 47362 w 78253"/>
                <a:gd name="connsiteY86" fmla="*/ 11462 h 78700"/>
                <a:gd name="connsiteX87" fmla="*/ 44024 w 78253"/>
                <a:gd name="connsiteY87" fmla="*/ 11462 h 78700"/>
                <a:gd name="connsiteX88" fmla="*/ 43354 w 78253"/>
                <a:gd name="connsiteY88" fmla="*/ 12131 h 78700"/>
                <a:gd name="connsiteX89" fmla="*/ 40997 w 78253"/>
                <a:gd name="connsiteY89" fmla="*/ 9784 h 78700"/>
                <a:gd name="connsiteX90" fmla="*/ 43882 w 78253"/>
                <a:gd name="connsiteY90" fmla="*/ 9850 h 78700"/>
                <a:gd name="connsiteX91" fmla="*/ 48050 w 78253"/>
                <a:gd name="connsiteY91" fmla="*/ 9963 h 78700"/>
                <a:gd name="connsiteX92" fmla="*/ 18953 w 78253"/>
                <a:gd name="connsiteY92" fmla="*/ 9963 h 78700"/>
                <a:gd name="connsiteX93" fmla="*/ 19509 w 78253"/>
                <a:gd name="connsiteY93" fmla="*/ 11292 h 78700"/>
                <a:gd name="connsiteX94" fmla="*/ 20876 w 78253"/>
                <a:gd name="connsiteY94" fmla="*/ 12659 h 78700"/>
                <a:gd name="connsiteX95" fmla="*/ 15568 w 78253"/>
                <a:gd name="connsiteY95" fmla="*/ 17968 h 78700"/>
                <a:gd name="connsiteX96" fmla="*/ 11447 w 78253"/>
                <a:gd name="connsiteY96" fmla="*/ 13847 h 78700"/>
                <a:gd name="connsiteX97" fmla="*/ 18953 w 78253"/>
                <a:gd name="connsiteY97" fmla="*/ 9963 h 78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78253" h="78700">
                  <a:moveTo>
                    <a:pt x="1924" y="61057"/>
                  </a:moveTo>
                  <a:cubicBezTo>
                    <a:pt x="1000" y="74550"/>
                    <a:pt x="7949" y="79293"/>
                    <a:pt x="21282" y="78642"/>
                  </a:cubicBezTo>
                  <a:lnTo>
                    <a:pt x="61806" y="76690"/>
                  </a:lnTo>
                  <a:cubicBezTo>
                    <a:pt x="72527" y="76181"/>
                    <a:pt x="78411" y="72051"/>
                    <a:pt x="78250" y="57399"/>
                  </a:cubicBezTo>
                  <a:cubicBezTo>
                    <a:pt x="78213" y="53401"/>
                    <a:pt x="77817" y="23220"/>
                    <a:pt x="78033" y="19231"/>
                  </a:cubicBezTo>
                  <a:cubicBezTo>
                    <a:pt x="78165" y="16808"/>
                    <a:pt x="78279" y="14375"/>
                    <a:pt x="78015" y="12018"/>
                  </a:cubicBezTo>
                  <a:cubicBezTo>
                    <a:pt x="77279" y="5154"/>
                    <a:pt x="73027" y="722"/>
                    <a:pt x="64777" y="996"/>
                  </a:cubicBezTo>
                  <a:lnTo>
                    <a:pt x="44222" y="411"/>
                  </a:lnTo>
                  <a:cubicBezTo>
                    <a:pt x="39121" y="223"/>
                    <a:pt x="34029" y="34"/>
                    <a:pt x="29060" y="34"/>
                  </a:cubicBezTo>
                  <a:cubicBezTo>
                    <a:pt x="29041" y="34"/>
                    <a:pt x="29013" y="34"/>
                    <a:pt x="28985" y="34"/>
                  </a:cubicBezTo>
                  <a:cubicBezTo>
                    <a:pt x="9203" y="-522"/>
                    <a:pt x="-1414" y="5616"/>
                    <a:pt x="152" y="25379"/>
                  </a:cubicBezTo>
                  <a:cubicBezTo>
                    <a:pt x="840" y="33799"/>
                    <a:pt x="2452" y="53477"/>
                    <a:pt x="1924" y="61057"/>
                  </a:cubicBezTo>
                  <a:close/>
                  <a:moveTo>
                    <a:pt x="9552" y="24624"/>
                  </a:moveTo>
                  <a:cubicBezTo>
                    <a:pt x="9128" y="19193"/>
                    <a:pt x="9298" y="20278"/>
                    <a:pt x="9505" y="18571"/>
                  </a:cubicBezTo>
                  <a:lnTo>
                    <a:pt x="12777" y="21843"/>
                  </a:lnTo>
                  <a:cubicBezTo>
                    <a:pt x="12796" y="22418"/>
                    <a:pt x="12994" y="22993"/>
                    <a:pt x="13437" y="23427"/>
                  </a:cubicBezTo>
                  <a:cubicBezTo>
                    <a:pt x="13880" y="23870"/>
                    <a:pt x="14446" y="24068"/>
                    <a:pt x="15021" y="24087"/>
                  </a:cubicBezTo>
                  <a:lnTo>
                    <a:pt x="21338" y="30404"/>
                  </a:lnTo>
                  <a:lnTo>
                    <a:pt x="13465" y="38277"/>
                  </a:lnTo>
                  <a:lnTo>
                    <a:pt x="10382" y="35194"/>
                  </a:lnTo>
                  <a:cubicBezTo>
                    <a:pt x="10080" y="31159"/>
                    <a:pt x="9778" y="27425"/>
                    <a:pt x="9552" y="24624"/>
                  </a:cubicBezTo>
                  <a:close/>
                  <a:moveTo>
                    <a:pt x="14333" y="63084"/>
                  </a:moveTo>
                  <a:lnTo>
                    <a:pt x="11504" y="65913"/>
                  </a:lnTo>
                  <a:cubicBezTo>
                    <a:pt x="11259" y="64603"/>
                    <a:pt x="11240" y="63047"/>
                    <a:pt x="11334" y="61698"/>
                  </a:cubicBezTo>
                  <a:cubicBezTo>
                    <a:pt x="11362" y="61246"/>
                    <a:pt x="11362" y="60642"/>
                    <a:pt x="11391" y="60133"/>
                  </a:cubicBezTo>
                  <a:lnTo>
                    <a:pt x="14333" y="63084"/>
                  </a:lnTo>
                  <a:close/>
                  <a:moveTo>
                    <a:pt x="56027" y="10189"/>
                  </a:moveTo>
                  <a:lnTo>
                    <a:pt x="55489" y="10726"/>
                  </a:lnTo>
                  <a:lnTo>
                    <a:pt x="54914" y="10151"/>
                  </a:lnTo>
                  <a:lnTo>
                    <a:pt x="56027" y="10189"/>
                  </a:lnTo>
                  <a:close/>
                  <a:moveTo>
                    <a:pt x="48050" y="9963"/>
                  </a:moveTo>
                  <a:lnTo>
                    <a:pt x="52142" y="14064"/>
                  </a:lnTo>
                  <a:lnTo>
                    <a:pt x="50775" y="15431"/>
                  </a:lnTo>
                  <a:cubicBezTo>
                    <a:pt x="49851" y="16355"/>
                    <a:pt x="49851" y="17845"/>
                    <a:pt x="50775" y="18769"/>
                  </a:cubicBezTo>
                  <a:cubicBezTo>
                    <a:pt x="51699" y="19693"/>
                    <a:pt x="53189" y="19693"/>
                    <a:pt x="54113" y="18769"/>
                  </a:cubicBezTo>
                  <a:lnTo>
                    <a:pt x="55480" y="17402"/>
                  </a:lnTo>
                  <a:cubicBezTo>
                    <a:pt x="57432" y="19354"/>
                    <a:pt x="59242" y="21777"/>
                    <a:pt x="61212" y="19806"/>
                  </a:cubicBezTo>
                  <a:cubicBezTo>
                    <a:pt x="62136" y="18882"/>
                    <a:pt x="62136" y="17393"/>
                    <a:pt x="61212" y="16469"/>
                  </a:cubicBezTo>
                  <a:lnTo>
                    <a:pt x="58808" y="14064"/>
                  </a:lnTo>
                  <a:lnTo>
                    <a:pt x="62504" y="10368"/>
                  </a:lnTo>
                  <a:lnTo>
                    <a:pt x="64833" y="10434"/>
                  </a:lnTo>
                  <a:cubicBezTo>
                    <a:pt x="67464" y="10321"/>
                    <a:pt x="68350" y="10283"/>
                    <a:pt x="68642" y="13046"/>
                  </a:cubicBezTo>
                  <a:cubicBezTo>
                    <a:pt x="68840" y="14903"/>
                    <a:pt x="68718" y="16817"/>
                    <a:pt x="68614" y="18731"/>
                  </a:cubicBezTo>
                  <a:cubicBezTo>
                    <a:pt x="68369" y="23286"/>
                    <a:pt x="68765" y="52722"/>
                    <a:pt x="68812" y="57503"/>
                  </a:cubicBezTo>
                  <a:cubicBezTo>
                    <a:pt x="68906" y="66799"/>
                    <a:pt x="67049" y="67007"/>
                    <a:pt x="61344" y="67290"/>
                  </a:cubicBezTo>
                  <a:lnTo>
                    <a:pt x="20810" y="69232"/>
                  </a:lnTo>
                  <a:cubicBezTo>
                    <a:pt x="19698" y="69279"/>
                    <a:pt x="17265" y="69336"/>
                    <a:pt x="15134" y="68940"/>
                  </a:cubicBezTo>
                  <a:lnTo>
                    <a:pt x="17859" y="66215"/>
                  </a:lnTo>
                  <a:cubicBezTo>
                    <a:pt x="18745" y="66639"/>
                    <a:pt x="19490" y="66941"/>
                    <a:pt x="20499" y="65923"/>
                  </a:cubicBezTo>
                  <a:cubicBezTo>
                    <a:pt x="21225" y="65197"/>
                    <a:pt x="21216" y="64159"/>
                    <a:pt x="20782" y="63283"/>
                  </a:cubicBezTo>
                  <a:lnTo>
                    <a:pt x="30588" y="53477"/>
                  </a:lnTo>
                  <a:cubicBezTo>
                    <a:pt x="31512" y="52553"/>
                    <a:pt x="31512" y="51063"/>
                    <a:pt x="30588" y="50148"/>
                  </a:cubicBezTo>
                  <a:cubicBezTo>
                    <a:pt x="29664" y="49234"/>
                    <a:pt x="28174" y="49224"/>
                    <a:pt x="27250" y="50148"/>
                  </a:cubicBezTo>
                  <a:lnTo>
                    <a:pt x="17651" y="59747"/>
                  </a:lnTo>
                  <a:lnTo>
                    <a:pt x="11381" y="53477"/>
                  </a:lnTo>
                  <a:cubicBezTo>
                    <a:pt x="11325" y="51515"/>
                    <a:pt x="11240" y="49403"/>
                    <a:pt x="11127" y="47254"/>
                  </a:cubicBezTo>
                  <a:cubicBezTo>
                    <a:pt x="11136" y="47244"/>
                    <a:pt x="11146" y="47254"/>
                    <a:pt x="11155" y="47244"/>
                  </a:cubicBezTo>
                  <a:lnTo>
                    <a:pt x="13456" y="44944"/>
                  </a:lnTo>
                  <a:lnTo>
                    <a:pt x="18830" y="50318"/>
                  </a:lnTo>
                  <a:cubicBezTo>
                    <a:pt x="19754" y="51242"/>
                    <a:pt x="21244" y="51242"/>
                    <a:pt x="22168" y="50318"/>
                  </a:cubicBezTo>
                  <a:cubicBezTo>
                    <a:pt x="23092" y="49394"/>
                    <a:pt x="23092" y="47904"/>
                    <a:pt x="22168" y="46980"/>
                  </a:cubicBezTo>
                  <a:lnTo>
                    <a:pt x="16793" y="41606"/>
                  </a:lnTo>
                  <a:lnTo>
                    <a:pt x="28023" y="30376"/>
                  </a:lnTo>
                  <a:cubicBezTo>
                    <a:pt x="28947" y="29452"/>
                    <a:pt x="28947" y="27962"/>
                    <a:pt x="28023" y="27038"/>
                  </a:cubicBezTo>
                  <a:cubicBezTo>
                    <a:pt x="27099" y="26114"/>
                    <a:pt x="25609" y="26114"/>
                    <a:pt x="24685" y="27038"/>
                  </a:cubicBezTo>
                  <a:lnTo>
                    <a:pt x="24657" y="27067"/>
                  </a:lnTo>
                  <a:lnTo>
                    <a:pt x="18887" y="21296"/>
                  </a:lnTo>
                  <a:lnTo>
                    <a:pt x="24195" y="15988"/>
                  </a:lnTo>
                  <a:lnTo>
                    <a:pt x="32332" y="24125"/>
                  </a:lnTo>
                  <a:cubicBezTo>
                    <a:pt x="33256" y="25049"/>
                    <a:pt x="34746" y="25049"/>
                    <a:pt x="35670" y="24125"/>
                  </a:cubicBezTo>
                  <a:cubicBezTo>
                    <a:pt x="36594" y="23201"/>
                    <a:pt x="36594" y="21711"/>
                    <a:pt x="35670" y="20796"/>
                  </a:cubicBezTo>
                  <a:lnTo>
                    <a:pt x="27533" y="12659"/>
                  </a:lnTo>
                  <a:lnTo>
                    <a:pt x="29503" y="10698"/>
                  </a:lnTo>
                  <a:cubicBezTo>
                    <a:pt x="29833" y="10368"/>
                    <a:pt x="29899" y="9934"/>
                    <a:pt x="29994" y="9510"/>
                  </a:cubicBezTo>
                  <a:cubicBezTo>
                    <a:pt x="31927" y="9520"/>
                    <a:pt x="33860" y="9604"/>
                    <a:pt x="35802" y="9652"/>
                  </a:cubicBezTo>
                  <a:cubicBezTo>
                    <a:pt x="35651" y="10406"/>
                    <a:pt x="35726" y="11179"/>
                    <a:pt x="36311" y="11764"/>
                  </a:cubicBezTo>
                  <a:lnTo>
                    <a:pt x="40017" y="15469"/>
                  </a:lnTo>
                  <a:lnTo>
                    <a:pt x="38178" y="17308"/>
                  </a:lnTo>
                  <a:cubicBezTo>
                    <a:pt x="37254" y="18232"/>
                    <a:pt x="37254" y="19722"/>
                    <a:pt x="38178" y="20646"/>
                  </a:cubicBezTo>
                  <a:cubicBezTo>
                    <a:pt x="39102" y="21570"/>
                    <a:pt x="40592" y="21570"/>
                    <a:pt x="41516" y="20646"/>
                  </a:cubicBezTo>
                  <a:lnTo>
                    <a:pt x="43354" y="18807"/>
                  </a:lnTo>
                  <a:lnTo>
                    <a:pt x="46824" y="22277"/>
                  </a:lnTo>
                  <a:cubicBezTo>
                    <a:pt x="47748" y="23201"/>
                    <a:pt x="49238" y="23201"/>
                    <a:pt x="50162" y="22277"/>
                  </a:cubicBezTo>
                  <a:cubicBezTo>
                    <a:pt x="51086" y="21353"/>
                    <a:pt x="51086" y="19863"/>
                    <a:pt x="50162" y="18939"/>
                  </a:cubicBezTo>
                  <a:lnTo>
                    <a:pt x="46692" y="15469"/>
                  </a:lnTo>
                  <a:lnTo>
                    <a:pt x="47362" y="14800"/>
                  </a:lnTo>
                  <a:cubicBezTo>
                    <a:pt x="48286" y="13876"/>
                    <a:pt x="48286" y="12386"/>
                    <a:pt x="47362" y="11462"/>
                  </a:cubicBezTo>
                  <a:cubicBezTo>
                    <a:pt x="46438" y="10538"/>
                    <a:pt x="44948" y="10538"/>
                    <a:pt x="44024" y="11462"/>
                  </a:cubicBezTo>
                  <a:lnTo>
                    <a:pt x="43354" y="12131"/>
                  </a:lnTo>
                  <a:lnTo>
                    <a:pt x="40997" y="9784"/>
                  </a:lnTo>
                  <a:cubicBezTo>
                    <a:pt x="41959" y="9821"/>
                    <a:pt x="42921" y="9821"/>
                    <a:pt x="43882" y="9850"/>
                  </a:cubicBezTo>
                  <a:lnTo>
                    <a:pt x="48050" y="9963"/>
                  </a:lnTo>
                  <a:close/>
                  <a:moveTo>
                    <a:pt x="18953" y="9963"/>
                  </a:moveTo>
                  <a:cubicBezTo>
                    <a:pt x="19028" y="10434"/>
                    <a:pt x="19141" y="10924"/>
                    <a:pt x="19509" y="11292"/>
                  </a:cubicBezTo>
                  <a:lnTo>
                    <a:pt x="20876" y="12659"/>
                  </a:lnTo>
                  <a:lnTo>
                    <a:pt x="15568" y="17968"/>
                  </a:lnTo>
                  <a:lnTo>
                    <a:pt x="11447" y="13847"/>
                  </a:lnTo>
                  <a:cubicBezTo>
                    <a:pt x="12880" y="12112"/>
                    <a:pt x="14493" y="10755"/>
                    <a:pt x="18953" y="9963"/>
                  </a:cubicBezTo>
                  <a:close/>
                </a:path>
              </a:pathLst>
            </a:custGeom>
            <a:grpFill/>
            <a:ln w="9381" cap="flat">
              <a:noFill/>
              <a:prstDash val="solid"/>
              <a:miter/>
            </a:ln>
          </p:spPr>
          <p:txBody>
            <a:bodyPr rtlCol="0" anchor="ctr"/>
            <a:lstStyle/>
            <a:p>
              <a:endParaRPr lang="fr-FR"/>
            </a:p>
          </p:txBody>
        </p:sp>
        <p:sp>
          <p:nvSpPr>
            <p:cNvPr id="18" name="Forme libre 407">
              <a:extLst>
                <a:ext uri="{FF2B5EF4-FFF2-40B4-BE49-F238E27FC236}">
                  <a16:creationId xmlns:a16="http://schemas.microsoft.com/office/drawing/2014/main" id="{EF83E459-C918-3116-E4AE-B9D6C71FC57B}"/>
                </a:ext>
              </a:extLst>
            </p:cNvPr>
            <p:cNvSpPr/>
            <p:nvPr/>
          </p:nvSpPr>
          <p:spPr>
            <a:xfrm>
              <a:off x="5111751" y="3158467"/>
              <a:ext cx="78455" cy="78674"/>
            </a:xfrm>
            <a:custGeom>
              <a:avLst/>
              <a:gdLst>
                <a:gd name="connsiteX0" fmla="*/ 16447 w 78455"/>
                <a:gd name="connsiteY0" fmla="*/ 76665 h 78674"/>
                <a:gd name="connsiteX1" fmla="*/ 56972 w 78455"/>
                <a:gd name="connsiteY1" fmla="*/ 78617 h 78674"/>
                <a:gd name="connsiteX2" fmla="*/ 76329 w 78455"/>
                <a:gd name="connsiteY2" fmla="*/ 61032 h 78674"/>
                <a:gd name="connsiteX3" fmla="*/ 78394 w 78455"/>
                <a:gd name="connsiteY3" fmla="*/ 21657 h 78674"/>
                <a:gd name="connsiteX4" fmla="*/ 49391 w 78455"/>
                <a:gd name="connsiteY4" fmla="*/ 28 h 78674"/>
                <a:gd name="connsiteX5" fmla="*/ 13477 w 78455"/>
                <a:gd name="connsiteY5" fmla="*/ 980 h 78674"/>
                <a:gd name="connsiteX6" fmla="*/ 239 w 78455"/>
                <a:gd name="connsiteY6" fmla="*/ 11993 h 78674"/>
                <a:gd name="connsiteX7" fmla="*/ 3 w 78455"/>
                <a:gd name="connsiteY7" fmla="*/ 57374 h 78674"/>
                <a:gd name="connsiteX8" fmla="*/ 16447 w 78455"/>
                <a:gd name="connsiteY8" fmla="*/ 76665 h 78674"/>
                <a:gd name="connsiteX9" fmla="*/ 9639 w 78455"/>
                <a:gd name="connsiteY9" fmla="*/ 18687 h 78674"/>
                <a:gd name="connsiteX10" fmla="*/ 9639 w 78455"/>
                <a:gd name="connsiteY10" fmla="*/ 18310 h 78674"/>
                <a:gd name="connsiteX11" fmla="*/ 13128 w 78455"/>
                <a:gd name="connsiteY11" fmla="*/ 21799 h 78674"/>
                <a:gd name="connsiteX12" fmla="*/ 13788 w 78455"/>
                <a:gd name="connsiteY12" fmla="*/ 23392 h 78674"/>
                <a:gd name="connsiteX13" fmla="*/ 15382 w 78455"/>
                <a:gd name="connsiteY13" fmla="*/ 24052 h 78674"/>
                <a:gd name="connsiteX14" fmla="*/ 21689 w 78455"/>
                <a:gd name="connsiteY14" fmla="*/ 30360 h 78674"/>
                <a:gd name="connsiteX15" fmla="*/ 13816 w 78455"/>
                <a:gd name="connsiteY15" fmla="*/ 38233 h 78674"/>
                <a:gd name="connsiteX16" fmla="*/ 9668 w 78455"/>
                <a:gd name="connsiteY16" fmla="*/ 34084 h 78674"/>
                <a:gd name="connsiteX17" fmla="*/ 9639 w 78455"/>
                <a:gd name="connsiteY17" fmla="*/ 18687 h 78674"/>
                <a:gd name="connsiteX18" fmla="*/ 10488 w 78455"/>
                <a:gd name="connsiteY18" fmla="*/ 41571 h 78674"/>
                <a:gd name="connsiteX19" fmla="*/ 9583 w 78455"/>
                <a:gd name="connsiteY19" fmla="*/ 42476 h 78674"/>
                <a:gd name="connsiteX20" fmla="*/ 9602 w 78455"/>
                <a:gd name="connsiteY20" fmla="*/ 40694 h 78674"/>
                <a:gd name="connsiteX21" fmla="*/ 10488 w 78455"/>
                <a:gd name="connsiteY21" fmla="*/ 41571 h 78674"/>
                <a:gd name="connsiteX22" fmla="*/ 11535 w 78455"/>
                <a:gd name="connsiteY22" fmla="*/ 66199 h 78674"/>
                <a:gd name="connsiteX23" fmla="*/ 11450 w 78455"/>
                <a:gd name="connsiteY23" fmla="*/ 66171 h 78674"/>
                <a:gd name="connsiteX24" fmla="*/ 9441 w 78455"/>
                <a:gd name="connsiteY24" fmla="*/ 57798 h 78674"/>
                <a:gd name="connsiteX25" fmla="*/ 14693 w 78455"/>
                <a:gd name="connsiteY25" fmla="*/ 63050 h 78674"/>
                <a:gd name="connsiteX26" fmla="*/ 11535 w 78455"/>
                <a:gd name="connsiteY26" fmla="*/ 66199 h 78674"/>
                <a:gd name="connsiteX27" fmla="*/ 54586 w 78455"/>
                <a:gd name="connsiteY27" fmla="*/ 9447 h 78674"/>
                <a:gd name="connsiteX28" fmla="*/ 56868 w 78455"/>
                <a:gd name="connsiteY28" fmla="*/ 9654 h 78674"/>
                <a:gd name="connsiteX29" fmla="*/ 55831 w 78455"/>
                <a:gd name="connsiteY29" fmla="*/ 10692 h 78674"/>
                <a:gd name="connsiteX30" fmla="*/ 54586 w 78455"/>
                <a:gd name="connsiteY30" fmla="*/ 9447 h 78674"/>
                <a:gd name="connsiteX31" fmla="*/ 34381 w 78455"/>
                <a:gd name="connsiteY31" fmla="*/ 9815 h 78674"/>
                <a:gd name="connsiteX32" fmla="*/ 36087 w 78455"/>
                <a:gd name="connsiteY32" fmla="*/ 9777 h 78674"/>
                <a:gd name="connsiteX33" fmla="*/ 36662 w 78455"/>
                <a:gd name="connsiteY33" fmla="*/ 11729 h 78674"/>
                <a:gd name="connsiteX34" fmla="*/ 40368 w 78455"/>
                <a:gd name="connsiteY34" fmla="*/ 15434 h 78674"/>
                <a:gd name="connsiteX35" fmla="*/ 38529 w 78455"/>
                <a:gd name="connsiteY35" fmla="*/ 17273 h 78674"/>
                <a:gd name="connsiteX36" fmla="*/ 38529 w 78455"/>
                <a:gd name="connsiteY36" fmla="*/ 20611 h 78674"/>
                <a:gd name="connsiteX37" fmla="*/ 41858 w 78455"/>
                <a:gd name="connsiteY37" fmla="*/ 20611 h 78674"/>
                <a:gd name="connsiteX38" fmla="*/ 43696 w 78455"/>
                <a:gd name="connsiteY38" fmla="*/ 18772 h 78674"/>
                <a:gd name="connsiteX39" fmla="*/ 47166 w 78455"/>
                <a:gd name="connsiteY39" fmla="*/ 22242 h 78674"/>
                <a:gd name="connsiteX40" fmla="*/ 50504 w 78455"/>
                <a:gd name="connsiteY40" fmla="*/ 22242 h 78674"/>
                <a:gd name="connsiteX41" fmla="*/ 50504 w 78455"/>
                <a:gd name="connsiteY41" fmla="*/ 18904 h 78674"/>
                <a:gd name="connsiteX42" fmla="*/ 47034 w 78455"/>
                <a:gd name="connsiteY42" fmla="*/ 15425 h 78674"/>
                <a:gd name="connsiteX43" fmla="*/ 47703 w 78455"/>
                <a:gd name="connsiteY43" fmla="*/ 14755 h 78674"/>
                <a:gd name="connsiteX44" fmla="*/ 47703 w 78455"/>
                <a:gd name="connsiteY44" fmla="*/ 11418 h 78674"/>
                <a:gd name="connsiteX45" fmla="*/ 44366 w 78455"/>
                <a:gd name="connsiteY45" fmla="*/ 11418 h 78674"/>
                <a:gd name="connsiteX46" fmla="*/ 43696 w 78455"/>
                <a:gd name="connsiteY46" fmla="*/ 12087 h 78674"/>
                <a:gd name="connsiteX47" fmla="*/ 41254 w 78455"/>
                <a:gd name="connsiteY47" fmla="*/ 9645 h 78674"/>
                <a:gd name="connsiteX48" fmla="*/ 48175 w 78455"/>
                <a:gd name="connsiteY48" fmla="*/ 9475 h 78674"/>
                <a:gd name="connsiteX49" fmla="*/ 48335 w 78455"/>
                <a:gd name="connsiteY49" fmla="*/ 9852 h 78674"/>
                <a:gd name="connsiteX50" fmla="*/ 52503 w 78455"/>
                <a:gd name="connsiteY50" fmla="*/ 14020 h 78674"/>
                <a:gd name="connsiteX51" fmla="*/ 51135 w 78455"/>
                <a:gd name="connsiteY51" fmla="*/ 15387 h 78674"/>
                <a:gd name="connsiteX52" fmla="*/ 51135 w 78455"/>
                <a:gd name="connsiteY52" fmla="*/ 18725 h 78674"/>
                <a:gd name="connsiteX53" fmla="*/ 54473 w 78455"/>
                <a:gd name="connsiteY53" fmla="*/ 18725 h 78674"/>
                <a:gd name="connsiteX54" fmla="*/ 55840 w 78455"/>
                <a:gd name="connsiteY54" fmla="*/ 17358 h 78674"/>
                <a:gd name="connsiteX55" fmla="*/ 58245 w 78455"/>
                <a:gd name="connsiteY55" fmla="*/ 19762 h 78674"/>
                <a:gd name="connsiteX56" fmla="*/ 61583 w 78455"/>
                <a:gd name="connsiteY56" fmla="*/ 19762 h 78674"/>
                <a:gd name="connsiteX57" fmla="*/ 61583 w 78455"/>
                <a:gd name="connsiteY57" fmla="*/ 16424 h 78674"/>
                <a:gd name="connsiteX58" fmla="*/ 59178 w 78455"/>
                <a:gd name="connsiteY58" fmla="*/ 14020 h 78674"/>
                <a:gd name="connsiteX59" fmla="*/ 62412 w 78455"/>
                <a:gd name="connsiteY59" fmla="*/ 10786 h 78674"/>
                <a:gd name="connsiteX60" fmla="*/ 68994 w 78455"/>
                <a:gd name="connsiteY60" fmla="*/ 20997 h 78674"/>
                <a:gd name="connsiteX61" fmla="*/ 66929 w 78455"/>
                <a:gd name="connsiteY61" fmla="*/ 61654 h 78674"/>
                <a:gd name="connsiteX62" fmla="*/ 57434 w 78455"/>
                <a:gd name="connsiteY62" fmla="*/ 69178 h 78674"/>
                <a:gd name="connsiteX63" fmla="*/ 17145 w 78455"/>
                <a:gd name="connsiteY63" fmla="*/ 67255 h 78674"/>
                <a:gd name="connsiteX64" fmla="*/ 18220 w 78455"/>
                <a:gd name="connsiteY64" fmla="*/ 66180 h 78674"/>
                <a:gd name="connsiteX65" fmla="*/ 20860 w 78455"/>
                <a:gd name="connsiteY65" fmla="*/ 65888 h 78674"/>
                <a:gd name="connsiteX66" fmla="*/ 21143 w 78455"/>
                <a:gd name="connsiteY66" fmla="*/ 63248 h 78674"/>
                <a:gd name="connsiteX67" fmla="*/ 30948 w 78455"/>
                <a:gd name="connsiteY67" fmla="*/ 53442 h 78674"/>
                <a:gd name="connsiteX68" fmla="*/ 30948 w 78455"/>
                <a:gd name="connsiteY68" fmla="*/ 50113 h 78674"/>
                <a:gd name="connsiteX69" fmla="*/ 27611 w 78455"/>
                <a:gd name="connsiteY69" fmla="*/ 50113 h 78674"/>
                <a:gd name="connsiteX70" fmla="*/ 18003 w 78455"/>
                <a:gd name="connsiteY70" fmla="*/ 59712 h 78674"/>
                <a:gd name="connsiteX71" fmla="*/ 9479 w 78455"/>
                <a:gd name="connsiteY71" fmla="*/ 51188 h 78674"/>
                <a:gd name="connsiteX72" fmla="*/ 9517 w 78455"/>
                <a:gd name="connsiteY72" fmla="*/ 47766 h 78674"/>
                <a:gd name="connsiteX73" fmla="*/ 9837 w 78455"/>
                <a:gd name="connsiteY73" fmla="*/ 47898 h 78674"/>
                <a:gd name="connsiteX74" fmla="*/ 11506 w 78455"/>
                <a:gd name="connsiteY74" fmla="*/ 47209 h 78674"/>
                <a:gd name="connsiteX75" fmla="*/ 13807 w 78455"/>
                <a:gd name="connsiteY75" fmla="*/ 44909 h 78674"/>
                <a:gd name="connsiteX76" fmla="*/ 19181 w 78455"/>
                <a:gd name="connsiteY76" fmla="*/ 50283 h 78674"/>
                <a:gd name="connsiteX77" fmla="*/ 22519 w 78455"/>
                <a:gd name="connsiteY77" fmla="*/ 50283 h 78674"/>
                <a:gd name="connsiteX78" fmla="*/ 22519 w 78455"/>
                <a:gd name="connsiteY78" fmla="*/ 46945 h 78674"/>
                <a:gd name="connsiteX79" fmla="*/ 17145 w 78455"/>
                <a:gd name="connsiteY79" fmla="*/ 41571 h 78674"/>
                <a:gd name="connsiteX80" fmla="*/ 28374 w 78455"/>
                <a:gd name="connsiteY80" fmla="*/ 30341 h 78674"/>
                <a:gd name="connsiteX81" fmla="*/ 28374 w 78455"/>
                <a:gd name="connsiteY81" fmla="*/ 27003 h 78674"/>
                <a:gd name="connsiteX82" fmla="*/ 25037 w 78455"/>
                <a:gd name="connsiteY82" fmla="*/ 27003 h 78674"/>
                <a:gd name="connsiteX83" fmla="*/ 25018 w 78455"/>
                <a:gd name="connsiteY83" fmla="*/ 27022 h 78674"/>
                <a:gd name="connsiteX84" fmla="*/ 19247 w 78455"/>
                <a:gd name="connsiteY84" fmla="*/ 21252 h 78674"/>
                <a:gd name="connsiteX85" fmla="*/ 24546 w 78455"/>
                <a:gd name="connsiteY85" fmla="*/ 15953 h 78674"/>
                <a:gd name="connsiteX86" fmla="*/ 32683 w 78455"/>
                <a:gd name="connsiteY86" fmla="*/ 24090 h 78674"/>
                <a:gd name="connsiteX87" fmla="*/ 36021 w 78455"/>
                <a:gd name="connsiteY87" fmla="*/ 24090 h 78674"/>
                <a:gd name="connsiteX88" fmla="*/ 36021 w 78455"/>
                <a:gd name="connsiteY88" fmla="*/ 20762 h 78674"/>
                <a:gd name="connsiteX89" fmla="*/ 27884 w 78455"/>
                <a:gd name="connsiteY89" fmla="*/ 12625 h 78674"/>
                <a:gd name="connsiteX90" fmla="*/ 29855 w 78455"/>
                <a:gd name="connsiteY90" fmla="*/ 10654 h 78674"/>
                <a:gd name="connsiteX91" fmla="*/ 30156 w 78455"/>
                <a:gd name="connsiteY91" fmla="*/ 9928 h 78674"/>
                <a:gd name="connsiteX92" fmla="*/ 34381 w 78455"/>
                <a:gd name="connsiteY92" fmla="*/ 9815 h 78674"/>
                <a:gd name="connsiteX93" fmla="*/ 13420 w 78455"/>
                <a:gd name="connsiteY93" fmla="*/ 10399 h 78674"/>
                <a:gd name="connsiteX94" fmla="*/ 19426 w 78455"/>
                <a:gd name="connsiteY94" fmla="*/ 10230 h 78674"/>
                <a:gd name="connsiteX95" fmla="*/ 19851 w 78455"/>
                <a:gd name="connsiteY95" fmla="*/ 11257 h 78674"/>
                <a:gd name="connsiteX96" fmla="*/ 21218 w 78455"/>
                <a:gd name="connsiteY96" fmla="*/ 12625 h 78674"/>
                <a:gd name="connsiteX97" fmla="*/ 15919 w 78455"/>
                <a:gd name="connsiteY97" fmla="*/ 17933 h 78674"/>
                <a:gd name="connsiteX98" fmla="*/ 9847 w 78455"/>
                <a:gd name="connsiteY98" fmla="*/ 12294 h 78674"/>
                <a:gd name="connsiteX99" fmla="*/ 13420 w 78455"/>
                <a:gd name="connsiteY99" fmla="*/ 10399 h 78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78455" h="78674">
                  <a:moveTo>
                    <a:pt x="16447" y="76665"/>
                  </a:moveTo>
                  <a:lnTo>
                    <a:pt x="56972" y="78617"/>
                  </a:lnTo>
                  <a:cubicBezTo>
                    <a:pt x="70314" y="79258"/>
                    <a:pt x="77263" y="74638"/>
                    <a:pt x="76329" y="61032"/>
                  </a:cubicBezTo>
                  <a:cubicBezTo>
                    <a:pt x="75754" y="52706"/>
                    <a:pt x="77734" y="29973"/>
                    <a:pt x="78394" y="21657"/>
                  </a:cubicBezTo>
                  <a:cubicBezTo>
                    <a:pt x="79233" y="9372"/>
                    <a:pt x="71587" y="-595"/>
                    <a:pt x="49391" y="28"/>
                  </a:cubicBezTo>
                  <a:cubicBezTo>
                    <a:pt x="44969" y="28"/>
                    <a:pt x="17899" y="857"/>
                    <a:pt x="13477" y="980"/>
                  </a:cubicBezTo>
                  <a:cubicBezTo>
                    <a:pt x="5255" y="744"/>
                    <a:pt x="984" y="5072"/>
                    <a:pt x="239" y="11993"/>
                  </a:cubicBezTo>
                  <a:cubicBezTo>
                    <a:pt x="239" y="11993"/>
                    <a:pt x="343" y="23637"/>
                    <a:pt x="3" y="57374"/>
                  </a:cubicBezTo>
                  <a:cubicBezTo>
                    <a:pt x="-157" y="71998"/>
                    <a:pt x="5764" y="76156"/>
                    <a:pt x="16447" y="76665"/>
                  </a:cubicBezTo>
                  <a:close/>
                  <a:moveTo>
                    <a:pt x="9639" y="18687"/>
                  </a:moveTo>
                  <a:cubicBezTo>
                    <a:pt x="9630" y="18565"/>
                    <a:pt x="9639" y="18442"/>
                    <a:pt x="9639" y="18310"/>
                  </a:cubicBezTo>
                  <a:lnTo>
                    <a:pt x="13128" y="21799"/>
                  </a:lnTo>
                  <a:cubicBezTo>
                    <a:pt x="13147" y="22374"/>
                    <a:pt x="13345" y="22949"/>
                    <a:pt x="13788" y="23392"/>
                  </a:cubicBezTo>
                  <a:cubicBezTo>
                    <a:pt x="14231" y="23835"/>
                    <a:pt x="14806" y="24033"/>
                    <a:pt x="15382" y="24052"/>
                  </a:cubicBezTo>
                  <a:lnTo>
                    <a:pt x="21689" y="30360"/>
                  </a:lnTo>
                  <a:lnTo>
                    <a:pt x="13816" y="38233"/>
                  </a:lnTo>
                  <a:lnTo>
                    <a:pt x="9668" y="34084"/>
                  </a:lnTo>
                  <a:cubicBezTo>
                    <a:pt x="9715" y="29483"/>
                    <a:pt x="9866" y="22883"/>
                    <a:pt x="9639" y="18687"/>
                  </a:cubicBezTo>
                  <a:close/>
                  <a:moveTo>
                    <a:pt x="10488" y="41571"/>
                  </a:moveTo>
                  <a:lnTo>
                    <a:pt x="9583" y="42476"/>
                  </a:lnTo>
                  <a:lnTo>
                    <a:pt x="9602" y="40694"/>
                  </a:lnTo>
                  <a:lnTo>
                    <a:pt x="10488" y="41571"/>
                  </a:lnTo>
                  <a:close/>
                  <a:moveTo>
                    <a:pt x="11535" y="66199"/>
                  </a:moveTo>
                  <a:cubicBezTo>
                    <a:pt x="11516" y="66189"/>
                    <a:pt x="11469" y="66189"/>
                    <a:pt x="11450" y="66171"/>
                  </a:cubicBezTo>
                  <a:cubicBezTo>
                    <a:pt x="9668" y="64879"/>
                    <a:pt x="9423" y="61258"/>
                    <a:pt x="9441" y="57798"/>
                  </a:cubicBezTo>
                  <a:lnTo>
                    <a:pt x="14693" y="63050"/>
                  </a:lnTo>
                  <a:lnTo>
                    <a:pt x="11535" y="66199"/>
                  </a:lnTo>
                  <a:close/>
                  <a:moveTo>
                    <a:pt x="54586" y="9447"/>
                  </a:moveTo>
                  <a:cubicBezTo>
                    <a:pt x="55369" y="9475"/>
                    <a:pt x="56104" y="9579"/>
                    <a:pt x="56868" y="9654"/>
                  </a:cubicBezTo>
                  <a:lnTo>
                    <a:pt x="55831" y="10692"/>
                  </a:lnTo>
                  <a:lnTo>
                    <a:pt x="54586" y="9447"/>
                  </a:lnTo>
                  <a:close/>
                  <a:moveTo>
                    <a:pt x="34381" y="9815"/>
                  </a:moveTo>
                  <a:cubicBezTo>
                    <a:pt x="34946" y="9796"/>
                    <a:pt x="35521" y="9796"/>
                    <a:pt x="36087" y="9777"/>
                  </a:cubicBezTo>
                  <a:cubicBezTo>
                    <a:pt x="35993" y="10475"/>
                    <a:pt x="36125" y="11191"/>
                    <a:pt x="36662" y="11729"/>
                  </a:cubicBezTo>
                  <a:lnTo>
                    <a:pt x="40368" y="15434"/>
                  </a:lnTo>
                  <a:lnTo>
                    <a:pt x="38529" y="17273"/>
                  </a:lnTo>
                  <a:cubicBezTo>
                    <a:pt x="37605" y="18197"/>
                    <a:pt x="37605" y="19687"/>
                    <a:pt x="38529" y="20611"/>
                  </a:cubicBezTo>
                  <a:cubicBezTo>
                    <a:pt x="39453" y="21535"/>
                    <a:pt x="40943" y="21535"/>
                    <a:pt x="41858" y="20611"/>
                  </a:cubicBezTo>
                  <a:lnTo>
                    <a:pt x="43696" y="18772"/>
                  </a:lnTo>
                  <a:lnTo>
                    <a:pt x="47166" y="22242"/>
                  </a:lnTo>
                  <a:cubicBezTo>
                    <a:pt x="48090" y="23166"/>
                    <a:pt x="49580" y="23166"/>
                    <a:pt x="50504" y="22242"/>
                  </a:cubicBezTo>
                  <a:cubicBezTo>
                    <a:pt x="51428" y="21318"/>
                    <a:pt x="51428" y="19828"/>
                    <a:pt x="50504" y="18904"/>
                  </a:cubicBezTo>
                  <a:lnTo>
                    <a:pt x="47034" y="15425"/>
                  </a:lnTo>
                  <a:lnTo>
                    <a:pt x="47703" y="14755"/>
                  </a:lnTo>
                  <a:cubicBezTo>
                    <a:pt x="48627" y="13831"/>
                    <a:pt x="48627" y="12342"/>
                    <a:pt x="47703" y="11418"/>
                  </a:cubicBezTo>
                  <a:cubicBezTo>
                    <a:pt x="46779" y="10494"/>
                    <a:pt x="45290" y="10494"/>
                    <a:pt x="44366" y="11418"/>
                  </a:cubicBezTo>
                  <a:lnTo>
                    <a:pt x="43696" y="12087"/>
                  </a:lnTo>
                  <a:lnTo>
                    <a:pt x="41254" y="9645"/>
                  </a:lnTo>
                  <a:cubicBezTo>
                    <a:pt x="43555" y="9579"/>
                    <a:pt x="45846" y="9494"/>
                    <a:pt x="48175" y="9475"/>
                  </a:cubicBezTo>
                  <a:cubicBezTo>
                    <a:pt x="48260" y="9598"/>
                    <a:pt x="48231" y="9749"/>
                    <a:pt x="48335" y="9852"/>
                  </a:cubicBezTo>
                  <a:lnTo>
                    <a:pt x="52503" y="14020"/>
                  </a:lnTo>
                  <a:lnTo>
                    <a:pt x="51135" y="15387"/>
                  </a:lnTo>
                  <a:cubicBezTo>
                    <a:pt x="50211" y="16311"/>
                    <a:pt x="50211" y="17801"/>
                    <a:pt x="51135" y="18725"/>
                  </a:cubicBezTo>
                  <a:cubicBezTo>
                    <a:pt x="52060" y="19649"/>
                    <a:pt x="53549" y="19649"/>
                    <a:pt x="54473" y="18725"/>
                  </a:cubicBezTo>
                  <a:lnTo>
                    <a:pt x="55840" y="17358"/>
                  </a:lnTo>
                  <a:lnTo>
                    <a:pt x="58245" y="19762"/>
                  </a:lnTo>
                  <a:cubicBezTo>
                    <a:pt x="59169" y="20686"/>
                    <a:pt x="60659" y="20686"/>
                    <a:pt x="61583" y="19762"/>
                  </a:cubicBezTo>
                  <a:cubicBezTo>
                    <a:pt x="62507" y="18838"/>
                    <a:pt x="62507" y="17348"/>
                    <a:pt x="61583" y="16424"/>
                  </a:cubicBezTo>
                  <a:lnTo>
                    <a:pt x="59178" y="14020"/>
                  </a:lnTo>
                  <a:lnTo>
                    <a:pt x="62412" y="10786"/>
                  </a:lnTo>
                  <a:cubicBezTo>
                    <a:pt x="67202" y="12549"/>
                    <a:pt x="69342" y="15953"/>
                    <a:pt x="68994" y="20997"/>
                  </a:cubicBezTo>
                  <a:cubicBezTo>
                    <a:pt x="68277" y="30134"/>
                    <a:pt x="66306" y="52508"/>
                    <a:pt x="66929" y="61654"/>
                  </a:cubicBezTo>
                  <a:cubicBezTo>
                    <a:pt x="67334" y="67434"/>
                    <a:pt x="67259" y="69612"/>
                    <a:pt x="57434" y="69178"/>
                  </a:cubicBezTo>
                  <a:lnTo>
                    <a:pt x="17145" y="67255"/>
                  </a:lnTo>
                  <a:lnTo>
                    <a:pt x="18220" y="66180"/>
                  </a:lnTo>
                  <a:cubicBezTo>
                    <a:pt x="19096" y="66604"/>
                    <a:pt x="19851" y="66897"/>
                    <a:pt x="20860" y="65888"/>
                  </a:cubicBezTo>
                  <a:cubicBezTo>
                    <a:pt x="21586" y="65162"/>
                    <a:pt x="21576" y="64125"/>
                    <a:pt x="21143" y="63248"/>
                  </a:cubicBezTo>
                  <a:lnTo>
                    <a:pt x="30948" y="53442"/>
                  </a:lnTo>
                  <a:cubicBezTo>
                    <a:pt x="31872" y="52518"/>
                    <a:pt x="31872" y="51028"/>
                    <a:pt x="30948" y="50113"/>
                  </a:cubicBezTo>
                  <a:cubicBezTo>
                    <a:pt x="30024" y="49189"/>
                    <a:pt x="28535" y="49189"/>
                    <a:pt x="27611" y="50113"/>
                  </a:cubicBezTo>
                  <a:lnTo>
                    <a:pt x="18003" y="59712"/>
                  </a:lnTo>
                  <a:lnTo>
                    <a:pt x="9479" y="51188"/>
                  </a:lnTo>
                  <a:lnTo>
                    <a:pt x="9517" y="47766"/>
                  </a:lnTo>
                  <a:cubicBezTo>
                    <a:pt x="9630" y="47784"/>
                    <a:pt x="9724" y="47898"/>
                    <a:pt x="9837" y="47898"/>
                  </a:cubicBezTo>
                  <a:cubicBezTo>
                    <a:pt x="10441" y="47898"/>
                    <a:pt x="11044" y="47671"/>
                    <a:pt x="11506" y="47209"/>
                  </a:cubicBezTo>
                  <a:lnTo>
                    <a:pt x="13807" y="44909"/>
                  </a:lnTo>
                  <a:lnTo>
                    <a:pt x="19181" y="50283"/>
                  </a:lnTo>
                  <a:cubicBezTo>
                    <a:pt x="20105" y="51207"/>
                    <a:pt x="21595" y="51207"/>
                    <a:pt x="22519" y="50283"/>
                  </a:cubicBezTo>
                  <a:cubicBezTo>
                    <a:pt x="23443" y="49359"/>
                    <a:pt x="23443" y="47869"/>
                    <a:pt x="22519" y="46945"/>
                  </a:cubicBezTo>
                  <a:lnTo>
                    <a:pt x="17145" y="41571"/>
                  </a:lnTo>
                  <a:lnTo>
                    <a:pt x="28374" y="30341"/>
                  </a:lnTo>
                  <a:cubicBezTo>
                    <a:pt x="29298" y="29417"/>
                    <a:pt x="29298" y="27927"/>
                    <a:pt x="28374" y="27003"/>
                  </a:cubicBezTo>
                  <a:cubicBezTo>
                    <a:pt x="27450" y="26079"/>
                    <a:pt x="25961" y="26079"/>
                    <a:pt x="25037" y="27003"/>
                  </a:cubicBezTo>
                  <a:lnTo>
                    <a:pt x="25018" y="27022"/>
                  </a:lnTo>
                  <a:lnTo>
                    <a:pt x="19247" y="21252"/>
                  </a:lnTo>
                  <a:lnTo>
                    <a:pt x="24546" y="15953"/>
                  </a:lnTo>
                  <a:lnTo>
                    <a:pt x="32683" y="24090"/>
                  </a:lnTo>
                  <a:cubicBezTo>
                    <a:pt x="33607" y="25014"/>
                    <a:pt x="35097" y="25014"/>
                    <a:pt x="36021" y="24090"/>
                  </a:cubicBezTo>
                  <a:cubicBezTo>
                    <a:pt x="36945" y="23166"/>
                    <a:pt x="36945" y="21676"/>
                    <a:pt x="36021" y="20762"/>
                  </a:cubicBezTo>
                  <a:lnTo>
                    <a:pt x="27884" y="12625"/>
                  </a:lnTo>
                  <a:lnTo>
                    <a:pt x="29855" y="10654"/>
                  </a:lnTo>
                  <a:cubicBezTo>
                    <a:pt x="30053" y="10456"/>
                    <a:pt x="30043" y="10173"/>
                    <a:pt x="30156" y="9928"/>
                  </a:cubicBezTo>
                  <a:lnTo>
                    <a:pt x="34381" y="9815"/>
                  </a:lnTo>
                  <a:close/>
                  <a:moveTo>
                    <a:pt x="13420" y="10399"/>
                  </a:moveTo>
                  <a:lnTo>
                    <a:pt x="19426" y="10230"/>
                  </a:lnTo>
                  <a:cubicBezTo>
                    <a:pt x="19540" y="10588"/>
                    <a:pt x="19568" y="10974"/>
                    <a:pt x="19851" y="11257"/>
                  </a:cubicBezTo>
                  <a:lnTo>
                    <a:pt x="21218" y="12625"/>
                  </a:lnTo>
                  <a:lnTo>
                    <a:pt x="15919" y="17933"/>
                  </a:lnTo>
                  <a:cubicBezTo>
                    <a:pt x="14910" y="16924"/>
                    <a:pt x="11035" y="12841"/>
                    <a:pt x="9847" y="12294"/>
                  </a:cubicBezTo>
                  <a:cubicBezTo>
                    <a:pt x="10205" y="10861"/>
                    <a:pt x="9951" y="10286"/>
                    <a:pt x="13420" y="10399"/>
                  </a:cubicBezTo>
                  <a:close/>
                </a:path>
              </a:pathLst>
            </a:custGeom>
            <a:grpFill/>
            <a:ln w="9381" cap="flat">
              <a:noFill/>
              <a:prstDash val="solid"/>
              <a:miter/>
            </a:ln>
          </p:spPr>
          <p:txBody>
            <a:bodyPr rtlCol="0" anchor="ctr"/>
            <a:lstStyle/>
            <a:p>
              <a:endParaRPr lang="fr-FR"/>
            </a:p>
          </p:txBody>
        </p:sp>
        <p:sp>
          <p:nvSpPr>
            <p:cNvPr id="19" name="Forme libre 408">
              <a:extLst>
                <a:ext uri="{FF2B5EF4-FFF2-40B4-BE49-F238E27FC236}">
                  <a16:creationId xmlns:a16="http://schemas.microsoft.com/office/drawing/2014/main" id="{53F618A9-BD43-E49B-B8E9-EE0CB594A6A6}"/>
                </a:ext>
              </a:extLst>
            </p:cNvPr>
            <p:cNvSpPr/>
            <p:nvPr/>
          </p:nvSpPr>
          <p:spPr>
            <a:xfrm>
              <a:off x="5002944" y="3267099"/>
              <a:ext cx="78244" cy="78679"/>
            </a:xfrm>
            <a:custGeom>
              <a:avLst/>
              <a:gdLst>
                <a:gd name="connsiteX0" fmla="*/ 1916 w 78244"/>
                <a:gd name="connsiteY0" fmla="*/ 61038 h 78679"/>
                <a:gd name="connsiteX1" fmla="*/ 21273 w 78244"/>
                <a:gd name="connsiteY1" fmla="*/ 78622 h 78679"/>
                <a:gd name="connsiteX2" fmla="*/ 61798 w 78244"/>
                <a:gd name="connsiteY2" fmla="*/ 76671 h 78679"/>
                <a:gd name="connsiteX3" fmla="*/ 78242 w 78244"/>
                <a:gd name="connsiteY3" fmla="*/ 57379 h 78679"/>
                <a:gd name="connsiteX4" fmla="*/ 78015 w 78244"/>
                <a:gd name="connsiteY4" fmla="*/ 11999 h 78679"/>
                <a:gd name="connsiteX5" fmla="*/ 64796 w 78244"/>
                <a:gd name="connsiteY5" fmla="*/ 976 h 78679"/>
                <a:gd name="connsiteX6" fmla="*/ 44222 w 78244"/>
                <a:gd name="connsiteY6" fmla="*/ 401 h 78679"/>
                <a:gd name="connsiteX7" fmla="*/ 29061 w 78244"/>
                <a:gd name="connsiteY7" fmla="*/ 24 h 78679"/>
                <a:gd name="connsiteX8" fmla="*/ 28986 w 78244"/>
                <a:gd name="connsiteY8" fmla="*/ 24 h 78679"/>
                <a:gd name="connsiteX9" fmla="*/ 152 w 78244"/>
                <a:gd name="connsiteY9" fmla="*/ 25378 h 78679"/>
                <a:gd name="connsiteX10" fmla="*/ 1916 w 78244"/>
                <a:gd name="connsiteY10" fmla="*/ 61038 h 78679"/>
                <a:gd name="connsiteX11" fmla="*/ 9543 w 78244"/>
                <a:gd name="connsiteY11" fmla="*/ 24624 h 78679"/>
                <a:gd name="connsiteX12" fmla="*/ 9657 w 78244"/>
                <a:gd name="connsiteY12" fmla="*/ 16902 h 78679"/>
                <a:gd name="connsiteX13" fmla="*/ 12768 w 78244"/>
                <a:gd name="connsiteY13" fmla="*/ 20013 h 78679"/>
                <a:gd name="connsiteX14" fmla="*/ 13428 w 78244"/>
                <a:gd name="connsiteY14" fmla="*/ 21597 h 78679"/>
                <a:gd name="connsiteX15" fmla="*/ 15012 w 78244"/>
                <a:gd name="connsiteY15" fmla="*/ 22257 h 78679"/>
                <a:gd name="connsiteX16" fmla="*/ 21329 w 78244"/>
                <a:gd name="connsiteY16" fmla="*/ 28574 h 78679"/>
                <a:gd name="connsiteX17" fmla="*/ 13456 w 78244"/>
                <a:gd name="connsiteY17" fmla="*/ 36447 h 78679"/>
                <a:gd name="connsiteX18" fmla="*/ 10222 w 78244"/>
                <a:gd name="connsiteY18" fmla="*/ 33213 h 78679"/>
                <a:gd name="connsiteX19" fmla="*/ 9543 w 78244"/>
                <a:gd name="connsiteY19" fmla="*/ 24624 h 78679"/>
                <a:gd name="connsiteX20" fmla="*/ 19840 w 78244"/>
                <a:gd name="connsiteY20" fmla="*/ 9811 h 78679"/>
                <a:gd name="connsiteX21" fmla="*/ 20858 w 78244"/>
                <a:gd name="connsiteY21" fmla="*/ 10829 h 78679"/>
                <a:gd name="connsiteX22" fmla="*/ 15550 w 78244"/>
                <a:gd name="connsiteY22" fmla="*/ 16138 h 78679"/>
                <a:gd name="connsiteX23" fmla="*/ 12325 w 78244"/>
                <a:gd name="connsiteY23" fmla="*/ 12904 h 78679"/>
                <a:gd name="connsiteX24" fmla="*/ 19840 w 78244"/>
                <a:gd name="connsiteY24" fmla="*/ 9811 h 78679"/>
                <a:gd name="connsiteX25" fmla="*/ 14324 w 78244"/>
                <a:gd name="connsiteY25" fmla="*/ 61255 h 78679"/>
                <a:gd name="connsiteX26" fmla="*/ 11241 w 78244"/>
                <a:gd name="connsiteY26" fmla="*/ 64338 h 78679"/>
                <a:gd name="connsiteX27" fmla="*/ 11325 w 78244"/>
                <a:gd name="connsiteY27" fmla="*/ 61688 h 78679"/>
                <a:gd name="connsiteX28" fmla="*/ 11439 w 78244"/>
                <a:gd name="connsiteY28" fmla="*/ 58360 h 78679"/>
                <a:gd name="connsiteX29" fmla="*/ 14324 w 78244"/>
                <a:gd name="connsiteY29" fmla="*/ 61255 h 78679"/>
                <a:gd name="connsiteX30" fmla="*/ 68643 w 78244"/>
                <a:gd name="connsiteY30" fmla="*/ 13026 h 78679"/>
                <a:gd name="connsiteX31" fmla="*/ 68813 w 78244"/>
                <a:gd name="connsiteY31" fmla="*/ 57474 h 78679"/>
                <a:gd name="connsiteX32" fmla="*/ 61345 w 78244"/>
                <a:gd name="connsiteY32" fmla="*/ 67261 h 78679"/>
                <a:gd name="connsiteX33" fmla="*/ 20811 w 78244"/>
                <a:gd name="connsiteY33" fmla="*/ 69212 h 78679"/>
                <a:gd name="connsiteX34" fmla="*/ 13645 w 78244"/>
                <a:gd name="connsiteY34" fmla="*/ 68600 h 78679"/>
                <a:gd name="connsiteX35" fmla="*/ 17850 w 78244"/>
                <a:gd name="connsiteY35" fmla="*/ 64385 h 78679"/>
                <a:gd name="connsiteX36" fmla="*/ 20490 w 78244"/>
                <a:gd name="connsiteY36" fmla="*/ 64102 h 78679"/>
                <a:gd name="connsiteX37" fmla="*/ 20773 w 78244"/>
                <a:gd name="connsiteY37" fmla="*/ 61462 h 78679"/>
                <a:gd name="connsiteX38" fmla="*/ 30579 w 78244"/>
                <a:gd name="connsiteY38" fmla="*/ 51656 h 78679"/>
                <a:gd name="connsiteX39" fmla="*/ 30579 w 78244"/>
                <a:gd name="connsiteY39" fmla="*/ 48328 h 78679"/>
                <a:gd name="connsiteX40" fmla="*/ 27241 w 78244"/>
                <a:gd name="connsiteY40" fmla="*/ 48328 h 78679"/>
                <a:gd name="connsiteX41" fmla="*/ 17643 w 78244"/>
                <a:gd name="connsiteY41" fmla="*/ 57936 h 78679"/>
                <a:gd name="connsiteX42" fmla="*/ 11297 w 78244"/>
                <a:gd name="connsiteY42" fmla="*/ 51599 h 78679"/>
                <a:gd name="connsiteX43" fmla="*/ 11014 w 78244"/>
                <a:gd name="connsiteY43" fmla="*/ 45480 h 78679"/>
                <a:gd name="connsiteX44" fmla="*/ 11137 w 78244"/>
                <a:gd name="connsiteY44" fmla="*/ 45433 h 78679"/>
                <a:gd name="connsiteX45" fmla="*/ 13437 w 78244"/>
                <a:gd name="connsiteY45" fmla="*/ 43132 h 78679"/>
                <a:gd name="connsiteX46" fmla="*/ 18812 w 78244"/>
                <a:gd name="connsiteY46" fmla="*/ 48507 h 78679"/>
                <a:gd name="connsiteX47" fmla="*/ 22150 w 78244"/>
                <a:gd name="connsiteY47" fmla="*/ 48507 h 78679"/>
                <a:gd name="connsiteX48" fmla="*/ 22150 w 78244"/>
                <a:gd name="connsiteY48" fmla="*/ 45169 h 78679"/>
                <a:gd name="connsiteX49" fmla="*/ 16775 w 78244"/>
                <a:gd name="connsiteY49" fmla="*/ 39795 h 78679"/>
                <a:gd name="connsiteX50" fmla="*/ 28005 w 78244"/>
                <a:gd name="connsiteY50" fmla="*/ 28565 h 78679"/>
                <a:gd name="connsiteX51" fmla="*/ 28005 w 78244"/>
                <a:gd name="connsiteY51" fmla="*/ 25227 h 78679"/>
                <a:gd name="connsiteX52" fmla="*/ 24667 w 78244"/>
                <a:gd name="connsiteY52" fmla="*/ 25227 h 78679"/>
                <a:gd name="connsiteX53" fmla="*/ 24639 w 78244"/>
                <a:gd name="connsiteY53" fmla="*/ 25255 h 78679"/>
                <a:gd name="connsiteX54" fmla="*/ 18868 w 78244"/>
                <a:gd name="connsiteY54" fmla="*/ 19485 h 78679"/>
                <a:gd name="connsiteX55" fmla="*/ 24177 w 78244"/>
                <a:gd name="connsiteY55" fmla="*/ 14177 h 78679"/>
                <a:gd name="connsiteX56" fmla="*/ 32314 w 78244"/>
                <a:gd name="connsiteY56" fmla="*/ 22314 h 78679"/>
                <a:gd name="connsiteX57" fmla="*/ 35652 w 78244"/>
                <a:gd name="connsiteY57" fmla="*/ 22314 h 78679"/>
                <a:gd name="connsiteX58" fmla="*/ 35652 w 78244"/>
                <a:gd name="connsiteY58" fmla="*/ 18976 h 78679"/>
                <a:gd name="connsiteX59" fmla="*/ 27505 w 78244"/>
                <a:gd name="connsiteY59" fmla="*/ 10829 h 78679"/>
                <a:gd name="connsiteX60" fmla="*/ 28872 w 78244"/>
                <a:gd name="connsiteY60" fmla="*/ 9462 h 78679"/>
                <a:gd name="connsiteX61" fmla="*/ 36151 w 78244"/>
                <a:gd name="connsiteY61" fmla="*/ 9641 h 78679"/>
                <a:gd name="connsiteX62" fmla="*/ 36274 w 78244"/>
                <a:gd name="connsiteY62" fmla="*/ 9934 h 78679"/>
                <a:gd name="connsiteX63" fmla="*/ 39980 w 78244"/>
                <a:gd name="connsiteY63" fmla="*/ 13639 h 78679"/>
                <a:gd name="connsiteX64" fmla="*/ 38141 w 78244"/>
                <a:gd name="connsiteY64" fmla="*/ 15478 h 78679"/>
                <a:gd name="connsiteX65" fmla="*/ 38141 w 78244"/>
                <a:gd name="connsiteY65" fmla="*/ 18816 h 78679"/>
                <a:gd name="connsiteX66" fmla="*/ 41479 w 78244"/>
                <a:gd name="connsiteY66" fmla="*/ 18816 h 78679"/>
                <a:gd name="connsiteX67" fmla="*/ 43317 w 78244"/>
                <a:gd name="connsiteY67" fmla="*/ 16977 h 78679"/>
                <a:gd name="connsiteX68" fmla="*/ 46787 w 78244"/>
                <a:gd name="connsiteY68" fmla="*/ 20447 h 78679"/>
                <a:gd name="connsiteX69" fmla="*/ 50125 w 78244"/>
                <a:gd name="connsiteY69" fmla="*/ 20447 h 78679"/>
                <a:gd name="connsiteX70" fmla="*/ 50125 w 78244"/>
                <a:gd name="connsiteY70" fmla="*/ 17109 h 78679"/>
                <a:gd name="connsiteX71" fmla="*/ 46655 w 78244"/>
                <a:gd name="connsiteY71" fmla="*/ 13639 h 78679"/>
                <a:gd name="connsiteX72" fmla="*/ 47325 w 78244"/>
                <a:gd name="connsiteY72" fmla="*/ 12970 h 78679"/>
                <a:gd name="connsiteX73" fmla="*/ 47447 w 78244"/>
                <a:gd name="connsiteY73" fmla="*/ 9934 h 78679"/>
                <a:gd name="connsiteX74" fmla="*/ 49889 w 78244"/>
                <a:gd name="connsiteY74" fmla="*/ 10000 h 78679"/>
                <a:gd name="connsiteX75" fmla="*/ 52124 w 78244"/>
                <a:gd name="connsiteY75" fmla="*/ 12234 h 78679"/>
                <a:gd name="connsiteX76" fmla="*/ 50757 w 78244"/>
                <a:gd name="connsiteY76" fmla="*/ 13601 h 78679"/>
                <a:gd name="connsiteX77" fmla="*/ 50757 w 78244"/>
                <a:gd name="connsiteY77" fmla="*/ 16939 h 78679"/>
                <a:gd name="connsiteX78" fmla="*/ 54094 w 78244"/>
                <a:gd name="connsiteY78" fmla="*/ 16939 h 78679"/>
                <a:gd name="connsiteX79" fmla="*/ 55462 w 78244"/>
                <a:gd name="connsiteY79" fmla="*/ 15572 h 78679"/>
                <a:gd name="connsiteX80" fmla="*/ 57866 w 78244"/>
                <a:gd name="connsiteY80" fmla="*/ 17976 h 78679"/>
                <a:gd name="connsiteX81" fmla="*/ 61194 w 78244"/>
                <a:gd name="connsiteY81" fmla="*/ 17976 h 78679"/>
                <a:gd name="connsiteX82" fmla="*/ 61194 w 78244"/>
                <a:gd name="connsiteY82" fmla="*/ 14648 h 78679"/>
                <a:gd name="connsiteX83" fmla="*/ 58790 w 78244"/>
                <a:gd name="connsiteY83" fmla="*/ 12244 h 78679"/>
                <a:gd name="connsiteX84" fmla="*/ 60723 w 78244"/>
                <a:gd name="connsiteY84" fmla="*/ 10311 h 78679"/>
                <a:gd name="connsiteX85" fmla="*/ 64824 w 78244"/>
                <a:gd name="connsiteY85" fmla="*/ 10424 h 78679"/>
                <a:gd name="connsiteX86" fmla="*/ 68643 w 78244"/>
                <a:gd name="connsiteY86" fmla="*/ 13026 h 78679"/>
                <a:gd name="connsiteX87" fmla="*/ 43336 w 78244"/>
                <a:gd name="connsiteY87" fmla="*/ 10301 h 78679"/>
                <a:gd name="connsiteX88" fmla="*/ 42836 w 78244"/>
                <a:gd name="connsiteY88" fmla="*/ 9802 h 78679"/>
                <a:gd name="connsiteX89" fmla="*/ 43808 w 78244"/>
                <a:gd name="connsiteY89" fmla="*/ 9830 h 78679"/>
                <a:gd name="connsiteX90" fmla="*/ 43336 w 78244"/>
                <a:gd name="connsiteY90" fmla="*/ 10301 h 78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78244" h="78679">
                  <a:moveTo>
                    <a:pt x="1916" y="61038"/>
                  </a:moveTo>
                  <a:cubicBezTo>
                    <a:pt x="991" y="74540"/>
                    <a:pt x="7950" y="79263"/>
                    <a:pt x="21273" y="78622"/>
                  </a:cubicBezTo>
                  <a:lnTo>
                    <a:pt x="61798" y="76671"/>
                  </a:lnTo>
                  <a:cubicBezTo>
                    <a:pt x="72518" y="76161"/>
                    <a:pt x="78402" y="72032"/>
                    <a:pt x="78242" y="57379"/>
                  </a:cubicBezTo>
                  <a:cubicBezTo>
                    <a:pt x="77902" y="23671"/>
                    <a:pt x="78015" y="11999"/>
                    <a:pt x="78015" y="11999"/>
                  </a:cubicBezTo>
                  <a:cubicBezTo>
                    <a:pt x="77242" y="4823"/>
                    <a:pt x="72999" y="1042"/>
                    <a:pt x="64796" y="976"/>
                  </a:cubicBezTo>
                  <a:lnTo>
                    <a:pt x="44222" y="401"/>
                  </a:lnTo>
                  <a:cubicBezTo>
                    <a:pt x="39122" y="213"/>
                    <a:pt x="34030" y="24"/>
                    <a:pt x="29061" y="24"/>
                  </a:cubicBezTo>
                  <a:cubicBezTo>
                    <a:pt x="29042" y="24"/>
                    <a:pt x="29014" y="24"/>
                    <a:pt x="28986" y="24"/>
                  </a:cubicBezTo>
                  <a:cubicBezTo>
                    <a:pt x="4791" y="-570"/>
                    <a:pt x="-1073" y="9934"/>
                    <a:pt x="152" y="25378"/>
                  </a:cubicBezTo>
                  <a:cubicBezTo>
                    <a:pt x="831" y="33788"/>
                    <a:pt x="2444" y="53466"/>
                    <a:pt x="1916" y="61038"/>
                  </a:cubicBezTo>
                  <a:close/>
                  <a:moveTo>
                    <a:pt x="9543" y="24624"/>
                  </a:moveTo>
                  <a:cubicBezTo>
                    <a:pt x="9336" y="21936"/>
                    <a:pt x="8912" y="19362"/>
                    <a:pt x="9657" y="16902"/>
                  </a:cubicBezTo>
                  <a:lnTo>
                    <a:pt x="12768" y="20013"/>
                  </a:lnTo>
                  <a:cubicBezTo>
                    <a:pt x="12787" y="20588"/>
                    <a:pt x="12985" y="21163"/>
                    <a:pt x="13428" y="21597"/>
                  </a:cubicBezTo>
                  <a:cubicBezTo>
                    <a:pt x="13871" y="22031"/>
                    <a:pt x="14437" y="22229"/>
                    <a:pt x="15012" y="22257"/>
                  </a:cubicBezTo>
                  <a:lnTo>
                    <a:pt x="21329" y="28574"/>
                  </a:lnTo>
                  <a:lnTo>
                    <a:pt x="13456" y="36447"/>
                  </a:lnTo>
                  <a:lnTo>
                    <a:pt x="10222" y="33213"/>
                  </a:lnTo>
                  <a:cubicBezTo>
                    <a:pt x="9977" y="29942"/>
                    <a:pt x="9732" y="26962"/>
                    <a:pt x="9543" y="24624"/>
                  </a:cubicBezTo>
                  <a:close/>
                  <a:moveTo>
                    <a:pt x="19840" y="9811"/>
                  </a:moveTo>
                  <a:lnTo>
                    <a:pt x="20858" y="10829"/>
                  </a:lnTo>
                  <a:lnTo>
                    <a:pt x="15550" y="16138"/>
                  </a:lnTo>
                  <a:lnTo>
                    <a:pt x="12325" y="12904"/>
                  </a:lnTo>
                  <a:cubicBezTo>
                    <a:pt x="14220" y="11169"/>
                    <a:pt x="16841" y="10235"/>
                    <a:pt x="19840" y="9811"/>
                  </a:cubicBezTo>
                  <a:close/>
                  <a:moveTo>
                    <a:pt x="14324" y="61255"/>
                  </a:moveTo>
                  <a:lnTo>
                    <a:pt x="11241" y="64338"/>
                  </a:lnTo>
                  <a:cubicBezTo>
                    <a:pt x="11231" y="63433"/>
                    <a:pt x="11269" y="62490"/>
                    <a:pt x="11325" y="61688"/>
                  </a:cubicBezTo>
                  <a:cubicBezTo>
                    <a:pt x="11391" y="60727"/>
                    <a:pt x="11420" y="59586"/>
                    <a:pt x="11439" y="58360"/>
                  </a:cubicBezTo>
                  <a:lnTo>
                    <a:pt x="14324" y="61255"/>
                  </a:lnTo>
                  <a:close/>
                  <a:moveTo>
                    <a:pt x="68643" y="13026"/>
                  </a:moveTo>
                  <a:cubicBezTo>
                    <a:pt x="68643" y="13026"/>
                    <a:pt x="68426" y="18231"/>
                    <a:pt x="68813" y="57474"/>
                  </a:cubicBezTo>
                  <a:cubicBezTo>
                    <a:pt x="68907" y="66770"/>
                    <a:pt x="67050" y="66978"/>
                    <a:pt x="61345" y="67261"/>
                  </a:cubicBezTo>
                  <a:lnTo>
                    <a:pt x="20811" y="69212"/>
                  </a:lnTo>
                  <a:cubicBezTo>
                    <a:pt x="19434" y="69278"/>
                    <a:pt x="15946" y="69439"/>
                    <a:pt x="13645" y="68600"/>
                  </a:cubicBezTo>
                  <a:lnTo>
                    <a:pt x="17850" y="64385"/>
                  </a:lnTo>
                  <a:cubicBezTo>
                    <a:pt x="18727" y="64809"/>
                    <a:pt x="19481" y="65111"/>
                    <a:pt x="20490" y="64102"/>
                  </a:cubicBezTo>
                  <a:cubicBezTo>
                    <a:pt x="21216" y="63376"/>
                    <a:pt x="21207" y="62339"/>
                    <a:pt x="20773" y="61462"/>
                  </a:cubicBezTo>
                  <a:lnTo>
                    <a:pt x="30579" y="51656"/>
                  </a:lnTo>
                  <a:cubicBezTo>
                    <a:pt x="31503" y="50732"/>
                    <a:pt x="31503" y="49242"/>
                    <a:pt x="30579" y="48328"/>
                  </a:cubicBezTo>
                  <a:cubicBezTo>
                    <a:pt x="29655" y="47404"/>
                    <a:pt x="28165" y="47404"/>
                    <a:pt x="27241" y="48328"/>
                  </a:cubicBezTo>
                  <a:lnTo>
                    <a:pt x="17643" y="57936"/>
                  </a:lnTo>
                  <a:lnTo>
                    <a:pt x="11297" y="51599"/>
                  </a:lnTo>
                  <a:cubicBezTo>
                    <a:pt x="11231" y="49629"/>
                    <a:pt x="11137" y="47592"/>
                    <a:pt x="11014" y="45480"/>
                  </a:cubicBezTo>
                  <a:cubicBezTo>
                    <a:pt x="11052" y="45452"/>
                    <a:pt x="11099" y="45461"/>
                    <a:pt x="11137" y="45433"/>
                  </a:cubicBezTo>
                  <a:lnTo>
                    <a:pt x="13437" y="43132"/>
                  </a:lnTo>
                  <a:lnTo>
                    <a:pt x="18812" y="48507"/>
                  </a:lnTo>
                  <a:cubicBezTo>
                    <a:pt x="19736" y="49431"/>
                    <a:pt x="21226" y="49431"/>
                    <a:pt x="22150" y="48507"/>
                  </a:cubicBezTo>
                  <a:cubicBezTo>
                    <a:pt x="23074" y="47583"/>
                    <a:pt x="23074" y="46093"/>
                    <a:pt x="22150" y="45169"/>
                  </a:cubicBezTo>
                  <a:lnTo>
                    <a:pt x="16775" y="39795"/>
                  </a:lnTo>
                  <a:lnTo>
                    <a:pt x="28005" y="28565"/>
                  </a:lnTo>
                  <a:cubicBezTo>
                    <a:pt x="28929" y="27641"/>
                    <a:pt x="28929" y="26151"/>
                    <a:pt x="28005" y="25227"/>
                  </a:cubicBezTo>
                  <a:cubicBezTo>
                    <a:pt x="27081" y="24303"/>
                    <a:pt x="25591" y="24303"/>
                    <a:pt x="24667" y="25227"/>
                  </a:cubicBezTo>
                  <a:lnTo>
                    <a:pt x="24639" y="25255"/>
                  </a:lnTo>
                  <a:lnTo>
                    <a:pt x="18868" y="19485"/>
                  </a:lnTo>
                  <a:lnTo>
                    <a:pt x="24177" y="14177"/>
                  </a:lnTo>
                  <a:lnTo>
                    <a:pt x="32314" y="22314"/>
                  </a:lnTo>
                  <a:cubicBezTo>
                    <a:pt x="33238" y="23238"/>
                    <a:pt x="34728" y="23238"/>
                    <a:pt x="35652" y="22314"/>
                  </a:cubicBezTo>
                  <a:cubicBezTo>
                    <a:pt x="36576" y="21390"/>
                    <a:pt x="36576" y="19900"/>
                    <a:pt x="35652" y="18976"/>
                  </a:cubicBezTo>
                  <a:lnTo>
                    <a:pt x="27505" y="10829"/>
                  </a:lnTo>
                  <a:lnTo>
                    <a:pt x="28872" y="9462"/>
                  </a:lnTo>
                  <a:cubicBezTo>
                    <a:pt x="31296" y="9462"/>
                    <a:pt x="33728" y="9575"/>
                    <a:pt x="36151" y="9641"/>
                  </a:cubicBezTo>
                  <a:cubicBezTo>
                    <a:pt x="36217" y="9726"/>
                    <a:pt x="36189" y="9849"/>
                    <a:pt x="36274" y="9934"/>
                  </a:cubicBezTo>
                  <a:lnTo>
                    <a:pt x="39980" y="13639"/>
                  </a:lnTo>
                  <a:lnTo>
                    <a:pt x="38141" y="15478"/>
                  </a:lnTo>
                  <a:cubicBezTo>
                    <a:pt x="37217" y="16402"/>
                    <a:pt x="37217" y="17892"/>
                    <a:pt x="38141" y="18816"/>
                  </a:cubicBezTo>
                  <a:cubicBezTo>
                    <a:pt x="39065" y="19740"/>
                    <a:pt x="40555" y="19740"/>
                    <a:pt x="41479" y="18816"/>
                  </a:cubicBezTo>
                  <a:lnTo>
                    <a:pt x="43317" y="16977"/>
                  </a:lnTo>
                  <a:lnTo>
                    <a:pt x="46787" y="20447"/>
                  </a:lnTo>
                  <a:cubicBezTo>
                    <a:pt x="47711" y="21371"/>
                    <a:pt x="49201" y="21371"/>
                    <a:pt x="50125" y="20447"/>
                  </a:cubicBezTo>
                  <a:cubicBezTo>
                    <a:pt x="51049" y="19523"/>
                    <a:pt x="51049" y="18033"/>
                    <a:pt x="50125" y="17109"/>
                  </a:cubicBezTo>
                  <a:lnTo>
                    <a:pt x="46655" y="13639"/>
                  </a:lnTo>
                  <a:lnTo>
                    <a:pt x="47325" y="12970"/>
                  </a:lnTo>
                  <a:cubicBezTo>
                    <a:pt x="48164" y="12131"/>
                    <a:pt x="48135" y="10858"/>
                    <a:pt x="47447" y="9934"/>
                  </a:cubicBezTo>
                  <a:lnTo>
                    <a:pt x="49889" y="10000"/>
                  </a:lnTo>
                  <a:lnTo>
                    <a:pt x="52124" y="12234"/>
                  </a:lnTo>
                  <a:lnTo>
                    <a:pt x="50757" y="13601"/>
                  </a:lnTo>
                  <a:cubicBezTo>
                    <a:pt x="49833" y="14525"/>
                    <a:pt x="49833" y="16015"/>
                    <a:pt x="50757" y="16939"/>
                  </a:cubicBezTo>
                  <a:cubicBezTo>
                    <a:pt x="51681" y="17863"/>
                    <a:pt x="53170" y="17863"/>
                    <a:pt x="54094" y="16939"/>
                  </a:cubicBezTo>
                  <a:lnTo>
                    <a:pt x="55462" y="15572"/>
                  </a:lnTo>
                  <a:lnTo>
                    <a:pt x="57866" y="17976"/>
                  </a:lnTo>
                  <a:cubicBezTo>
                    <a:pt x="58790" y="18900"/>
                    <a:pt x="60280" y="18900"/>
                    <a:pt x="61194" y="17976"/>
                  </a:cubicBezTo>
                  <a:cubicBezTo>
                    <a:pt x="62118" y="17052"/>
                    <a:pt x="62118" y="15563"/>
                    <a:pt x="61194" y="14648"/>
                  </a:cubicBezTo>
                  <a:lnTo>
                    <a:pt x="58790" y="12244"/>
                  </a:lnTo>
                  <a:lnTo>
                    <a:pt x="60723" y="10311"/>
                  </a:lnTo>
                  <a:lnTo>
                    <a:pt x="64824" y="10424"/>
                  </a:lnTo>
                  <a:cubicBezTo>
                    <a:pt x="67502" y="10424"/>
                    <a:pt x="68341" y="10235"/>
                    <a:pt x="68643" y="13026"/>
                  </a:cubicBezTo>
                  <a:close/>
                  <a:moveTo>
                    <a:pt x="43336" y="10301"/>
                  </a:moveTo>
                  <a:lnTo>
                    <a:pt x="42836" y="9802"/>
                  </a:lnTo>
                  <a:cubicBezTo>
                    <a:pt x="43157" y="9811"/>
                    <a:pt x="43487" y="9811"/>
                    <a:pt x="43808" y="9830"/>
                  </a:cubicBezTo>
                  <a:lnTo>
                    <a:pt x="43336" y="10301"/>
                  </a:lnTo>
                  <a:close/>
                </a:path>
              </a:pathLst>
            </a:custGeom>
            <a:grpFill/>
            <a:ln w="9381" cap="flat">
              <a:noFill/>
              <a:prstDash val="solid"/>
              <a:miter/>
            </a:ln>
          </p:spPr>
          <p:txBody>
            <a:bodyPr rtlCol="0" anchor="ctr"/>
            <a:lstStyle/>
            <a:p>
              <a:endParaRPr lang="fr-FR"/>
            </a:p>
          </p:txBody>
        </p:sp>
        <p:sp>
          <p:nvSpPr>
            <p:cNvPr id="20" name="Forme libre 409">
              <a:extLst>
                <a:ext uri="{FF2B5EF4-FFF2-40B4-BE49-F238E27FC236}">
                  <a16:creationId xmlns:a16="http://schemas.microsoft.com/office/drawing/2014/main" id="{F5372066-247C-F525-A522-4CBDA304D900}"/>
                </a:ext>
              </a:extLst>
            </p:cNvPr>
            <p:cNvSpPr/>
            <p:nvPr/>
          </p:nvSpPr>
          <p:spPr>
            <a:xfrm>
              <a:off x="5111751" y="3267104"/>
              <a:ext cx="78252" cy="78684"/>
            </a:xfrm>
            <a:custGeom>
              <a:avLst/>
              <a:gdLst>
                <a:gd name="connsiteX0" fmla="*/ 16447 w 78252"/>
                <a:gd name="connsiteY0" fmla="*/ 76675 h 78684"/>
                <a:gd name="connsiteX1" fmla="*/ 56972 w 78252"/>
                <a:gd name="connsiteY1" fmla="*/ 78627 h 78684"/>
                <a:gd name="connsiteX2" fmla="*/ 76329 w 78252"/>
                <a:gd name="connsiteY2" fmla="*/ 61042 h 78684"/>
                <a:gd name="connsiteX3" fmla="*/ 78102 w 78252"/>
                <a:gd name="connsiteY3" fmla="*/ 25392 h 78684"/>
                <a:gd name="connsiteX4" fmla="*/ 49391 w 78252"/>
                <a:gd name="connsiteY4" fmla="*/ 38 h 78684"/>
                <a:gd name="connsiteX5" fmla="*/ 13458 w 78252"/>
                <a:gd name="connsiteY5" fmla="*/ 990 h 78684"/>
                <a:gd name="connsiteX6" fmla="*/ 352 w 78252"/>
                <a:gd name="connsiteY6" fmla="*/ 22969 h 78684"/>
                <a:gd name="connsiteX7" fmla="*/ 3 w 78252"/>
                <a:gd name="connsiteY7" fmla="*/ 57393 h 78684"/>
                <a:gd name="connsiteX8" fmla="*/ 16447 w 78252"/>
                <a:gd name="connsiteY8" fmla="*/ 76675 h 78684"/>
                <a:gd name="connsiteX9" fmla="*/ 9630 w 78252"/>
                <a:gd name="connsiteY9" fmla="*/ 16510 h 78684"/>
                <a:gd name="connsiteX10" fmla="*/ 13128 w 78252"/>
                <a:gd name="connsiteY10" fmla="*/ 20008 h 78684"/>
                <a:gd name="connsiteX11" fmla="*/ 15382 w 78252"/>
                <a:gd name="connsiteY11" fmla="*/ 22262 h 78684"/>
                <a:gd name="connsiteX12" fmla="*/ 21689 w 78252"/>
                <a:gd name="connsiteY12" fmla="*/ 28569 h 78684"/>
                <a:gd name="connsiteX13" fmla="*/ 13816 w 78252"/>
                <a:gd name="connsiteY13" fmla="*/ 36443 h 78684"/>
                <a:gd name="connsiteX14" fmla="*/ 9687 w 78252"/>
                <a:gd name="connsiteY14" fmla="*/ 32313 h 78684"/>
                <a:gd name="connsiteX15" fmla="*/ 9781 w 78252"/>
                <a:gd name="connsiteY15" fmla="*/ 23063 h 78684"/>
                <a:gd name="connsiteX16" fmla="*/ 9630 w 78252"/>
                <a:gd name="connsiteY16" fmla="*/ 16510 h 78684"/>
                <a:gd name="connsiteX17" fmla="*/ 10488 w 78252"/>
                <a:gd name="connsiteY17" fmla="*/ 39771 h 78684"/>
                <a:gd name="connsiteX18" fmla="*/ 9602 w 78252"/>
                <a:gd name="connsiteY18" fmla="*/ 40657 h 78684"/>
                <a:gd name="connsiteX19" fmla="*/ 9621 w 78252"/>
                <a:gd name="connsiteY19" fmla="*/ 38903 h 78684"/>
                <a:gd name="connsiteX20" fmla="*/ 10488 w 78252"/>
                <a:gd name="connsiteY20" fmla="*/ 39771 h 78684"/>
                <a:gd name="connsiteX21" fmla="*/ 10705 w 78252"/>
                <a:gd name="connsiteY21" fmla="*/ 65219 h 78684"/>
                <a:gd name="connsiteX22" fmla="*/ 9423 w 78252"/>
                <a:gd name="connsiteY22" fmla="*/ 57469 h 78684"/>
                <a:gd name="connsiteX23" fmla="*/ 9441 w 78252"/>
                <a:gd name="connsiteY23" fmla="*/ 55998 h 78684"/>
                <a:gd name="connsiteX24" fmla="*/ 14684 w 78252"/>
                <a:gd name="connsiteY24" fmla="*/ 61240 h 78684"/>
                <a:gd name="connsiteX25" fmla="*/ 10705 w 78252"/>
                <a:gd name="connsiteY25" fmla="*/ 65219 h 78684"/>
                <a:gd name="connsiteX26" fmla="*/ 43696 w 78252"/>
                <a:gd name="connsiteY26" fmla="*/ 10296 h 78684"/>
                <a:gd name="connsiteX27" fmla="*/ 43017 w 78252"/>
                <a:gd name="connsiteY27" fmla="*/ 9618 h 78684"/>
                <a:gd name="connsiteX28" fmla="*/ 44469 w 78252"/>
                <a:gd name="connsiteY28" fmla="*/ 9580 h 78684"/>
                <a:gd name="connsiteX29" fmla="*/ 44366 w 78252"/>
                <a:gd name="connsiteY29" fmla="*/ 9618 h 78684"/>
                <a:gd name="connsiteX30" fmla="*/ 43696 w 78252"/>
                <a:gd name="connsiteY30" fmla="*/ 10296 h 78684"/>
                <a:gd name="connsiteX31" fmla="*/ 36596 w 78252"/>
                <a:gd name="connsiteY31" fmla="*/ 9768 h 78684"/>
                <a:gd name="connsiteX32" fmla="*/ 36662 w 78252"/>
                <a:gd name="connsiteY32" fmla="*/ 9929 h 78684"/>
                <a:gd name="connsiteX33" fmla="*/ 40368 w 78252"/>
                <a:gd name="connsiteY33" fmla="*/ 13625 h 78684"/>
                <a:gd name="connsiteX34" fmla="*/ 38529 w 78252"/>
                <a:gd name="connsiteY34" fmla="*/ 15463 h 78684"/>
                <a:gd name="connsiteX35" fmla="*/ 38529 w 78252"/>
                <a:gd name="connsiteY35" fmla="*/ 18801 h 78684"/>
                <a:gd name="connsiteX36" fmla="*/ 41858 w 78252"/>
                <a:gd name="connsiteY36" fmla="*/ 18801 h 78684"/>
                <a:gd name="connsiteX37" fmla="*/ 43696 w 78252"/>
                <a:gd name="connsiteY37" fmla="*/ 16963 h 78684"/>
                <a:gd name="connsiteX38" fmla="*/ 47166 w 78252"/>
                <a:gd name="connsiteY38" fmla="*/ 20432 h 78684"/>
                <a:gd name="connsiteX39" fmla="*/ 50504 w 78252"/>
                <a:gd name="connsiteY39" fmla="*/ 20432 h 78684"/>
                <a:gd name="connsiteX40" fmla="*/ 50504 w 78252"/>
                <a:gd name="connsiteY40" fmla="*/ 17095 h 78684"/>
                <a:gd name="connsiteX41" fmla="*/ 47034 w 78252"/>
                <a:gd name="connsiteY41" fmla="*/ 13625 h 78684"/>
                <a:gd name="connsiteX42" fmla="*/ 47703 w 78252"/>
                <a:gd name="connsiteY42" fmla="*/ 12955 h 78684"/>
                <a:gd name="connsiteX43" fmla="*/ 47703 w 78252"/>
                <a:gd name="connsiteY43" fmla="*/ 9618 h 78684"/>
                <a:gd name="connsiteX44" fmla="*/ 47430 w 78252"/>
                <a:gd name="connsiteY44" fmla="*/ 9504 h 78684"/>
                <a:gd name="connsiteX45" fmla="*/ 49523 w 78252"/>
                <a:gd name="connsiteY45" fmla="*/ 9457 h 78684"/>
                <a:gd name="connsiteX46" fmla="*/ 49731 w 78252"/>
                <a:gd name="connsiteY46" fmla="*/ 9457 h 78684"/>
                <a:gd name="connsiteX47" fmla="*/ 52503 w 78252"/>
                <a:gd name="connsiteY47" fmla="*/ 12229 h 78684"/>
                <a:gd name="connsiteX48" fmla="*/ 51135 w 78252"/>
                <a:gd name="connsiteY48" fmla="*/ 13597 h 78684"/>
                <a:gd name="connsiteX49" fmla="*/ 51135 w 78252"/>
                <a:gd name="connsiteY49" fmla="*/ 16934 h 78684"/>
                <a:gd name="connsiteX50" fmla="*/ 54473 w 78252"/>
                <a:gd name="connsiteY50" fmla="*/ 16934 h 78684"/>
                <a:gd name="connsiteX51" fmla="*/ 55840 w 78252"/>
                <a:gd name="connsiteY51" fmla="*/ 15567 h 78684"/>
                <a:gd name="connsiteX52" fmla="*/ 58245 w 78252"/>
                <a:gd name="connsiteY52" fmla="*/ 17972 h 78684"/>
                <a:gd name="connsiteX53" fmla="*/ 61583 w 78252"/>
                <a:gd name="connsiteY53" fmla="*/ 17972 h 78684"/>
                <a:gd name="connsiteX54" fmla="*/ 61583 w 78252"/>
                <a:gd name="connsiteY54" fmla="*/ 14643 h 78684"/>
                <a:gd name="connsiteX55" fmla="*/ 59178 w 78252"/>
                <a:gd name="connsiteY55" fmla="*/ 12239 h 78684"/>
                <a:gd name="connsiteX56" fmla="*/ 60998 w 78252"/>
                <a:gd name="connsiteY56" fmla="*/ 10419 h 78684"/>
                <a:gd name="connsiteX57" fmla="*/ 68720 w 78252"/>
                <a:gd name="connsiteY57" fmla="*/ 24628 h 78684"/>
                <a:gd name="connsiteX58" fmla="*/ 66938 w 78252"/>
                <a:gd name="connsiteY58" fmla="*/ 61693 h 78684"/>
                <a:gd name="connsiteX59" fmla="*/ 57443 w 78252"/>
                <a:gd name="connsiteY59" fmla="*/ 69208 h 78684"/>
                <a:gd name="connsiteX60" fmla="*/ 16918 w 78252"/>
                <a:gd name="connsiteY60" fmla="*/ 67256 h 78684"/>
                <a:gd name="connsiteX61" fmla="*/ 15476 w 78252"/>
                <a:gd name="connsiteY61" fmla="*/ 67143 h 78684"/>
                <a:gd name="connsiteX62" fmla="*/ 18229 w 78252"/>
                <a:gd name="connsiteY62" fmla="*/ 64389 h 78684"/>
                <a:gd name="connsiteX63" fmla="*/ 20869 w 78252"/>
                <a:gd name="connsiteY63" fmla="*/ 64097 h 78684"/>
                <a:gd name="connsiteX64" fmla="*/ 21152 w 78252"/>
                <a:gd name="connsiteY64" fmla="*/ 61457 h 78684"/>
                <a:gd name="connsiteX65" fmla="*/ 30958 w 78252"/>
                <a:gd name="connsiteY65" fmla="*/ 51651 h 78684"/>
                <a:gd name="connsiteX66" fmla="*/ 30958 w 78252"/>
                <a:gd name="connsiteY66" fmla="*/ 48323 h 78684"/>
                <a:gd name="connsiteX67" fmla="*/ 27620 w 78252"/>
                <a:gd name="connsiteY67" fmla="*/ 48323 h 78684"/>
                <a:gd name="connsiteX68" fmla="*/ 18012 w 78252"/>
                <a:gd name="connsiteY68" fmla="*/ 57931 h 78684"/>
                <a:gd name="connsiteX69" fmla="*/ 9507 w 78252"/>
                <a:gd name="connsiteY69" fmla="*/ 49426 h 78684"/>
                <a:gd name="connsiteX70" fmla="*/ 9545 w 78252"/>
                <a:gd name="connsiteY70" fmla="*/ 45994 h 78684"/>
                <a:gd name="connsiteX71" fmla="*/ 9847 w 78252"/>
                <a:gd name="connsiteY71" fmla="*/ 46116 h 78684"/>
                <a:gd name="connsiteX72" fmla="*/ 11516 w 78252"/>
                <a:gd name="connsiteY72" fmla="*/ 45428 h 78684"/>
                <a:gd name="connsiteX73" fmla="*/ 13816 w 78252"/>
                <a:gd name="connsiteY73" fmla="*/ 43128 h 78684"/>
                <a:gd name="connsiteX74" fmla="*/ 19191 w 78252"/>
                <a:gd name="connsiteY74" fmla="*/ 48502 h 78684"/>
                <a:gd name="connsiteX75" fmla="*/ 22529 w 78252"/>
                <a:gd name="connsiteY75" fmla="*/ 48502 h 78684"/>
                <a:gd name="connsiteX76" fmla="*/ 22529 w 78252"/>
                <a:gd name="connsiteY76" fmla="*/ 45164 h 78684"/>
                <a:gd name="connsiteX77" fmla="*/ 17154 w 78252"/>
                <a:gd name="connsiteY77" fmla="*/ 39790 h 78684"/>
                <a:gd name="connsiteX78" fmla="*/ 28384 w 78252"/>
                <a:gd name="connsiteY78" fmla="*/ 28560 h 78684"/>
                <a:gd name="connsiteX79" fmla="*/ 28384 w 78252"/>
                <a:gd name="connsiteY79" fmla="*/ 25222 h 78684"/>
                <a:gd name="connsiteX80" fmla="*/ 25046 w 78252"/>
                <a:gd name="connsiteY80" fmla="*/ 25222 h 78684"/>
                <a:gd name="connsiteX81" fmla="*/ 25018 w 78252"/>
                <a:gd name="connsiteY81" fmla="*/ 25251 h 78684"/>
                <a:gd name="connsiteX82" fmla="*/ 19247 w 78252"/>
                <a:gd name="connsiteY82" fmla="*/ 19480 h 78684"/>
                <a:gd name="connsiteX83" fmla="*/ 24546 w 78252"/>
                <a:gd name="connsiteY83" fmla="*/ 14181 h 78684"/>
                <a:gd name="connsiteX84" fmla="*/ 32683 w 78252"/>
                <a:gd name="connsiteY84" fmla="*/ 22318 h 78684"/>
                <a:gd name="connsiteX85" fmla="*/ 36021 w 78252"/>
                <a:gd name="connsiteY85" fmla="*/ 22318 h 78684"/>
                <a:gd name="connsiteX86" fmla="*/ 36021 w 78252"/>
                <a:gd name="connsiteY86" fmla="*/ 18980 h 78684"/>
                <a:gd name="connsiteX87" fmla="*/ 27884 w 78252"/>
                <a:gd name="connsiteY87" fmla="*/ 10843 h 78684"/>
                <a:gd name="connsiteX88" fmla="*/ 28733 w 78252"/>
                <a:gd name="connsiteY88" fmla="*/ 9995 h 78684"/>
                <a:gd name="connsiteX89" fmla="*/ 36596 w 78252"/>
                <a:gd name="connsiteY89" fmla="*/ 9768 h 78684"/>
                <a:gd name="connsiteX90" fmla="*/ 13411 w 78252"/>
                <a:gd name="connsiteY90" fmla="*/ 10410 h 78684"/>
                <a:gd name="connsiteX91" fmla="*/ 20605 w 78252"/>
                <a:gd name="connsiteY91" fmla="*/ 10212 h 78684"/>
                <a:gd name="connsiteX92" fmla="*/ 21227 w 78252"/>
                <a:gd name="connsiteY92" fmla="*/ 10834 h 78684"/>
                <a:gd name="connsiteX93" fmla="*/ 15919 w 78252"/>
                <a:gd name="connsiteY93" fmla="*/ 16133 h 78684"/>
                <a:gd name="connsiteX94" fmla="*/ 10488 w 78252"/>
                <a:gd name="connsiteY94" fmla="*/ 10758 h 78684"/>
                <a:gd name="connsiteX95" fmla="*/ 13411 w 78252"/>
                <a:gd name="connsiteY95" fmla="*/ 10410 h 78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Lst>
              <a:rect l="l" t="t" r="r" b="b"/>
              <a:pathLst>
                <a:path w="78252" h="78684">
                  <a:moveTo>
                    <a:pt x="16447" y="76675"/>
                  </a:moveTo>
                  <a:lnTo>
                    <a:pt x="56972" y="78627"/>
                  </a:lnTo>
                  <a:cubicBezTo>
                    <a:pt x="70342" y="79268"/>
                    <a:pt x="77263" y="74629"/>
                    <a:pt x="76329" y="61042"/>
                  </a:cubicBezTo>
                  <a:cubicBezTo>
                    <a:pt x="75801" y="53461"/>
                    <a:pt x="77414" y="33784"/>
                    <a:pt x="78102" y="25392"/>
                  </a:cubicBezTo>
                  <a:cubicBezTo>
                    <a:pt x="79676" y="5516"/>
                    <a:pt x="68805" y="-547"/>
                    <a:pt x="49391" y="38"/>
                  </a:cubicBezTo>
                  <a:cubicBezTo>
                    <a:pt x="44978" y="38"/>
                    <a:pt x="17946" y="868"/>
                    <a:pt x="13458" y="990"/>
                  </a:cubicBezTo>
                  <a:cubicBezTo>
                    <a:pt x="-2543" y="1330"/>
                    <a:pt x="456" y="13540"/>
                    <a:pt x="352" y="22969"/>
                  </a:cubicBezTo>
                  <a:lnTo>
                    <a:pt x="3" y="57393"/>
                  </a:lnTo>
                  <a:cubicBezTo>
                    <a:pt x="-157" y="72008"/>
                    <a:pt x="5764" y="76157"/>
                    <a:pt x="16447" y="76675"/>
                  </a:cubicBezTo>
                  <a:close/>
                  <a:moveTo>
                    <a:pt x="9630" y="16510"/>
                  </a:moveTo>
                  <a:lnTo>
                    <a:pt x="13128" y="20008"/>
                  </a:lnTo>
                  <a:cubicBezTo>
                    <a:pt x="13175" y="21309"/>
                    <a:pt x="14109" y="22214"/>
                    <a:pt x="15382" y="22262"/>
                  </a:cubicBezTo>
                  <a:lnTo>
                    <a:pt x="21689" y="28569"/>
                  </a:lnTo>
                  <a:lnTo>
                    <a:pt x="13816" y="36443"/>
                  </a:lnTo>
                  <a:lnTo>
                    <a:pt x="9687" y="32313"/>
                  </a:lnTo>
                  <a:lnTo>
                    <a:pt x="9781" y="23063"/>
                  </a:lnTo>
                  <a:cubicBezTo>
                    <a:pt x="9781" y="22827"/>
                    <a:pt x="9630" y="16510"/>
                    <a:pt x="9630" y="16510"/>
                  </a:cubicBezTo>
                  <a:close/>
                  <a:moveTo>
                    <a:pt x="10488" y="39771"/>
                  </a:moveTo>
                  <a:lnTo>
                    <a:pt x="9602" y="40657"/>
                  </a:lnTo>
                  <a:lnTo>
                    <a:pt x="9621" y="38903"/>
                  </a:lnTo>
                  <a:lnTo>
                    <a:pt x="10488" y="39771"/>
                  </a:lnTo>
                  <a:close/>
                  <a:moveTo>
                    <a:pt x="10705" y="65219"/>
                  </a:moveTo>
                  <a:cubicBezTo>
                    <a:pt x="9592" y="63484"/>
                    <a:pt x="9394" y="60429"/>
                    <a:pt x="9423" y="57469"/>
                  </a:cubicBezTo>
                  <a:lnTo>
                    <a:pt x="9441" y="55998"/>
                  </a:lnTo>
                  <a:lnTo>
                    <a:pt x="14684" y="61240"/>
                  </a:lnTo>
                  <a:lnTo>
                    <a:pt x="10705" y="65219"/>
                  </a:lnTo>
                  <a:close/>
                  <a:moveTo>
                    <a:pt x="43696" y="10296"/>
                  </a:moveTo>
                  <a:lnTo>
                    <a:pt x="43017" y="9618"/>
                  </a:lnTo>
                  <a:cubicBezTo>
                    <a:pt x="43498" y="9608"/>
                    <a:pt x="43988" y="9589"/>
                    <a:pt x="44469" y="9580"/>
                  </a:cubicBezTo>
                  <a:cubicBezTo>
                    <a:pt x="44441" y="9608"/>
                    <a:pt x="44394" y="9599"/>
                    <a:pt x="44366" y="9618"/>
                  </a:cubicBezTo>
                  <a:lnTo>
                    <a:pt x="43696" y="10296"/>
                  </a:lnTo>
                  <a:close/>
                  <a:moveTo>
                    <a:pt x="36596" y="9768"/>
                  </a:moveTo>
                  <a:cubicBezTo>
                    <a:pt x="36634" y="9816"/>
                    <a:pt x="36615" y="9882"/>
                    <a:pt x="36662" y="9929"/>
                  </a:cubicBezTo>
                  <a:lnTo>
                    <a:pt x="40368" y="13625"/>
                  </a:lnTo>
                  <a:lnTo>
                    <a:pt x="38529" y="15463"/>
                  </a:lnTo>
                  <a:cubicBezTo>
                    <a:pt x="37605" y="16387"/>
                    <a:pt x="37605" y="17877"/>
                    <a:pt x="38529" y="18801"/>
                  </a:cubicBezTo>
                  <a:cubicBezTo>
                    <a:pt x="39453" y="19725"/>
                    <a:pt x="40943" y="19725"/>
                    <a:pt x="41858" y="18801"/>
                  </a:cubicBezTo>
                  <a:lnTo>
                    <a:pt x="43696" y="16963"/>
                  </a:lnTo>
                  <a:lnTo>
                    <a:pt x="47166" y="20432"/>
                  </a:lnTo>
                  <a:cubicBezTo>
                    <a:pt x="48090" y="21356"/>
                    <a:pt x="49580" y="21356"/>
                    <a:pt x="50504" y="20432"/>
                  </a:cubicBezTo>
                  <a:cubicBezTo>
                    <a:pt x="51428" y="19508"/>
                    <a:pt x="51428" y="18019"/>
                    <a:pt x="50504" y="17095"/>
                  </a:cubicBezTo>
                  <a:lnTo>
                    <a:pt x="47034" y="13625"/>
                  </a:lnTo>
                  <a:lnTo>
                    <a:pt x="47703" y="12955"/>
                  </a:lnTo>
                  <a:cubicBezTo>
                    <a:pt x="48627" y="12031"/>
                    <a:pt x="48627" y="10542"/>
                    <a:pt x="47703" y="9618"/>
                  </a:cubicBezTo>
                  <a:cubicBezTo>
                    <a:pt x="47628" y="9542"/>
                    <a:pt x="47515" y="9570"/>
                    <a:pt x="47430" y="9504"/>
                  </a:cubicBezTo>
                  <a:cubicBezTo>
                    <a:pt x="48137" y="9495"/>
                    <a:pt x="48816" y="9457"/>
                    <a:pt x="49523" y="9457"/>
                  </a:cubicBezTo>
                  <a:cubicBezTo>
                    <a:pt x="49589" y="9457"/>
                    <a:pt x="49665" y="9457"/>
                    <a:pt x="49731" y="9457"/>
                  </a:cubicBezTo>
                  <a:lnTo>
                    <a:pt x="52503" y="12229"/>
                  </a:lnTo>
                  <a:lnTo>
                    <a:pt x="51135" y="13597"/>
                  </a:lnTo>
                  <a:cubicBezTo>
                    <a:pt x="50211" y="14521"/>
                    <a:pt x="50211" y="16010"/>
                    <a:pt x="51135" y="16934"/>
                  </a:cubicBezTo>
                  <a:cubicBezTo>
                    <a:pt x="52060" y="17858"/>
                    <a:pt x="53549" y="17858"/>
                    <a:pt x="54473" y="16934"/>
                  </a:cubicBezTo>
                  <a:lnTo>
                    <a:pt x="55840" y="15567"/>
                  </a:lnTo>
                  <a:lnTo>
                    <a:pt x="58245" y="17972"/>
                  </a:lnTo>
                  <a:cubicBezTo>
                    <a:pt x="59169" y="18896"/>
                    <a:pt x="60659" y="18896"/>
                    <a:pt x="61583" y="17972"/>
                  </a:cubicBezTo>
                  <a:cubicBezTo>
                    <a:pt x="62507" y="17047"/>
                    <a:pt x="62507" y="15558"/>
                    <a:pt x="61583" y="14643"/>
                  </a:cubicBezTo>
                  <a:lnTo>
                    <a:pt x="59178" y="12239"/>
                  </a:lnTo>
                  <a:lnTo>
                    <a:pt x="60998" y="10419"/>
                  </a:lnTo>
                  <a:cubicBezTo>
                    <a:pt x="69324" y="12654"/>
                    <a:pt x="69286" y="17293"/>
                    <a:pt x="68720" y="24628"/>
                  </a:cubicBezTo>
                  <a:cubicBezTo>
                    <a:pt x="67956" y="33972"/>
                    <a:pt x="66372" y="53405"/>
                    <a:pt x="66938" y="61693"/>
                  </a:cubicBezTo>
                  <a:cubicBezTo>
                    <a:pt x="67344" y="67444"/>
                    <a:pt x="67240" y="69688"/>
                    <a:pt x="57443" y="69208"/>
                  </a:cubicBezTo>
                  <a:lnTo>
                    <a:pt x="16918" y="67256"/>
                  </a:lnTo>
                  <a:cubicBezTo>
                    <a:pt x="16466" y="67237"/>
                    <a:pt x="15966" y="67171"/>
                    <a:pt x="15476" y="67143"/>
                  </a:cubicBezTo>
                  <a:lnTo>
                    <a:pt x="18229" y="64389"/>
                  </a:lnTo>
                  <a:cubicBezTo>
                    <a:pt x="19115" y="64814"/>
                    <a:pt x="19860" y="65106"/>
                    <a:pt x="20869" y="64097"/>
                  </a:cubicBezTo>
                  <a:cubicBezTo>
                    <a:pt x="21595" y="63371"/>
                    <a:pt x="21586" y="62334"/>
                    <a:pt x="21152" y="61457"/>
                  </a:cubicBezTo>
                  <a:lnTo>
                    <a:pt x="30958" y="51651"/>
                  </a:lnTo>
                  <a:cubicBezTo>
                    <a:pt x="31882" y="50727"/>
                    <a:pt x="31882" y="49237"/>
                    <a:pt x="30958" y="48323"/>
                  </a:cubicBezTo>
                  <a:cubicBezTo>
                    <a:pt x="30034" y="47399"/>
                    <a:pt x="28544" y="47399"/>
                    <a:pt x="27620" y="48323"/>
                  </a:cubicBezTo>
                  <a:lnTo>
                    <a:pt x="18012" y="57931"/>
                  </a:lnTo>
                  <a:lnTo>
                    <a:pt x="9507" y="49426"/>
                  </a:lnTo>
                  <a:lnTo>
                    <a:pt x="9545" y="45994"/>
                  </a:lnTo>
                  <a:cubicBezTo>
                    <a:pt x="9649" y="46013"/>
                    <a:pt x="9743" y="46116"/>
                    <a:pt x="9847" y="46116"/>
                  </a:cubicBezTo>
                  <a:cubicBezTo>
                    <a:pt x="10450" y="46116"/>
                    <a:pt x="11054" y="45890"/>
                    <a:pt x="11516" y="45428"/>
                  </a:cubicBezTo>
                  <a:lnTo>
                    <a:pt x="13816" y="43128"/>
                  </a:lnTo>
                  <a:lnTo>
                    <a:pt x="19191" y="48502"/>
                  </a:lnTo>
                  <a:cubicBezTo>
                    <a:pt x="20115" y="49426"/>
                    <a:pt x="21605" y="49426"/>
                    <a:pt x="22529" y="48502"/>
                  </a:cubicBezTo>
                  <a:cubicBezTo>
                    <a:pt x="23453" y="47578"/>
                    <a:pt x="23453" y="46088"/>
                    <a:pt x="22529" y="45164"/>
                  </a:cubicBezTo>
                  <a:lnTo>
                    <a:pt x="17154" y="39790"/>
                  </a:lnTo>
                  <a:lnTo>
                    <a:pt x="28384" y="28560"/>
                  </a:lnTo>
                  <a:cubicBezTo>
                    <a:pt x="29308" y="27636"/>
                    <a:pt x="29308" y="26146"/>
                    <a:pt x="28384" y="25222"/>
                  </a:cubicBezTo>
                  <a:cubicBezTo>
                    <a:pt x="27460" y="24298"/>
                    <a:pt x="25970" y="24298"/>
                    <a:pt x="25046" y="25222"/>
                  </a:cubicBezTo>
                  <a:lnTo>
                    <a:pt x="25018" y="25251"/>
                  </a:lnTo>
                  <a:lnTo>
                    <a:pt x="19247" y="19480"/>
                  </a:lnTo>
                  <a:lnTo>
                    <a:pt x="24546" y="14181"/>
                  </a:lnTo>
                  <a:lnTo>
                    <a:pt x="32683" y="22318"/>
                  </a:lnTo>
                  <a:cubicBezTo>
                    <a:pt x="33607" y="23242"/>
                    <a:pt x="35097" y="23242"/>
                    <a:pt x="36021" y="22318"/>
                  </a:cubicBezTo>
                  <a:cubicBezTo>
                    <a:pt x="36945" y="21394"/>
                    <a:pt x="36945" y="19904"/>
                    <a:pt x="36021" y="18980"/>
                  </a:cubicBezTo>
                  <a:lnTo>
                    <a:pt x="27884" y="10843"/>
                  </a:lnTo>
                  <a:lnTo>
                    <a:pt x="28733" y="9995"/>
                  </a:lnTo>
                  <a:cubicBezTo>
                    <a:pt x="36332" y="9768"/>
                    <a:pt x="36596" y="9768"/>
                    <a:pt x="36596" y="9768"/>
                  </a:cubicBezTo>
                  <a:close/>
                  <a:moveTo>
                    <a:pt x="13411" y="10410"/>
                  </a:moveTo>
                  <a:lnTo>
                    <a:pt x="20605" y="10212"/>
                  </a:lnTo>
                  <a:lnTo>
                    <a:pt x="21227" y="10834"/>
                  </a:lnTo>
                  <a:lnTo>
                    <a:pt x="15919" y="16133"/>
                  </a:lnTo>
                  <a:cubicBezTo>
                    <a:pt x="15033" y="15247"/>
                    <a:pt x="11412" y="11607"/>
                    <a:pt x="10488" y="10758"/>
                  </a:cubicBezTo>
                  <a:cubicBezTo>
                    <a:pt x="10978" y="10344"/>
                    <a:pt x="12741" y="10410"/>
                    <a:pt x="13411" y="10410"/>
                  </a:cubicBezTo>
                  <a:close/>
                </a:path>
              </a:pathLst>
            </a:custGeom>
            <a:grpFill/>
            <a:ln w="9381" cap="flat">
              <a:noFill/>
              <a:prstDash val="solid"/>
              <a:miter/>
            </a:ln>
          </p:spPr>
          <p:txBody>
            <a:bodyPr rtlCol="0" anchor="ctr"/>
            <a:lstStyle/>
            <a:p>
              <a:endParaRPr lang="fr-FR"/>
            </a:p>
          </p:txBody>
        </p:sp>
        <p:sp>
          <p:nvSpPr>
            <p:cNvPr id="21" name="Forme libre 410">
              <a:extLst>
                <a:ext uri="{FF2B5EF4-FFF2-40B4-BE49-F238E27FC236}">
                  <a16:creationId xmlns:a16="http://schemas.microsoft.com/office/drawing/2014/main" id="{F4D40B1D-9616-895F-7467-D72CB113745A}"/>
                </a:ext>
              </a:extLst>
            </p:cNvPr>
            <p:cNvSpPr/>
            <p:nvPr/>
          </p:nvSpPr>
          <p:spPr>
            <a:xfrm>
              <a:off x="5002578" y="3371920"/>
              <a:ext cx="78777" cy="79131"/>
            </a:xfrm>
            <a:custGeom>
              <a:avLst/>
              <a:gdLst>
                <a:gd name="connsiteX0" fmla="*/ 2461 w 78777"/>
                <a:gd name="connsiteY0" fmla="*/ 61594 h 79131"/>
                <a:gd name="connsiteX1" fmla="*/ 4469 w 78777"/>
                <a:gd name="connsiteY1" fmla="*/ 72870 h 79131"/>
                <a:gd name="connsiteX2" fmla="*/ 18867 w 78777"/>
                <a:gd name="connsiteY2" fmla="*/ 79131 h 79131"/>
                <a:gd name="connsiteX3" fmla="*/ 21960 w 78777"/>
                <a:gd name="connsiteY3" fmla="*/ 79027 h 79131"/>
                <a:gd name="connsiteX4" fmla="*/ 62466 w 78777"/>
                <a:gd name="connsiteY4" fmla="*/ 76755 h 79131"/>
                <a:gd name="connsiteX5" fmla="*/ 72998 w 78777"/>
                <a:gd name="connsiteY5" fmla="*/ 73804 h 79131"/>
                <a:gd name="connsiteX6" fmla="*/ 78759 w 78777"/>
                <a:gd name="connsiteY6" fmla="*/ 57322 h 79131"/>
                <a:gd name="connsiteX7" fmla="*/ 78136 w 78777"/>
                <a:gd name="connsiteY7" fmla="*/ 22907 h 79131"/>
                <a:gd name="connsiteX8" fmla="*/ 78231 w 78777"/>
                <a:gd name="connsiteY8" fmla="*/ 19145 h 79131"/>
                <a:gd name="connsiteX9" fmla="*/ 78155 w 78777"/>
                <a:gd name="connsiteY9" fmla="*/ 11951 h 79131"/>
                <a:gd name="connsiteX10" fmla="*/ 75411 w 78777"/>
                <a:gd name="connsiteY10" fmla="*/ 5030 h 79131"/>
                <a:gd name="connsiteX11" fmla="*/ 65181 w 78777"/>
                <a:gd name="connsiteY11" fmla="*/ 1042 h 79131"/>
                <a:gd name="connsiteX12" fmla="*/ 65040 w 78777"/>
                <a:gd name="connsiteY12" fmla="*/ 693 h 79131"/>
                <a:gd name="connsiteX13" fmla="*/ 61702 w 78777"/>
                <a:gd name="connsiteY13" fmla="*/ 693 h 79131"/>
                <a:gd name="connsiteX14" fmla="*/ 61400 w 78777"/>
                <a:gd name="connsiteY14" fmla="*/ 995 h 79131"/>
                <a:gd name="connsiteX15" fmla="*/ 44325 w 78777"/>
                <a:gd name="connsiteY15" fmla="*/ 618 h 79131"/>
                <a:gd name="connsiteX16" fmla="*/ 29022 w 78777"/>
                <a:gd name="connsiteY16" fmla="*/ 372 h 79131"/>
                <a:gd name="connsiteX17" fmla="*/ 4931 w 78777"/>
                <a:gd name="connsiteY17" fmla="*/ 7435 h 79131"/>
                <a:gd name="connsiteX18" fmla="*/ 75 w 78777"/>
                <a:gd name="connsiteY18" fmla="*/ 22238 h 79131"/>
                <a:gd name="connsiteX19" fmla="*/ 396 w 78777"/>
                <a:gd name="connsiteY19" fmla="*/ 25943 h 79131"/>
                <a:gd name="connsiteX20" fmla="*/ 2461 w 78777"/>
                <a:gd name="connsiteY20" fmla="*/ 61594 h 79131"/>
                <a:gd name="connsiteX21" fmla="*/ 9796 w 78777"/>
                <a:gd name="connsiteY21" fmla="*/ 25095 h 79131"/>
                <a:gd name="connsiteX22" fmla="*/ 9485 w 78777"/>
                <a:gd name="connsiteY22" fmla="*/ 21521 h 79131"/>
                <a:gd name="connsiteX23" fmla="*/ 10918 w 78777"/>
                <a:gd name="connsiteY23" fmla="*/ 15449 h 79131"/>
                <a:gd name="connsiteX24" fmla="*/ 13134 w 78777"/>
                <a:gd name="connsiteY24" fmla="*/ 17665 h 79131"/>
                <a:gd name="connsiteX25" fmla="*/ 13794 w 78777"/>
                <a:gd name="connsiteY25" fmla="*/ 19258 h 79131"/>
                <a:gd name="connsiteX26" fmla="*/ 15388 w 78777"/>
                <a:gd name="connsiteY26" fmla="*/ 19918 h 79131"/>
                <a:gd name="connsiteX27" fmla="*/ 21696 w 78777"/>
                <a:gd name="connsiteY27" fmla="*/ 26226 h 79131"/>
                <a:gd name="connsiteX28" fmla="*/ 13822 w 78777"/>
                <a:gd name="connsiteY28" fmla="*/ 34099 h 79131"/>
                <a:gd name="connsiteX29" fmla="*/ 10277 w 78777"/>
                <a:gd name="connsiteY29" fmla="*/ 30554 h 79131"/>
                <a:gd name="connsiteX30" fmla="*/ 9796 w 78777"/>
                <a:gd name="connsiteY30" fmla="*/ 25095 h 79131"/>
                <a:gd name="connsiteX31" fmla="*/ 14200 w 78777"/>
                <a:gd name="connsiteY31" fmla="*/ 12064 h 79131"/>
                <a:gd name="connsiteX32" fmla="*/ 19395 w 78777"/>
                <a:gd name="connsiteY32" fmla="*/ 10310 h 79131"/>
                <a:gd name="connsiteX33" fmla="*/ 15916 w 78777"/>
                <a:gd name="connsiteY33" fmla="*/ 13790 h 79131"/>
                <a:gd name="connsiteX34" fmla="*/ 14200 w 78777"/>
                <a:gd name="connsiteY34" fmla="*/ 12064 h 79131"/>
                <a:gd name="connsiteX35" fmla="*/ 11880 w 78777"/>
                <a:gd name="connsiteY35" fmla="*/ 61716 h 79131"/>
                <a:gd name="connsiteX36" fmla="*/ 11908 w 78777"/>
                <a:gd name="connsiteY36" fmla="*/ 56125 h 79131"/>
                <a:gd name="connsiteX37" fmla="*/ 14690 w 78777"/>
                <a:gd name="connsiteY37" fmla="*/ 58906 h 79131"/>
                <a:gd name="connsiteX38" fmla="*/ 11880 w 78777"/>
                <a:gd name="connsiteY38" fmla="*/ 61716 h 79131"/>
                <a:gd name="connsiteX39" fmla="*/ 68076 w 78777"/>
                <a:gd name="connsiteY39" fmla="*/ 10952 h 79131"/>
                <a:gd name="connsiteX40" fmla="*/ 68792 w 78777"/>
                <a:gd name="connsiteY40" fmla="*/ 13045 h 79131"/>
                <a:gd name="connsiteX41" fmla="*/ 68811 w 78777"/>
                <a:gd name="connsiteY41" fmla="*/ 18702 h 79131"/>
                <a:gd name="connsiteX42" fmla="*/ 68707 w 78777"/>
                <a:gd name="connsiteY42" fmla="*/ 23068 h 79131"/>
                <a:gd name="connsiteX43" fmla="*/ 69330 w 78777"/>
                <a:gd name="connsiteY43" fmla="*/ 57483 h 79131"/>
                <a:gd name="connsiteX44" fmla="*/ 67387 w 78777"/>
                <a:gd name="connsiteY44" fmla="*/ 66214 h 79131"/>
                <a:gd name="connsiteX45" fmla="*/ 61938 w 78777"/>
                <a:gd name="connsiteY45" fmla="*/ 67326 h 79131"/>
                <a:gd name="connsiteX46" fmla="*/ 21432 w 78777"/>
                <a:gd name="connsiteY46" fmla="*/ 69599 h 79131"/>
                <a:gd name="connsiteX47" fmla="*/ 12455 w 78777"/>
                <a:gd name="connsiteY47" fmla="*/ 67798 h 79131"/>
                <a:gd name="connsiteX48" fmla="*/ 18226 w 78777"/>
                <a:gd name="connsiteY48" fmla="*/ 62018 h 79131"/>
                <a:gd name="connsiteX49" fmla="*/ 19197 w 78777"/>
                <a:gd name="connsiteY49" fmla="*/ 62423 h 79131"/>
                <a:gd name="connsiteX50" fmla="*/ 20866 w 78777"/>
                <a:gd name="connsiteY50" fmla="*/ 61735 h 79131"/>
                <a:gd name="connsiteX51" fmla="*/ 21158 w 78777"/>
                <a:gd name="connsiteY51" fmla="*/ 59095 h 79131"/>
                <a:gd name="connsiteX52" fmla="*/ 30964 w 78777"/>
                <a:gd name="connsiteY52" fmla="*/ 49289 h 79131"/>
                <a:gd name="connsiteX53" fmla="*/ 30964 w 78777"/>
                <a:gd name="connsiteY53" fmla="*/ 45951 h 79131"/>
                <a:gd name="connsiteX54" fmla="*/ 27626 w 78777"/>
                <a:gd name="connsiteY54" fmla="*/ 45951 h 79131"/>
                <a:gd name="connsiteX55" fmla="*/ 18028 w 78777"/>
                <a:gd name="connsiteY55" fmla="*/ 55559 h 79131"/>
                <a:gd name="connsiteX56" fmla="*/ 11654 w 78777"/>
                <a:gd name="connsiteY56" fmla="*/ 49185 h 79131"/>
                <a:gd name="connsiteX57" fmla="*/ 11277 w 78777"/>
                <a:gd name="connsiteY57" fmla="*/ 43151 h 79131"/>
                <a:gd name="connsiteX58" fmla="*/ 11522 w 78777"/>
                <a:gd name="connsiteY58" fmla="*/ 43047 h 79131"/>
                <a:gd name="connsiteX59" fmla="*/ 13822 w 78777"/>
                <a:gd name="connsiteY59" fmla="*/ 40747 h 79131"/>
                <a:gd name="connsiteX60" fmla="*/ 19197 w 78777"/>
                <a:gd name="connsiteY60" fmla="*/ 46130 h 79131"/>
                <a:gd name="connsiteX61" fmla="*/ 20866 w 78777"/>
                <a:gd name="connsiteY61" fmla="*/ 46819 h 79131"/>
                <a:gd name="connsiteX62" fmla="*/ 22535 w 78777"/>
                <a:gd name="connsiteY62" fmla="*/ 46130 h 79131"/>
                <a:gd name="connsiteX63" fmla="*/ 22535 w 78777"/>
                <a:gd name="connsiteY63" fmla="*/ 42793 h 79131"/>
                <a:gd name="connsiteX64" fmla="*/ 17151 w 78777"/>
                <a:gd name="connsiteY64" fmla="*/ 37409 h 79131"/>
                <a:gd name="connsiteX65" fmla="*/ 28381 w 78777"/>
                <a:gd name="connsiteY65" fmla="*/ 26179 h 79131"/>
                <a:gd name="connsiteX66" fmla="*/ 28381 w 78777"/>
                <a:gd name="connsiteY66" fmla="*/ 22841 h 79131"/>
                <a:gd name="connsiteX67" fmla="*/ 25043 w 78777"/>
                <a:gd name="connsiteY67" fmla="*/ 22841 h 79131"/>
                <a:gd name="connsiteX68" fmla="*/ 25014 w 78777"/>
                <a:gd name="connsiteY68" fmla="*/ 22870 h 79131"/>
                <a:gd name="connsiteX69" fmla="*/ 19244 w 78777"/>
                <a:gd name="connsiteY69" fmla="*/ 17099 h 79131"/>
                <a:gd name="connsiteX70" fmla="*/ 24552 w 78777"/>
                <a:gd name="connsiteY70" fmla="*/ 11791 h 79131"/>
                <a:gd name="connsiteX71" fmla="*/ 32689 w 78777"/>
                <a:gd name="connsiteY71" fmla="*/ 19928 h 79131"/>
                <a:gd name="connsiteX72" fmla="*/ 34358 w 78777"/>
                <a:gd name="connsiteY72" fmla="*/ 20616 h 79131"/>
                <a:gd name="connsiteX73" fmla="*/ 36027 w 78777"/>
                <a:gd name="connsiteY73" fmla="*/ 19928 h 79131"/>
                <a:gd name="connsiteX74" fmla="*/ 36027 w 78777"/>
                <a:gd name="connsiteY74" fmla="*/ 16590 h 79131"/>
                <a:gd name="connsiteX75" fmla="*/ 29201 w 78777"/>
                <a:gd name="connsiteY75" fmla="*/ 9764 h 79131"/>
                <a:gd name="connsiteX76" fmla="*/ 39035 w 78777"/>
                <a:gd name="connsiteY76" fmla="*/ 9924 h 79131"/>
                <a:gd name="connsiteX77" fmla="*/ 40365 w 78777"/>
                <a:gd name="connsiteY77" fmla="*/ 11253 h 79131"/>
                <a:gd name="connsiteX78" fmla="*/ 38535 w 78777"/>
                <a:gd name="connsiteY78" fmla="*/ 13082 h 79131"/>
                <a:gd name="connsiteX79" fmla="*/ 38535 w 78777"/>
                <a:gd name="connsiteY79" fmla="*/ 16420 h 79131"/>
                <a:gd name="connsiteX80" fmla="*/ 40204 w 78777"/>
                <a:gd name="connsiteY80" fmla="*/ 17109 h 79131"/>
                <a:gd name="connsiteX81" fmla="*/ 41873 w 78777"/>
                <a:gd name="connsiteY81" fmla="*/ 16420 h 79131"/>
                <a:gd name="connsiteX82" fmla="*/ 43712 w 78777"/>
                <a:gd name="connsiteY82" fmla="*/ 14591 h 79131"/>
                <a:gd name="connsiteX83" fmla="*/ 47182 w 78777"/>
                <a:gd name="connsiteY83" fmla="*/ 18061 h 79131"/>
                <a:gd name="connsiteX84" fmla="*/ 48850 w 78777"/>
                <a:gd name="connsiteY84" fmla="*/ 18749 h 79131"/>
                <a:gd name="connsiteX85" fmla="*/ 50519 w 78777"/>
                <a:gd name="connsiteY85" fmla="*/ 18061 h 79131"/>
                <a:gd name="connsiteX86" fmla="*/ 50519 w 78777"/>
                <a:gd name="connsiteY86" fmla="*/ 14723 h 79131"/>
                <a:gd name="connsiteX87" fmla="*/ 47050 w 78777"/>
                <a:gd name="connsiteY87" fmla="*/ 11253 h 79131"/>
                <a:gd name="connsiteX88" fmla="*/ 47719 w 78777"/>
                <a:gd name="connsiteY88" fmla="*/ 10584 h 79131"/>
                <a:gd name="connsiteX89" fmla="*/ 47917 w 78777"/>
                <a:gd name="connsiteY89" fmla="*/ 10094 h 79131"/>
                <a:gd name="connsiteX90" fmla="*/ 52179 w 78777"/>
                <a:gd name="connsiteY90" fmla="*/ 10188 h 79131"/>
                <a:gd name="connsiteX91" fmla="*/ 51142 w 78777"/>
                <a:gd name="connsiteY91" fmla="*/ 11225 h 79131"/>
                <a:gd name="connsiteX92" fmla="*/ 51142 w 78777"/>
                <a:gd name="connsiteY92" fmla="*/ 14563 h 79131"/>
                <a:gd name="connsiteX93" fmla="*/ 52811 w 78777"/>
                <a:gd name="connsiteY93" fmla="*/ 15251 h 79131"/>
                <a:gd name="connsiteX94" fmla="*/ 54479 w 78777"/>
                <a:gd name="connsiteY94" fmla="*/ 14563 h 79131"/>
                <a:gd name="connsiteX95" fmla="*/ 55847 w 78777"/>
                <a:gd name="connsiteY95" fmla="*/ 13196 h 79131"/>
                <a:gd name="connsiteX96" fmla="*/ 58251 w 78777"/>
                <a:gd name="connsiteY96" fmla="*/ 15600 h 79131"/>
                <a:gd name="connsiteX97" fmla="*/ 59920 w 78777"/>
                <a:gd name="connsiteY97" fmla="*/ 16288 h 79131"/>
                <a:gd name="connsiteX98" fmla="*/ 61589 w 78777"/>
                <a:gd name="connsiteY98" fmla="*/ 15600 h 79131"/>
                <a:gd name="connsiteX99" fmla="*/ 61589 w 78777"/>
                <a:gd name="connsiteY99" fmla="*/ 12262 h 79131"/>
                <a:gd name="connsiteX100" fmla="*/ 59684 w 78777"/>
                <a:gd name="connsiteY100" fmla="*/ 10358 h 79131"/>
                <a:gd name="connsiteX101" fmla="*/ 63333 w 78777"/>
                <a:gd name="connsiteY101" fmla="*/ 10433 h 79131"/>
                <a:gd name="connsiteX102" fmla="*/ 64983 w 78777"/>
                <a:gd name="connsiteY102" fmla="*/ 10433 h 79131"/>
                <a:gd name="connsiteX103" fmla="*/ 68076 w 78777"/>
                <a:gd name="connsiteY103" fmla="*/ 10952 h 79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Lst>
              <a:rect l="l" t="t" r="r" b="b"/>
              <a:pathLst>
                <a:path w="78777" h="79131">
                  <a:moveTo>
                    <a:pt x="2461" y="61594"/>
                  </a:moveTo>
                  <a:cubicBezTo>
                    <a:pt x="2282" y="64554"/>
                    <a:pt x="2008" y="69033"/>
                    <a:pt x="4469" y="72870"/>
                  </a:cubicBezTo>
                  <a:cubicBezTo>
                    <a:pt x="7958" y="78301"/>
                    <a:pt x="14388" y="79131"/>
                    <a:pt x="18867" y="79131"/>
                  </a:cubicBezTo>
                  <a:cubicBezTo>
                    <a:pt x="20064" y="79131"/>
                    <a:pt x="21130" y="79075"/>
                    <a:pt x="21960" y="79027"/>
                  </a:cubicBezTo>
                  <a:lnTo>
                    <a:pt x="62466" y="76755"/>
                  </a:lnTo>
                  <a:cubicBezTo>
                    <a:pt x="65455" y="76585"/>
                    <a:pt x="69547" y="76359"/>
                    <a:pt x="72998" y="73804"/>
                  </a:cubicBezTo>
                  <a:cubicBezTo>
                    <a:pt x="78975" y="69382"/>
                    <a:pt x="78834" y="61235"/>
                    <a:pt x="78759" y="57322"/>
                  </a:cubicBezTo>
                  <a:lnTo>
                    <a:pt x="78136" y="22907"/>
                  </a:lnTo>
                  <a:cubicBezTo>
                    <a:pt x="78117" y="21672"/>
                    <a:pt x="78174" y="20409"/>
                    <a:pt x="78231" y="19145"/>
                  </a:cubicBezTo>
                  <a:cubicBezTo>
                    <a:pt x="78344" y="16722"/>
                    <a:pt x="78438" y="14289"/>
                    <a:pt x="78155" y="11951"/>
                  </a:cubicBezTo>
                  <a:cubicBezTo>
                    <a:pt x="77835" y="9217"/>
                    <a:pt x="76910" y="6888"/>
                    <a:pt x="75411" y="5030"/>
                  </a:cubicBezTo>
                  <a:cubicBezTo>
                    <a:pt x="72234" y="1089"/>
                    <a:pt x="68123" y="1032"/>
                    <a:pt x="65181" y="1042"/>
                  </a:cubicBezTo>
                  <a:cubicBezTo>
                    <a:pt x="65106" y="929"/>
                    <a:pt x="65134" y="787"/>
                    <a:pt x="65040" y="693"/>
                  </a:cubicBezTo>
                  <a:cubicBezTo>
                    <a:pt x="64116" y="-231"/>
                    <a:pt x="62626" y="-231"/>
                    <a:pt x="61702" y="693"/>
                  </a:cubicBezTo>
                  <a:lnTo>
                    <a:pt x="61400" y="995"/>
                  </a:lnTo>
                  <a:lnTo>
                    <a:pt x="44325" y="618"/>
                  </a:lnTo>
                  <a:cubicBezTo>
                    <a:pt x="39186" y="467"/>
                    <a:pt x="34076" y="316"/>
                    <a:pt x="29022" y="372"/>
                  </a:cubicBezTo>
                  <a:cubicBezTo>
                    <a:pt x="20630" y="231"/>
                    <a:pt x="11135" y="608"/>
                    <a:pt x="4931" y="7435"/>
                  </a:cubicBezTo>
                  <a:cubicBezTo>
                    <a:pt x="1207" y="11517"/>
                    <a:pt x="-377" y="16364"/>
                    <a:pt x="75" y="22238"/>
                  </a:cubicBezTo>
                  <a:lnTo>
                    <a:pt x="396" y="25943"/>
                  </a:lnTo>
                  <a:cubicBezTo>
                    <a:pt x="1160" y="34335"/>
                    <a:pt x="2923" y="54013"/>
                    <a:pt x="2461" y="61594"/>
                  </a:cubicBezTo>
                  <a:close/>
                  <a:moveTo>
                    <a:pt x="9796" y="25095"/>
                  </a:moveTo>
                  <a:lnTo>
                    <a:pt x="9485" y="21521"/>
                  </a:lnTo>
                  <a:cubicBezTo>
                    <a:pt x="9297" y="19004"/>
                    <a:pt x="9872" y="17165"/>
                    <a:pt x="10918" y="15449"/>
                  </a:cubicBezTo>
                  <a:lnTo>
                    <a:pt x="13134" y="17665"/>
                  </a:lnTo>
                  <a:cubicBezTo>
                    <a:pt x="13153" y="18240"/>
                    <a:pt x="13351" y="18815"/>
                    <a:pt x="13794" y="19258"/>
                  </a:cubicBezTo>
                  <a:cubicBezTo>
                    <a:pt x="14237" y="19701"/>
                    <a:pt x="14812" y="19899"/>
                    <a:pt x="15388" y="19918"/>
                  </a:cubicBezTo>
                  <a:lnTo>
                    <a:pt x="21696" y="26226"/>
                  </a:lnTo>
                  <a:lnTo>
                    <a:pt x="13822" y="34099"/>
                  </a:lnTo>
                  <a:lnTo>
                    <a:pt x="10277" y="30554"/>
                  </a:lnTo>
                  <a:cubicBezTo>
                    <a:pt x="10098" y="28546"/>
                    <a:pt x="9928" y="26650"/>
                    <a:pt x="9796" y="25095"/>
                  </a:cubicBezTo>
                  <a:close/>
                  <a:moveTo>
                    <a:pt x="14200" y="12064"/>
                  </a:moveTo>
                  <a:cubicBezTo>
                    <a:pt x="15699" y="11197"/>
                    <a:pt x="17453" y="10640"/>
                    <a:pt x="19395" y="10310"/>
                  </a:cubicBezTo>
                  <a:lnTo>
                    <a:pt x="15916" y="13790"/>
                  </a:lnTo>
                  <a:lnTo>
                    <a:pt x="14200" y="12064"/>
                  </a:lnTo>
                  <a:close/>
                  <a:moveTo>
                    <a:pt x="11880" y="61716"/>
                  </a:moveTo>
                  <a:cubicBezTo>
                    <a:pt x="11956" y="60170"/>
                    <a:pt x="11956" y="58246"/>
                    <a:pt x="11908" y="56125"/>
                  </a:cubicBezTo>
                  <a:lnTo>
                    <a:pt x="14690" y="58906"/>
                  </a:lnTo>
                  <a:lnTo>
                    <a:pt x="11880" y="61716"/>
                  </a:lnTo>
                  <a:close/>
                  <a:moveTo>
                    <a:pt x="68076" y="10952"/>
                  </a:moveTo>
                  <a:cubicBezTo>
                    <a:pt x="68434" y="11385"/>
                    <a:pt x="68689" y="12130"/>
                    <a:pt x="68792" y="13045"/>
                  </a:cubicBezTo>
                  <a:cubicBezTo>
                    <a:pt x="69009" y="14893"/>
                    <a:pt x="68896" y="16797"/>
                    <a:pt x="68811" y="18702"/>
                  </a:cubicBezTo>
                  <a:cubicBezTo>
                    <a:pt x="68745" y="20173"/>
                    <a:pt x="68679" y="21634"/>
                    <a:pt x="68707" y="23068"/>
                  </a:cubicBezTo>
                  <a:lnTo>
                    <a:pt x="69330" y="57483"/>
                  </a:lnTo>
                  <a:cubicBezTo>
                    <a:pt x="69396" y="61037"/>
                    <a:pt x="69217" y="64856"/>
                    <a:pt x="67387" y="66214"/>
                  </a:cubicBezTo>
                  <a:cubicBezTo>
                    <a:pt x="66199" y="67091"/>
                    <a:pt x="63833" y="67213"/>
                    <a:pt x="61938" y="67326"/>
                  </a:cubicBezTo>
                  <a:lnTo>
                    <a:pt x="21432" y="69599"/>
                  </a:lnTo>
                  <a:cubicBezTo>
                    <a:pt x="19555" y="69693"/>
                    <a:pt x="13954" y="70013"/>
                    <a:pt x="12455" y="67798"/>
                  </a:cubicBezTo>
                  <a:lnTo>
                    <a:pt x="18226" y="62018"/>
                  </a:lnTo>
                  <a:cubicBezTo>
                    <a:pt x="18546" y="62178"/>
                    <a:pt x="18848" y="62423"/>
                    <a:pt x="19197" y="62423"/>
                  </a:cubicBezTo>
                  <a:cubicBezTo>
                    <a:pt x="19800" y="62423"/>
                    <a:pt x="20404" y="62197"/>
                    <a:pt x="20866" y="61735"/>
                  </a:cubicBezTo>
                  <a:cubicBezTo>
                    <a:pt x="21592" y="61009"/>
                    <a:pt x="21582" y="59972"/>
                    <a:pt x="21158" y="59095"/>
                  </a:cubicBezTo>
                  <a:lnTo>
                    <a:pt x="30964" y="49289"/>
                  </a:lnTo>
                  <a:cubicBezTo>
                    <a:pt x="31888" y="48365"/>
                    <a:pt x="31888" y="46875"/>
                    <a:pt x="30964" y="45951"/>
                  </a:cubicBezTo>
                  <a:cubicBezTo>
                    <a:pt x="30040" y="45027"/>
                    <a:pt x="28550" y="45027"/>
                    <a:pt x="27626" y="45951"/>
                  </a:cubicBezTo>
                  <a:lnTo>
                    <a:pt x="18028" y="55559"/>
                  </a:lnTo>
                  <a:lnTo>
                    <a:pt x="11654" y="49185"/>
                  </a:lnTo>
                  <a:cubicBezTo>
                    <a:pt x="11550" y="47215"/>
                    <a:pt x="11418" y="45187"/>
                    <a:pt x="11277" y="43151"/>
                  </a:cubicBezTo>
                  <a:cubicBezTo>
                    <a:pt x="11352" y="43094"/>
                    <a:pt x="11456" y="43113"/>
                    <a:pt x="11522" y="43047"/>
                  </a:cubicBezTo>
                  <a:lnTo>
                    <a:pt x="13822" y="40747"/>
                  </a:lnTo>
                  <a:lnTo>
                    <a:pt x="19197" y="46130"/>
                  </a:lnTo>
                  <a:cubicBezTo>
                    <a:pt x="19659" y="46592"/>
                    <a:pt x="20262" y="46819"/>
                    <a:pt x="20866" y="46819"/>
                  </a:cubicBezTo>
                  <a:cubicBezTo>
                    <a:pt x="21469" y="46819"/>
                    <a:pt x="22073" y="46592"/>
                    <a:pt x="22535" y="46130"/>
                  </a:cubicBezTo>
                  <a:cubicBezTo>
                    <a:pt x="23459" y="45206"/>
                    <a:pt x="23459" y="43717"/>
                    <a:pt x="22535" y="42793"/>
                  </a:cubicBezTo>
                  <a:lnTo>
                    <a:pt x="17151" y="37409"/>
                  </a:lnTo>
                  <a:lnTo>
                    <a:pt x="28381" y="26179"/>
                  </a:lnTo>
                  <a:cubicBezTo>
                    <a:pt x="29305" y="25255"/>
                    <a:pt x="29305" y="23765"/>
                    <a:pt x="28381" y="22841"/>
                  </a:cubicBezTo>
                  <a:cubicBezTo>
                    <a:pt x="27457" y="21917"/>
                    <a:pt x="25967" y="21917"/>
                    <a:pt x="25043" y="22841"/>
                  </a:cubicBezTo>
                  <a:lnTo>
                    <a:pt x="25014" y="22870"/>
                  </a:lnTo>
                  <a:lnTo>
                    <a:pt x="19244" y="17099"/>
                  </a:lnTo>
                  <a:lnTo>
                    <a:pt x="24552" y="11791"/>
                  </a:lnTo>
                  <a:lnTo>
                    <a:pt x="32689" y="19928"/>
                  </a:lnTo>
                  <a:cubicBezTo>
                    <a:pt x="33151" y="20390"/>
                    <a:pt x="33755" y="20616"/>
                    <a:pt x="34358" y="20616"/>
                  </a:cubicBezTo>
                  <a:cubicBezTo>
                    <a:pt x="34962" y="20616"/>
                    <a:pt x="35565" y="20390"/>
                    <a:pt x="36027" y="19928"/>
                  </a:cubicBezTo>
                  <a:cubicBezTo>
                    <a:pt x="36951" y="19004"/>
                    <a:pt x="36951" y="17514"/>
                    <a:pt x="36027" y="16590"/>
                  </a:cubicBezTo>
                  <a:lnTo>
                    <a:pt x="29201" y="9764"/>
                  </a:lnTo>
                  <a:cubicBezTo>
                    <a:pt x="32473" y="9735"/>
                    <a:pt x="35754" y="9839"/>
                    <a:pt x="39035" y="9924"/>
                  </a:cubicBezTo>
                  <a:lnTo>
                    <a:pt x="40365" y="11253"/>
                  </a:lnTo>
                  <a:lnTo>
                    <a:pt x="38535" y="13082"/>
                  </a:lnTo>
                  <a:cubicBezTo>
                    <a:pt x="37611" y="14006"/>
                    <a:pt x="37611" y="15496"/>
                    <a:pt x="38535" y="16420"/>
                  </a:cubicBezTo>
                  <a:cubicBezTo>
                    <a:pt x="38997" y="16882"/>
                    <a:pt x="39601" y="17109"/>
                    <a:pt x="40204" y="17109"/>
                  </a:cubicBezTo>
                  <a:cubicBezTo>
                    <a:pt x="40808" y="17109"/>
                    <a:pt x="41411" y="16882"/>
                    <a:pt x="41873" y="16420"/>
                  </a:cubicBezTo>
                  <a:lnTo>
                    <a:pt x="43712" y="14591"/>
                  </a:lnTo>
                  <a:lnTo>
                    <a:pt x="47182" y="18061"/>
                  </a:lnTo>
                  <a:cubicBezTo>
                    <a:pt x="47644" y="18523"/>
                    <a:pt x="48247" y="18749"/>
                    <a:pt x="48850" y="18749"/>
                  </a:cubicBezTo>
                  <a:cubicBezTo>
                    <a:pt x="49454" y="18749"/>
                    <a:pt x="50057" y="18523"/>
                    <a:pt x="50519" y="18061"/>
                  </a:cubicBezTo>
                  <a:cubicBezTo>
                    <a:pt x="51443" y="17137"/>
                    <a:pt x="51443" y="15647"/>
                    <a:pt x="50519" y="14723"/>
                  </a:cubicBezTo>
                  <a:lnTo>
                    <a:pt x="47050" y="11253"/>
                  </a:lnTo>
                  <a:lnTo>
                    <a:pt x="47719" y="10584"/>
                  </a:lnTo>
                  <a:cubicBezTo>
                    <a:pt x="47851" y="10452"/>
                    <a:pt x="47823" y="10254"/>
                    <a:pt x="47917" y="10094"/>
                  </a:cubicBezTo>
                  <a:lnTo>
                    <a:pt x="52179" y="10188"/>
                  </a:lnTo>
                  <a:lnTo>
                    <a:pt x="51142" y="11225"/>
                  </a:lnTo>
                  <a:cubicBezTo>
                    <a:pt x="50218" y="12149"/>
                    <a:pt x="50218" y="13639"/>
                    <a:pt x="51142" y="14563"/>
                  </a:cubicBezTo>
                  <a:cubicBezTo>
                    <a:pt x="51604" y="15025"/>
                    <a:pt x="52207" y="15251"/>
                    <a:pt x="52811" y="15251"/>
                  </a:cubicBezTo>
                  <a:cubicBezTo>
                    <a:pt x="53414" y="15251"/>
                    <a:pt x="54017" y="15025"/>
                    <a:pt x="54479" y="14563"/>
                  </a:cubicBezTo>
                  <a:lnTo>
                    <a:pt x="55847" y="13196"/>
                  </a:lnTo>
                  <a:lnTo>
                    <a:pt x="58251" y="15600"/>
                  </a:lnTo>
                  <a:cubicBezTo>
                    <a:pt x="58713" y="16062"/>
                    <a:pt x="59316" y="16288"/>
                    <a:pt x="59920" y="16288"/>
                  </a:cubicBezTo>
                  <a:cubicBezTo>
                    <a:pt x="60523" y="16288"/>
                    <a:pt x="61127" y="16062"/>
                    <a:pt x="61589" y="15600"/>
                  </a:cubicBezTo>
                  <a:cubicBezTo>
                    <a:pt x="62513" y="14676"/>
                    <a:pt x="62513" y="13186"/>
                    <a:pt x="61589" y="12262"/>
                  </a:cubicBezTo>
                  <a:lnTo>
                    <a:pt x="59684" y="10358"/>
                  </a:lnTo>
                  <a:lnTo>
                    <a:pt x="63333" y="10433"/>
                  </a:lnTo>
                  <a:lnTo>
                    <a:pt x="64983" y="10433"/>
                  </a:lnTo>
                  <a:cubicBezTo>
                    <a:pt x="67387" y="10414"/>
                    <a:pt x="67736" y="10527"/>
                    <a:pt x="68076" y="10952"/>
                  </a:cubicBezTo>
                  <a:close/>
                </a:path>
              </a:pathLst>
            </a:custGeom>
            <a:grpFill/>
            <a:ln w="9381" cap="flat">
              <a:noFill/>
              <a:prstDash val="solid"/>
              <a:miter/>
            </a:ln>
          </p:spPr>
          <p:txBody>
            <a:bodyPr rtlCol="0" anchor="ctr"/>
            <a:lstStyle/>
            <a:p>
              <a:endParaRPr lang="fr-FR"/>
            </a:p>
          </p:txBody>
        </p:sp>
        <p:sp>
          <p:nvSpPr>
            <p:cNvPr id="22" name="Forme libre 411">
              <a:extLst>
                <a:ext uri="{FF2B5EF4-FFF2-40B4-BE49-F238E27FC236}">
                  <a16:creationId xmlns:a16="http://schemas.microsoft.com/office/drawing/2014/main" id="{345AFC5C-EA60-D3FC-167C-79D3FC4556FF}"/>
                </a:ext>
              </a:extLst>
            </p:cNvPr>
            <p:cNvSpPr/>
            <p:nvPr/>
          </p:nvSpPr>
          <p:spPr>
            <a:xfrm>
              <a:off x="5111788" y="3371184"/>
              <a:ext cx="78089" cy="78623"/>
            </a:xfrm>
            <a:custGeom>
              <a:avLst/>
              <a:gdLst>
                <a:gd name="connsiteX0" fmla="*/ 183 w 78089"/>
                <a:gd name="connsiteY0" fmla="*/ 23388 h 78623"/>
                <a:gd name="connsiteX1" fmla="*/ 117 w 78089"/>
                <a:gd name="connsiteY1" fmla="*/ 57812 h 78623"/>
                <a:gd name="connsiteX2" fmla="*/ 16721 w 78089"/>
                <a:gd name="connsiteY2" fmla="*/ 76972 h 78623"/>
                <a:gd name="connsiteX3" fmla="*/ 57256 w 78089"/>
                <a:gd name="connsiteY3" fmla="*/ 78584 h 78623"/>
                <a:gd name="connsiteX4" fmla="*/ 76471 w 78089"/>
                <a:gd name="connsiteY4" fmla="*/ 60848 h 78623"/>
                <a:gd name="connsiteX5" fmla="*/ 76471 w 78089"/>
                <a:gd name="connsiteY5" fmla="*/ 60848 h 78623"/>
                <a:gd name="connsiteX6" fmla="*/ 77961 w 78089"/>
                <a:gd name="connsiteY6" fmla="*/ 25047 h 78623"/>
                <a:gd name="connsiteX7" fmla="*/ 65110 w 78089"/>
                <a:gd name="connsiteY7" fmla="*/ 1683 h 78623"/>
                <a:gd name="connsiteX8" fmla="*/ 65006 w 78089"/>
                <a:gd name="connsiteY8" fmla="*/ 1419 h 78623"/>
                <a:gd name="connsiteX9" fmla="*/ 62677 w 78089"/>
                <a:gd name="connsiteY9" fmla="*/ 1004 h 78623"/>
                <a:gd name="connsiteX10" fmla="*/ 49034 w 78089"/>
                <a:gd name="connsiteY10" fmla="*/ 61 h 78623"/>
                <a:gd name="connsiteX11" fmla="*/ 13110 w 78089"/>
                <a:gd name="connsiteY11" fmla="*/ 1305 h 78623"/>
                <a:gd name="connsiteX12" fmla="*/ 183 w 78089"/>
                <a:gd name="connsiteY12" fmla="*/ 23388 h 78623"/>
                <a:gd name="connsiteX13" fmla="*/ 9376 w 78089"/>
                <a:gd name="connsiteY13" fmla="*/ 14685 h 78623"/>
                <a:gd name="connsiteX14" fmla="*/ 13082 w 78089"/>
                <a:gd name="connsiteY14" fmla="*/ 18390 h 78623"/>
                <a:gd name="connsiteX15" fmla="*/ 13742 w 78089"/>
                <a:gd name="connsiteY15" fmla="*/ 19984 h 78623"/>
                <a:gd name="connsiteX16" fmla="*/ 15335 w 78089"/>
                <a:gd name="connsiteY16" fmla="*/ 20644 h 78623"/>
                <a:gd name="connsiteX17" fmla="*/ 21643 w 78089"/>
                <a:gd name="connsiteY17" fmla="*/ 26952 h 78623"/>
                <a:gd name="connsiteX18" fmla="*/ 13770 w 78089"/>
                <a:gd name="connsiteY18" fmla="*/ 34825 h 78623"/>
                <a:gd name="connsiteX19" fmla="*/ 9584 w 78089"/>
                <a:gd name="connsiteY19" fmla="*/ 30638 h 78623"/>
                <a:gd name="connsiteX20" fmla="*/ 9602 w 78089"/>
                <a:gd name="connsiteY20" fmla="*/ 23388 h 78623"/>
                <a:gd name="connsiteX21" fmla="*/ 9376 w 78089"/>
                <a:gd name="connsiteY21" fmla="*/ 14685 h 78623"/>
                <a:gd name="connsiteX22" fmla="*/ 10442 w 78089"/>
                <a:gd name="connsiteY22" fmla="*/ 38163 h 78623"/>
                <a:gd name="connsiteX23" fmla="*/ 9574 w 78089"/>
                <a:gd name="connsiteY23" fmla="*/ 39030 h 78623"/>
                <a:gd name="connsiteX24" fmla="*/ 9574 w 78089"/>
                <a:gd name="connsiteY24" fmla="*/ 37295 h 78623"/>
                <a:gd name="connsiteX25" fmla="*/ 10442 w 78089"/>
                <a:gd name="connsiteY25" fmla="*/ 38163 h 78623"/>
                <a:gd name="connsiteX26" fmla="*/ 10206 w 78089"/>
                <a:gd name="connsiteY26" fmla="*/ 64082 h 78623"/>
                <a:gd name="connsiteX27" fmla="*/ 9536 w 78089"/>
                <a:gd name="connsiteY27" fmla="*/ 57822 h 78623"/>
                <a:gd name="connsiteX28" fmla="*/ 9546 w 78089"/>
                <a:gd name="connsiteY28" fmla="*/ 54531 h 78623"/>
                <a:gd name="connsiteX29" fmla="*/ 14647 w 78089"/>
                <a:gd name="connsiteY29" fmla="*/ 59632 h 78623"/>
                <a:gd name="connsiteX30" fmla="*/ 10206 w 78089"/>
                <a:gd name="connsiteY30" fmla="*/ 64082 h 78623"/>
                <a:gd name="connsiteX31" fmla="*/ 38143 w 78089"/>
                <a:gd name="connsiteY31" fmla="*/ 9848 h 78623"/>
                <a:gd name="connsiteX32" fmla="*/ 40322 w 78089"/>
                <a:gd name="connsiteY32" fmla="*/ 12026 h 78623"/>
                <a:gd name="connsiteX33" fmla="*/ 38483 w 78089"/>
                <a:gd name="connsiteY33" fmla="*/ 13855 h 78623"/>
                <a:gd name="connsiteX34" fmla="*/ 38483 w 78089"/>
                <a:gd name="connsiteY34" fmla="*/ 17193 h 78623"/>
                <a:gd name="connsiteX35" fmla="*/ 41811 w 78089"/>
                <a:gd name="connsiteY35" fmla="*/ 17193 h 78623"/>
                <a:gd name="connsiteX36" fmla="*/ 43650 w 78089"/>
                <a:gd name="connsiteY36" fmla="*/ 15354 h 78623"/>
                <a:gd name="connsiteX37" fmla="*/ 47120 w 78089"/>
                <a:gd name="connsiteY37" fmla="*/ 18824 h 78623"/>
                <a:gd name="connsiteX38" fmla="*/ 50457 w 78089"/>
                <a:gd name="connsiteY38" fmla="*/ 18824 h 78623"/>
                <a:gd name="connsiteX39" fmla="*/ 50457 w 78089"/>
                <a:gd name="connsiteY39" fmla="*/ 15486 h 78623"/>
                <a:gd name="connsiteX40" fmla="*/ 46997 w 78089"/>
                <a:gd name="connsiteY40" fmla="*/ 12026 h 78623"/>
                <a:gd name="connsiteX41" fmla="*/ 47667 w 78089"/>
                <a:gd name="connsiteY41" fmla="*/ 11357 h 78623"/>
                <a:gd name="connsiteX42" fmla="*/ 48289 w 78089"/>
                <a:gd name="connsiteY42" fmla="*/ 9518 h 78623"/>
                <a:gd name="connsiteX43" fmla="*/ 49241 w 78089"/>
                <a:gd name="connsiteY43" fmla="*/ 9490 h 78623"/>
                <a:gd name="connsiteX44" fmla="*/ 51287 w 78089"/>
                <a:gd name="connsiteY44" fmla="*/ 9452 h 78623"/>
                <a:gd name="connsiteX45" fmla="*/ 52466 w 78089"/>
                <a:gd name="connsiteY45" fmla="*/ 10631 h 78623"/>
                <a:gd name="connsiteX46" fmla="*/ 51099 w 78089"/>
                <a:gd name="connsiteY46" fmla="*/ 11998 h 78623"/>
                <a:gd name="connsiteX47" fmla="*/ 51099 w 78089"/>
                <a:gd name="connsiteY47" fmla="*/ 15335 h 78623"/>
                <a:gd name="connsiteX48" fmla="*/ 54436 w 78089"/>
                <a:gd name="connsiteY48" fmla="*/ 15335 h 78623"/>
                <a:gd name="connsiteX49" fmla="*/ 55804 w 78089"/>
                <a:gd name="connsiteY49" fmla="*/ 13968 h 78623"/>
                <a:gd name="connsiteX50" fmla="*/ 58208 w 78089"/>
                <a:gd name="connsiteY50" fmla="*/ 16373 h 78623"/>
                <a:gd name="connsiteX51" fmla="*/ 61546 w 78089"/>
                <a:gd name="connsiteY51" fmla="*/ 16373 h 78623"/>
                <a:gd name="connsiteX52" fmla="*/ 61546 w 78089"/>
                <a:gd name="connsiteY52" fmla="*/ 13035 h 78623"/>
                <a:gd name="connsiteX53" fmla="*/ 59141 w 78089"/>
                <a:gd name="connsiteY53" fmla="*/ 10631 h 78623"/>
                <a:gd name="connsiteX54" fmla="*/ 59735 w 78089"/>
                <a:gd name="connsiteY54" fmla="*/ 10037 h 78623"/>
                <a:gd name="connsiteX55" fmla="*/ 68561 w 78089"/>
                <a:gd name="connsiteY55" fmla="*/ 24359 h 78623"/>
                <a:gd name="connsiteX56" fmla="*/ 67071 w 78089"/>
                <a:gd name="connsiteY56" fmla="*/ 61584 h 78623"/>
                <a:gd name="connsiteX57" fmla="*/ 57642 w 78089"/>
                <a:gd name="connsiteY57" fmla="*/ 69183 h 78623"/>
                <a:gd name="connsiteX58" fmla="*/ 17108 w 78089"/>
                <a:gd name="connsiteY58" fmla="*/ 67571 h 78623"/>
                <a:gd name="connsiteX59" fmla="*/ 13761 w 78089"/>
                <a:gd name="connsiteY59" fmla="*/ 67232 h 78623"/>
                <a:gd name="connsiteX60" fmla="*/ 18202 w 78089"/>
                <a:gd name="connsiteY60" fmla="*/ 62791 h 78623"/>
                <a:gd name="connsiteX61" fmla="*/ 20842 w 78089"/>
                <a:gd name="connsiteY61" fmla="*/ 62498 h 78623"/>
                <a:gd name="connsiteX62" fmla="*/ 21134 w 78089"/>
                <a:gd name="connsiteY62" fmla="*/ 59858 h 78623"/>
                <a:gd name="connsiteX63" fmla="*/ 30940 w 78089"/>
                <a:gd name="connsiteY63" fmla="*/ 50052 h 78623"/>
                <a:gd name="connsiteX64" fmla="*/ 30940 w 78089"/>
                <a:gd name="connsiteY64" fmla="*/ 46715 h 78623"/>
                <a:gd name="connsiteX65" fmla="*/ 27602 w 78089"/>
                <a:gd name="connsiteY65" fmla="*/ 46715 h 78623"/>
                <a:gd name="connsiteX66" fmla="*/ 17994 w 78089"/>
                <a:gd name="connsiteY66" fmla="*/ 56322 h 78623"/>
                <a:gd name="connsiteX67" fmla="*/ 9574 w 78089"/>
                <a:gd name="connsiteY67" fmla="*/ 47903 h 78623"/>
                <a:gd name="connsiteX68" fmla="*/ 9584 w 78089"/>
                <a:gd name="connsiteY68" fmla="*/ 44404 h 78623"/>
                <a:gd name="connsiteX69" fmla="*/ 9829 w 78089"/>
                <a:gd name="connsiteY69" fmla="*/ 44508 h 78623"/>
                <a:gd name="connsiteX70" fmla="*/ 11498 w 78089"/>
                <a:gd name="connsiteY70" fmla="*/ 43820 h 78623"/>
                <a:gd name="connsiteX71" fmla="*/ 13798 w 78089"/>
                <a:gd name="connsiteY71" fmla="*/ 41519 h 78623"/>
                <a:gd name="connsiteX72" fmla="*/ 19173 w 78089"/>
                <a:gd name="connsiteY72" fmla="*/ 46903 h 78623"/>
                <a:gd name="connsiteX73" fmla="*/ 22511 w 78089"/>
                <a:gd name="connsiteY73" fmla="*/ 46903 h 78623"/>
                <a:gd name="connsiteX74" fmla="*/ 22511 w 78089"/>
                <a:gd name="connsiteY74" fmla="*/ 43565 h 78623"/>
                <a:gd name="connsiteX75" fmla="*/ 17127 w 78089"/>
                <a:gd name="connsiteY75" fmla="*/ 38181 h 78623"/>
                <a:gd name="connsiteX76" fmla="*/ 28356 w 78089"/>
                <a:gd name="connsiteY76" fmla="*/ 26952 h 78623"/>
                <a:gd name="connsiteX77" fmla="*/ 28356 w 78089"/>
                <a:gd name="connsiteY77" fmla="*/ 23614 h 78623"/>
                <a:gd name="connsiteX78" fmla="*/ 25019 w 78089"/>
                <a:gd name="connsiteY78" fmla="*/ 23614 h 78623"/>
                <a:gd name="connsiteX79" fmla="*/ 24990 w 78089"/>
                <a:gd name="connsiteY79" fmla="*/ 23642 h 78623"/>
                <a:gd name="connsiteX80" fmla="*/ 19220 w 78089"/>
                <a:gd name="connsiteY80" fmla="*/ 17872 h 78623"/>
                <a:gd name="connsiteX81" fmla="*/ 24528 w 78089"/>
                <a:gd name="connsiteY81" fmla="*/ 12563 h 78623"/>
                <a:gd name="connsiteX82" fmla="*/ 32665 w 78089"/>
                <a:gd name="connsiteY82" fmla="*/ 20700 h 78623"/>
                <a:gd name="connsiteX83" fmla="*/ 36003 w 78089"/>
                <a:gd name="connsiteY83" fmla="*/ 20700 h 78623"/>
                <a:gd name="connsiteX84" fmla="*/ 36003 w 78089"/>
                <a:gd name="connsiteY84" fmla="*/ 17363 h 78623"/>
                <a:gd name="connsiteX85" fmla="*/ 28809 w 78089"/>
                <a:gd name="connsiteY85" fmla="*/ 10169 h 78623"/>
                <a:gd name="connsiteX86" fmla="*/ 38143 w 78089"/>
                <a:gd name="connsiteY86" fmla="*/ 9848 h 78623"/>
                <a:gd name="connsiteX87" fmla="*/ 13138 w 78089"/>
                <a:gd name="connsiteY87" fmla="*/ 10734 h 78623"/>
                <a:gd name="connsiteX88" fmla="*/ 19927 w 78089"/>
                <a:gd name="connsiteY88" fmla="*/ 10489 h 78623"/>
                <a:gd name="connsiteX89" fmla="*/ 15882 w 78089"/>
                <a:gd name="connsiteY89" fmla="*/ 14525 h 78623"/>
                <a:gd name="connsiteX90" fmla="*/ 12111 w 78089"/>
                <a:gd name="connsiteY90" fmla="*/ 10744 h 78623"/>
                <a:gd name="connsiteX91" fmla="*/ 13138 w 78089"/>
                <a:gd name="connsiteY91" fmla="*/ 10734 h 78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78089" h="78623">
                  <a:moveTo>
                    <a:pt x="183" y="23388"/>
                  </a:moveTo>
                  <a:lnTo>
                    <a:pt x="117" y="57812"/>
                  </a:lnTo>
                  <a:cubicBezTo>
                    <a:pt x="79" y="72285"/>
                    <a:pt x="5831" y="76519"/>
                    <a:pt x="16721" y="76972"/>
                  </a:cubicBezTo>
                  <a:lnTo>
                    <a:pt x="57256" y="78584"/>
                  </a:lnTo>
                  <a:cubicBezTo>
                    <a:pt x="70428" y="79112"/>
                    <a:pt x="77509" y="74482"/>
                    <a:pt x="76471" y="60848"/>
                  </a:cubicBezTo>
                  <a:lnTo>
                    <a:pt x="76471" y="60848"/>
                  </a:lnTo>
                  <a:cubicBezTo>
                    <a:pt x="75887" y="53230"/>
                    <a:pt x="77395" y="32750"/>
                    <a:pt x="77961" y="25047"/>
                  </a:cubicBezTo>
                  <a:cubicBezTo>
                    <a:pt x="78744" y="13949"/>
                    <a:pt x="76123" y="5464"/>
                    <a:pt x="65110" y="1683"/>
                  </a:cubicBezTo>
                  <a:cubicBezTo>
                    <a:pt x="65053" y="1607"/>
                    <a:pt x="65072" y="1494"/>
                    <a:pt x="65006" y="1419"/>
                  </a:cubicBezTo>
                  <a:cubicBezTo>
                    <a:pt x="64365" y="777"/>
                    <a:pt x="63488" y="749"/>
                    <a:pt x="62677" y="1004"/>
                  </a:cubicBezTo>
                  <a:cubicBezTo>
                    <a:pt x="58227" y="-52"/>
                    <a:pt x="53465" y="-81"/>
                    <a:pt x="49034" y="61"/>
                  </a:cubicBezTo>
                  <a:cubicBezTo>
                    <a:pt x="44753" y="99"/>
                    <a:pt x="17532" y="1145"/>
                    <a:pt x="13110" y="1305"/>
                  </a:cubicBezTo>
                  <a:cubicBezTo>
                    <a:pt x="-2551" y="1353"/>
                    <a:pt x="183" y="13959"/>
                    <a:pt x="183" y="23388"/>
                  </a:cubicBezTo>
                  <a:close/>
                  <a:moveTo>
                    <a:pt x="9376" y="14685"/>
                  </a:moveTo>
                  <a:lnTo>
                    <a:pt x="13082" y="18390"/>
                  </a:lnTo>
                  <a:cubicBezTo>
                    <a:pt x="13101" y="18966"/>
                    <a:pt x="13299" y="19550"/>
                    <a:pt x="13742" y="19984"/>
                  </a:cubicBezTo>
                  <a:cubicBezTo>
                    <a:pt x="14185" y="20427"/>
                    <a:pt x="14760" y="20625"/>
                    <a:pt x="15335" y="20644"/>
                  </a:cubicBezTo>
                  <a:lnTo>
                    <a:pt x="21643" y="26952"/>
                  </a:lnTo>
                  <a:lnTo>
                    <a:pt x="13770" y="34825"/>
                  </a:lnTo>
                  <a:lnTo>
                    <a:pt x="9584" y="30638"/>
                  </a:lnTo>
                  <a:lnTo>
                    <a:pt x="9602" y="23388"/>
                  </a:lnTo>
                  <a:cubicBezTo>
                    <a:pt x="9612" y="19267"/>
                    <a:pt x="9235" y="19371"/>
                    <a:pt x="9376" y="14685"/>
                  </a:cubicBezTo>
                  <a:close/>
                  <a:moveTo>
                    <a:pt x="10442" y="38163"/>
                  </a:moveTo>
                  <a:lnTo>
                    <a:pt x="9574" y="39030"/>
                  </a:lnTo>
                  <a:lnTo>
                    <a:pt x="9574" y="37295"/>
                  </a:lnTo>
                  <a:lnTo>
                    <a:pt x="10442" y="38163"/>
                  </a:lnTo>
                  <a:close/>
                  <a:moveTo>
                    <a:pt x="10206" y="64082"/>
                  </a:moveTo>
                  <a:cubicBezTo>
                    <a:pt x="9678" y="62329"/>
                    <a:pt x="9527" y="60056"/>
                    <a:pt x="9536" y="57822"/>
                  </a:cubicBezTo>
                  <a:lnTo>
                    <a:pt x="9546" y="54531"/>
                  </a:lnTo>
                  <a:lnTo>
                    <a:pt x="14647" y="59632"/>
                  </a:lnTo>
                  <a:lnTo>
                    <a:pt x="10206" y="64082"/>
                  </a:lnTo>
                  <a:close/>
                  <a:moveTo>
                    <a:pt x="38143" y="9848"/>
                  </a:moveTo>
                  <a:lnTo>
                    <a:pt x="40322" y="12026"/>
                  </a:lnTo>
                  <a:lnTo>
                    <a:pt x="38483" y="13855"/>
                  </a:lnTo>
                  <a:cubicBezTo>
                    <a:pt x="37559" y="14779"/>
                    <a:pt x="37559" y="16269"/>
                    <a:pt x="38483" y="17193"/>
                  </a:cubicBezTo>
                  <a:cubicBezTo>
                    <a:pt x="39407" y="18117"/>
                    <a:pt x="40897" y="18117"/>
                    <a:pt x="41811" y="17193"/>
                  </a:cubicBezTo>
                  <a:lnTo>
                    <a:pt x="43650" y="15354"/>
                  </a:lnTo>
                  <a:lnTo>
                    <a:pt x="47120" y="18824"/>
                  </a:lnTo>
                  <a:cubicBezTo>
                    <a:pt x="48044" y="19748"/>
                    <a:pt x="49533" y="19748"/>
                    <a:pt x="50457" y="18824"/>
                  </a:cubicBezTo>
                  <a:cubicBezTo>
                    <a:pt x="51381" y="17900"/>
                    <a:pt x="51381" y="16410"/>
                    <a:pt x="50457" y="15486"/>
                  </a:cubicBezTo>
                  <a:lnTo>
                    <a:pt x="46997" y="12026"/>
                  </a:lnTo>
                  <a:lnTo>
                    <a:pt x="47667" y="11357"/>
                  </a:lnTo>
                  <a:cubicBezTo>
                    <a:pt x="48176" y="10847"/>
                    <a:pt x="48336" y="10178"/>
                    <a:pt x="48289" y="9518"/>
                  </a:cubicBezTo>
                  <a:cubicBezTo>
                    <a:pt x="48609" y="9518"/>
                    <a:pt x="48921" y="9490"/>
                    <a:pt x="49241" y="9490"/>
                  </a:cubicBezTo>
                  <a:cubicBezTo>
                    <a:pt x="49911" y="9471"/>
                    <a:pt x="50599" y="9461"/>
                    <a:pt x="51287" y="9452"/>
                  </a:cubicBezTo>
                  <a:lnTo>
                    <a:pt x="52466" y="10631"/>
                  </a:lnTo>
                  <a:lnTo>
                    <a:pt x="51099" y="11998"/>
                  </a:lnTo>
                  <a:cubicBezTo>
                    <a:pt x="50175" y="12922"/>
                    <a:pt x="50175" y="14411"/>
                    <a:pt x="51099" y="15335"/>
                  </a:cubicBezTo>
                  <a:cubicBezTo>
                    <a:pt x="52023" y="16260"/>
                    <a:pt x="53512" y="16260"/>
                    <a:pt x="54436" y="15335"/>
                  </a:cubicBezTo>
                  <a:lnTo>
                    <a:pt x="55804" y="13968"/>
                  </a:lnTo>
                  <a:lnTo>
                    <a:pt x="58208" y="16373"/>
                  </a:lnTo>
                  <a:cubicBezTo>
                    <a:pt x="59132" y="17297"/>
                    <a:pt x="60622" y="17297"/>
                    <a:pt x="61546" y="16373"/>
                  </a:cubicBezTo>
                  <a:cubicBezTo>
                    <a:pt x="62470" y="15449"/>
                    <a:pt x="62470" y="13959"/>
                    <a:pt x="61546" y="13035"/>
                  </a:cubicBezTo>
                  <a:lnTo>
                    <a:pt x="59141" y="10631"/>
                  </a:lnTo>
                  <a:lnTo>
                    <a:pt x="59735" y="10037"/>
                  </a:lnTo>
                  <a:cubicBezTo>
                    <a:pt x="68617" y="11837"/>
                    <a:pt x="69117" y="16637"/>
                    <a:pt x="68561" y="24359"/>
                  </a:cubicBezTo>
                  <a:cubicBezTo>
                    <a:pt x="67872" y="33741"/>
                    <a:pt x="66430" y="53258"/>
                    <a:pt x="67071" y="61584"/>
                  </a:cubicBezTo>
                  <a:cubicBezTo>
                    <a:pt x="67514" y="67335"/>
                    <a:pt x="67448" y="69589"/>
                    <a:pt x="57642" y="69183"/>
                  </a:cubicBezTo>
                  <a:lnTo>
                    <a:pt x="17108" y="67571"/>
                  </a:lnTo>
                  <a:cubicBezTo>
                    <a:pt x="16024" y="67524"/>
                    <a:pt x="14845" y="67430"/>
                    <a:pt x="13761" y="67232"/>
                  </a:cubicBezTo>
                  <a:lnTo>
                    <a:pt x="18202" y="62791"/>
                  </a:lnTo>
                  <a:cubicBezTo>
                    <a:pt x="19088" y="63215"/>
                    <a:pt x="19833" y="63507"/>
                    <a:pt x="20842" y="62498"/>
                  </a:cubicBezTo>
                  <a:cubicBezTo>
                    <a:pt x="21568" y="61772"/>
                    <a:pt x="21558" y="60735"/>
                    <a:pt x="21134" y="59858"/>
                  </a:cubicBezTo>
                  <a:lnTo>
                    <a:pt x="30940" y="50052"/>
                  </a:lnTo>
                  <a:cubicBezTo>
                    <a:pt x="31864" y="49128"/>
                    <a:pt x="31864" y="47639"/>
                    <a:pt x="30940" y="46715"/>
                  </a:cubicBezTo>
                  <a:cubicBezTo>
                    <a:pt x="30016" y="45791"/>
                    <a:pt x="28526" y="45791"/>
                    <a:pt x="27602" y="46715"/>
                  </a:cubicBezTo>
                  <a:lnTo>
                    <a:pt x="17994" y="56322"/>
                  </a:lnTo>
                  <a:lnTo>
                    <a:pt x="9574" y="47903"/>
                  </a:lnTo>
                  <a:lnTo>
                    <a:pt x="9584" y="44404"/>
                  </a:lnTo>
                  <a:cubicBezTo>
                    <a:pt x="9669" y="44414"/>
                    <a:pt x="9744" y="44508"/>
                    <a:pt x="9829" y="44508"/>
                  </a:cubicBezTo>
                  <a:cubicBezTo>
                    <a:pt x="10432" y="44508"/>
                    <a:pt x="11036" y="44272"/>
                    <a:pt x="11498" y="43820"/>
                  </a:cubicBezTo>
                  <a:lnTo>
                    <a:pt x="13798" y="41519"/>
                  </a:lnTo>
                  <a:lnTo>
                    <a:pt x="19173" y="46903"/>
                  </a:lnTo>
                  <a:cubicBezTo>
                    <a:pt x="20097" y="47827"/>
                    <a:pt x="21587" y="47827"/>
                    <a:pt x="22511" y="46903"/>
                  </a:cubicBezTo>
                  <a:cubicBezTo>
                    <a:pt x="23435" y="45979"/>
                    <a:pt x="23435" y="44489"/>
                    <a:pt x="22511" y="43565"/>
                  </a:cubicBezTo>
                  <a:lnTo>
                    <a:pt x="17127" y="38181"/>
                  </a:lnTo>
                  <a:lnTo>
                    <a:pt x="28356" y="26952"/>
                  </a:lnTo>
                  <a:cubicBezTo>
                    <a:pt x="29280" y="26028"/>
                    <a:pt x="29280" y="24538"/>
                    <a:pt x="28356" y="23614"/>
                  </a:cubicBezTo>
                  <a:cubicBezTo>
                    <a:pt x="27432" y="22690"/>
                    <a:pt x="25943" y="22690"/>
                    <a:pt x="25019" y="23614"/>
                  </a:cubicBezTo>
                  <a:lnTo>
                    <a:pt x="24990" y="23642"/>
                  </a:lnTo>
                  <a:lnTo>
                    <a:pt x="19220" y="17872"/>
                  </a:lnTo>
                  <a:lnTo>
                    <a:pt x="24528" y="12563"/>
                  </a:lnTo>
                  <a:lnTo>
                    <a:pt x="32665" y="20700"/>
                  </a:lnTo>
                  <a:cubicBezTo>
                    <a:pt x="33589" y="21625"/>
                    <a:pt x="35079" y="21625"/>
                    <a:pt x="36003" y="20700"/>
                  </a:cubicBezTo>
                  <a:cubicBezTo>
                    <a:pt x="36927" y="19776"/>
                    <a:pt x="36927" y="18287"/>
                    <a:pt x="36003" y="17363"/>
                  </a:cubicBezTo>
                  <a:lnTo>
                    <a:pt x="28809" y="10169"/>
                  </a:lnTo>
                  <a:cubicBezTo>
                    <a:pt x="36786" y="9876"/>
                    <a:pt x="38143" y="9848"/>
                    <a:pt x="38143" y="9848"/>
                  </a:cubicBezTo>
                  <a:close/>
                  <a:moveTo>
                    <a:pt x="13138" y="10734"/>
                  </a:moveTo>
                  <a:lnTo>
                    <a:pt x="19927" y="10489"/>
                  </a:lnTo>
                  <a:lnTo>
                    <a:pt x="15882" y="14525"/>
                  </a:lnTo>
                  <a:lnTo>
                    <a:pt x="12111" y="10744"/>
                  </a:lnTo>
                  <a:cubicBezTo>
                    <a:pt x="12412" y="10744"/>
                    <a:pt x="12705" y="10734"/>
                    <a:pt x="13138" y="10734"/>
                  </a:cubicBezTo>
                  <a:close/>
                </a:path>
              </a:pathLst>
            </a:custGeom>
            <a:grpFill/>
            <a:ln w="9381" cap="flat">
              <a:noFill/>
              <a:prstDash val="solid"/>
              <a:miter/>
            </a:ln>
          </p:spPr>
          <p:txBody>
            <a:bodyPr rtlCol="0" anchor="ctr"/>
            <a:lstStyle/>
            <a:p>
              <a:endParaRPr lang="fr-FR"/>
            </a:p>
          </p:txBody>
        </p:sp>
        <p:sp>
          <p:nvSpPr>
            <p:cNvPr id="23" name="Forme libre 412">
              <a:extLst>
                <a:ext uri="{FF2B5EF4-FFF2-40B4-BE49-F238E27FC236}">
                  <a16:creationId xmlns:a16="http://schemas.microsoft.com/office/drawing/2014/main" id="{C7E6D617-FFFB-24E4-7463-8ED4A2ADDB86}"/>
                </a:ext>
              </a:extLst>
            </p:cNvPr>
            <p:cNvSpPr/>
            <p:nvPr/>
          </p:nvSpPr>
          <p:spPr>
            <a:xfrm>
              <a:off x="5261986" y="3206582"/>
              <a:ext cx="78246" cy="78610"/>
            </a:xfrm>
            <a:custGeom>
              <a:avLst/>
              <a:gdLst>
                <a:gd name="connsiteX0" fmla="*/ 157 w 78246"/>
                <a:gd name="connsiteY0" fmla="*/ 23373 h 78610"/>
                <a:gd name="connsiteX1" fmla="*/ 91 w 78246"/>
                <a:gd name="connsiteY1" fmla="*/ 57788 h 78610"/>
                <a:gd name="connsiteX2" fmla="*/ 16695 w 78246"/>
                <a:gd name="connsiteY2" fmla="*/ 76948 h 78610"/>
                <a:gd name="connsiteX3" fmla="*/ 57239 w 78246"/>
                <a:gd name="connsiteY3" fmla="*/ 78569 h 78610"/>
                <a:gd name="connsiteX4" fmla="*/ 76455 w 78246"/>
                <a:gd name="connsiteY4" fmla="*/ 60834 h 78610"/>
                <a:gd name="connsiteX5" fmla="*/ 78199 w 78246"/>
                <a:gd name="connsiteY5" fmla="*/ 21440 h 78610"/>
                <a:gd name="connsiteX6" fmla="*/ 49026 w 78246"/>
                <a:gd name="connsiteY6" fmla="*/ 46 h 78610"/>
                <a:gd name="connsiteX7" fmla="*/ 13103 w 78246"/>
                <a:gd name="connsiteY7" fmla="*/ 1282 h 78610"/>
                <a:gd name="connsiteX8" fmla="*/ 157 w 78246"/>
                <a:gd name="connsiteY8" fmla="*/ 23373 h 78610"/>
                <a:gd name="connsiteX9" fmla="*/ 9407 w 78246"/>
                <a:gd name="connsiteY9" fmla="*/ 18876 h 78610"/>
                <a:gd name="connsiteX10" fmla="*/ 12943 w 78246"/>
                <a:gd name="connsiteY10" fmla="*/ 22411 h 78610"/>
                <a:gd name="connsiteX11" fmla="*/ 13603 w 78246"/>
                <a:gd name="connsiteY11" fmla="*/ 24005 h 78610"/>
                <a:gd name="connsiteX12" fmla="*/ 15196 w 78246"/>
                <a:gd name="connsiteY12" fmla="*/ 24665 h 78610"/>
                <a:gd name="connsiteX13" fmla="*/ 21504 w 78246"/>
                <a:gd name="connsiteY13" fmla="*/ 30973 h 78610"/>
                <a:gd name="connsiteX14" fmla="*/ 13631 w 78246"/>
                <a:gd name="connsiteY14" fmla="*/ 38846 h 78610"/>
                <a:gd name="connsiteX15" fmla="*/ 9558 w 78246"/>
                <a:gd name="connsiteY15" fmla="*/ 34773 h 78610"/>
                <a:gd name="connsiteX16" fmla="*/ 9576 w 78246"/>
                <a:gd name="connsiteY16" fmla="*/ 23392 h 78610"/>
                <a:gd name="connsiteX17" fmla="*/ 9407 w 78246"/>
                <a:gd name="connsiteY17" fmla="*/ 18876 h 78610"/>
                <a:gd name="connsiteX18" fmla="*/ 10312 w 78246"/>
                <a:gd name="connsiteY18" fmla="*/ 42184 h 78610"/>
                <a:gd name="connsiteX19" fmla="*/ 9548 w 78246"/>
                <a:gd name="connsiteY19" fmla="*/ 42947 h 78610"/>
                <a:gd name="connsiteX20" fmla="*/ 9548 w 78246"/>
                <a:gd name="connsiteY20" fmla="*/ 41429 h 78610"/>
                <a:gd name="connsiteX21" fmla="*/ 10312 w 78246"/>
                <a:gd name="connsiteY21" fmla="*/ 42184 h 78610"/>
                <a:gd name="connsiteX22" fmla="*/ 11641 w 78246"/>
                <a:gd name="connsiteY22" fmla="*/ 66519 h 78610"/>
                <a:gd name="connsiteX23" fmla="*/ 9539 w 78246"/>
                <a:gd name="connsiteY23" fmla="*/ 58684 h 78610"/>
                <a:gd name="connsiteX24" fmla="*/ 14508 w 78246"/>
                <a:gd name="connsiteY24" fmla="*/ 63653 h 78610"/>
                <a:gd name="connsiteX25" fmla="*/ 11641 w 78246"/>
                <a:gd name="connsiteY25" fmla="*/ 66519 h 78610"/>
                <a:gd name="connsiteX26" fmla="*/ 53797 w 78246"/>
                <a:gd name="connsiteY26" fmla="*/ 9447 h 78610"/>
                <a:gd name="connsiteX27" fmla="*/ 57305 w 78246"/>
                <a:gd name="connsiteY27" fmla="*/ 9654 h 78610"/>
                <a:gd name="connsiteX28" fmla="*/ 55655 w 78246"/>
                <a:gd name="connsiteY28" fmla="*/ 11304 h 78610"/>
                <a:gd name="connsiteX29" fmla="*/ 53797 w 78246"/>
                <a:gd name="connsiteY29" fmla="*/ 9447 h 78610"/>
                <a:gd name="connsiteX30" fmla="*/ 36118 w 78246"/>
                <a:gd name="connsiteY30" fmla="*/ 9899 h 78610"/>
                <a:gd name="connsiteX31" fmla="*/ 36486 w 78246"/>
                <a:gd name="connsiteY31" fmla="*/ 12332 h 78610"/>
                <a:gd name="connsiteX32" fmla="*/ 40182 w 78246"/>
                <a:gd name="connsiteY32" fmla="*/ 16028 h 78610"/>
                <a:gd name="connsiteX33" fmla="*/ 38344 w 78246"/>
                <a:gd name="connsiteY33" fmla="*/ 17857 h 78610"/>
                <a:gd name="connsiteX34" fmla="*/ 38344 w 78246"/>
                <a:gd name="connsiteY34" fmla="*/ 21195 h 78610"/>
                <a:gd name="connsiteX35" fmla="*/ 41672 w 78246"/>
                <a:gd name="connsiteY35" fmla="*/ 21195 h 78610"/>
                <a:gd name="connsiteX36" fmla="*/ 43511 w 78246"/>
                <a:gd name="connsiteY36" fmla="*/ 19366 h 78610"/>
                <a:gd name="connsiteX37" fmla="*/ 46980 w 78246"/>
                <a:gd name="connsiteY37" fmla="*/ 22836 h 78610"/>
                <a:gd name="connsiteX38" fmla="*/ 50318 w 78246"/>
                <a:gd name="connsiteY38" fmla="*/ 22836 h 78610"/>
                <a:gd name="connsiteX39" fmla="*/ 50318 w 78246"/>
                <a:gd name="connsiteY39" fmla="*/ 19498 h 78610"/>
                <a:gd name="connsiteX40" fmla="*/ 46848 w 78246"/>
                <a:gd name="connsiteY40" fmla="*/ 16028 h 78610"/>
                <a:gd name="connsiteX41" fmla="*/ 47518 w 78246"/>
                <a:gd name="connsiteY41" fmla="*/ 15359 h 78610"/>
                <a:gd name="connsiteX42" fmla="*/ 47518 w 78246"/>
                <a:gd name="connsiteY42" fmla="*/ 12030 h 78610"/>
                <a:gd name="connsiteX43" fmla="*/ 44180 w 78246"/>
                <a:gd name="connsiteY43" fmla="*/ 12030 h 78610"/>
                <a:gd name="connsiteX44" fmla="*/ 43511 w 78246"/>
                <a:gd name="connsiteY44" fmla="*/ 12700 h 78610"/>
                <a:gd name="connsiteX45" fmla="*/ 40559 w 78246"/>
                <a:gd name="connsiteY45" fmla="*/ 9749 h 78610"/>
                <a:gd name="connsiteX46" fmla="*/ 47754 w 78246"/>
                <a:gd name="connsiteY46" fmla="*/ 9513 h 78610"/>
                <a:gd name="connsiteX47" fmla="*/ 48150 w 78246"/>
                <a:gd name="connsiteY47" fmla="*/ 10456 h 78610"/>
                <a:gd name="connsiteX48" fmla="*/ 52317 w 78246"/>
                <a:gd name="connsiteY48" fmla="*/ 14623 h 78610"/>
                <a:gd name="connsiteX49" fmla="*/ 50950 w 78246"/>
                <a:gd name="connsiteY49" fmla="*/ 15990 h 78610"/>
                <a:gd name="connsiteX50" fmla="*/ 50950 w 78246"/>
                <a:gd name="connsiteY50" fmla="*/ 19328 h 78610"/>
                <a:gd name="connsiteX51" fmla="*/ 54288 w 78246"/>
                <a:gd name="connsiteY51" fmla="*/ 19328 h 78610"/>
                <a:gd name="connsiteX52" fmla="*/ 55655 w 78246"/>
                <a:gd name="connsiteY52" fmla="*/ 17961 h 78610"/>
                <a:gd name="connsiteX53" fmla="*/ 58059 w 78246"/>
                <a:gd name="connsiteY53" fmla="*/ 20365 h 78610"/>
                <a:gd name="connsiteX54" fmla="*/ 61397 w 78246"/>
                <a:gd name="connsiteY54" fmla="*/ 20365 h 78610"/>
                <a:gd name="connsiteX55" fmla="*/ 61397 w 78246"/>
                <a:gd name="connsiteY55" fmla="*/ 17028 h 78610"/>
                <a:gd name="connsiteX56" fmla="*/ 58993 w 78246"/>
                <a:gd name="connsiteY56" fmla="*/ 14623 h 78610"/>
                <a:gd name="connsiteX57" fmla="*/ 62689 w 78246"/>
                <a:gd name="connsiteY57" fmla="*/ 10927 h 78610"/>
                <a:gd name="connsiteX58" fmla="*/ 68780 w 78246"/>
                <a:gd name="connsiteY58" fmla="*/ 20865 h 78610"/>
                <a:gd name="connsiteX59" fmla="*/ 67045 w 78246"/>
                <a:gd name="connsiteY59" fmla="*/ 61550 h 78610"/>
                <a:gd name="connsiteX60" fmla="*/ 57616 w 78246"/>
                <a:gd name="connsiteY60" fmla="*/ 69150 h 78610"/>
                <a:gd name="connsiteX61" fmla="*/ 17289 w 78246"/>
                <a:gd name="connsiteY61" fmla="*/ 67538 h 78610"/>
                <a:gd name="connsiteX62" fmla="*/ 18043 w 78246"/>
                <a:gd name="connsiteY62" fmla="*/ 66783 h 78610"/>
                <a:gd name="connsiteX63" fmla="*/ 19015 w 78246"/>
                <a:gd name="connsiteY63" fmla="*/ 67189 h 78610"/>
                <a:gd name="connsiteX64" fmla="*/ 20684 w 78246"/>
                <a:gd name="connsiteY64" fmla="*/ 66500 h 78610"/>
                <a:gd name="connsiteX65" fmla="*/ 20966 w 78246"/>
                <a:gd name="connsiteY65" fmla="*/ 63860 h 78610"/>
                <a:gd name="connsiteX66" fmla="*/ 30772 w 78246"/>
                <a:gd name="connsiteY66" fmla="*/ 54054 h 78610"/>
                <a:gd name="connsiteX67" fmla="*/ 30772 w 78246"/>
                <a:gd name="connsiteY67" fmla="*/ 50717 h 78610"/>
                <a:gd name="connsiteX68" fmla="*/ 27435 w 78246"/>
                <a:gd name="connsiteY68" fmla="*/ 50717 h 78610"/>
                <a:gd name="connsiteX69" fmla="*/ 17827 w 78246"/>
                <a:gd name="connsiteY69" fmla="*/ 60325 h 78610"/>
                <a:gd name="connsiteX70" fmla="*/ 9520 w 78246"/>
                <a:gd name="connsiteY70" fmla="*/ 52008 h 78610"/>
                <a:gd name="connsiteX71" fmla="*/ 9529 w 78246"/>
                <a:gd name="connsiteY71" fmla="*/ 48454 h 78610"/>
                <a:gd name="connsiteX72" fmla="*/ 9661 w 78246"/>
                <a:gd name="connsiteY72" fmla="*/ 48510 h 78610"/>
                <a:gd name="connsiteX73" fmla="*/ 11330 w 78246"/>
                <a:gd name="connsiteY73" fmla="*/ 47822 h 78610"/>
                <a:gd name="connsiteX74" fmla="*/ 13631 w 78246"/>
                <a:gd name="connsiteY74" fmla="*/ 45521 h 78610"/>
                <a:gd name="connsiteX75" fmla="*/ 19005 w 78246"/>
                <a:gd name="connsiteY75" fmla="*/ 50896 h 78610"/>
                <a:gd name="connsiteX76" fmla="*/ 22343 w 78246"/>
                <a:gd name="connsiteY76" fmla="*/ 50896 h 78610"/>
                <a:gd name="connsiteX77" fmla="*/ 22343 w 78246"/>
                <a:gd name="connsiteY77" fmla="*/ 47567 h 78610"/>
                <a:gd name="connsiteX78" fmla="*/ 16969 w 78246"/>
                <a:gd name="connsiteY78" fmla="*/ 42184 h 78610"/>
                <a:gd name="connsiteX79" fmla="*/ 28198 w 78246"/>
                <a:gd name="connsiteY79" fmla="*/ 30954 h 78610"/>
                <a:gd name="connsiteX80" fmla="*/ 28198 w 78246"/>
                <a:gd name="connsiteY80" fmla="*/ 27616 h 78610"/>
                <a:gd name="connsiteX81" fmla="*/ 24860 w 78246"/>
                <a:gd name="connsiteY81" fmla="*/ 27616 h 78610"/>
                <a:gd name="connsiteX82" fmla="*/ 24832 w 78246"/>
                <a:gd name="connsiteY82" fmla="*/ 27644 h 78610"/>
                <a:gd name="connsiteX83" fmla="*/ 19062 w 78246"/>
                <a:gd name="connsiteY83" fmla="*/ 21874 h 78610"/>
                <a:gd name="connsiteX84" fmla="*/ 24370 w 78246"/>
                <a:gd name="connsiteY84" fmla="*/ 16566 h 78610"/>
                <a:gd name="connsiteX85" fmla="*/ 32507 w 78246"/>
                <a:gd name="connsiteY85" fmla="*/ 24703 h 78610"/>
                <a:gd name="connsiteX86" fmla="*/ 35845 w 78246"/>
                <a:gd name="connsiteY86" fmla="*/ 24703 h 78610"/>
                <a:gd name="connsiteX87" fmla="*/ 35845 w 78246"/>
                <a:gd name="connsiteY87" fmla="*/ 21374 h 78610"/>
                <a:gd name="connsiteX88" fmla="*/ 27708 w 78246"/>
                <a:gd name="connsiteY88" fmla="*/ 13237 h 78610"/>
                <a:gd name="connsiteX89" fmla="*/ 29679 w 78246"/>
                <a:gd name="connsiteY89" fmla="*/ 11267 h 78610"/>
                <a:gd name="connsiteX90" fmla="*/ 30159 w 78246"/>
                <a:gd name="connsiteY90" fmla="*/ 10107 h 78610"/>
                <a:gd name="connsiteX91" fmla="*/ 36118 w 78246"/>
                <a:gd name="connsiteY91" fmla="*/ 9899 h 78610"/>
                <a:gd name="connsiteX92" fmla="*/ 13122 w 78246"/>
                <a:gd name="connsiteY92" fmla="*/ 10720 h 78610"/>
                <a:gd name="connsiteX93" fmla="*/ 19109 w 78246"/>
                <a:gd name="connsiteY93" fmla="*/ 10503 h 78610"/>
                <a:gd name="connsiteX94" fmla="*/ 19675 w 78246"/>
                <a:gd name="connsiteY94" fmla="*/ 11870 h 78610"/>
                <a:gd name="connsiteX95" fmla="*/ 21042 w 78246"/>
                <a:gd name="connsiteY95" fmla="*/ 13237 h 78610"/>
                <a:gd name="connsiteX96" fmla="*/ 15733 w 78246"/>
                <a:gd name="connsiteY96" fmla="*/ 18546 h 78610"/>
                <a:gd name="connsiteX97" fmla="*/ 10397 w 78246"/>
                <a:gd name="connsiteY97" fmla="*/ 13209 h 78610"/>
                <a:gd name="connsiteX98" fmla="*/ 9501 w 78246"/>
                <a:gd name="connsiteY98" fmla="*/ 12841 h 78610"/>
                <a:gd name="connsiteX99" fmla="*/ 13122 w 78246"/>
                <a:gd name="connsiteY99" fmla="*/ 10720 h 78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78246" h="78610">
                  <a:moveTo>
                    <a:pt x="157" y="23373"/>
                  </a:moveTo>
                  <a:lnTo>
                    <a:pt x="91" y="57788"/>
                  </a:lnTo>
                  <a:cubicBezTo>
                    <a:pt x="53" y="72488"/>
                    <a:pt x="6050" y="76523"/>
                    <a:pt x="16695" y="76948"/>
                  </a:cubicBezTo>
                  <a:lnTo>
                    <a:pt x="57239" y="78569"/>
                  </a:lnTo>
                  <a:cubicBezTo>
                    <a:pt x="70750" y="79116"/>
                    <a:pt x="77473" y="74260"/>
                    <a:pt x="76455" y="60834"/>
                  </a:cubicBezTo>
                  <a:cubicBezTo>
                    <a:pt x="75823" y="52565"/>
                    <a:pt x="77615" y="29709"/>
                    <a:pt x="78199" y="21440"/>
                  </a:cubicBezTo>
                  <a:cubicBezTo>
                    <a:pt x="78935" y="9164"/>
                    <a:pt x="71194" y="-764"/>
                    <a:pt x="49026" y="46"/>
                  </a:cubicBezTo>
                  <a:cubicBezTo>
                    <a:pt x="44718" y="84"/>
                    <a:pt x="17421" y="1131"/>
                    <a:pt x="13103" y="1282"/>
                  </a:cubicBezTo>
                  <a:cubicBezTo>
                    <a:pt x="-2398" y="1338"/>
                    <a:pt x="157" y="13944"/>
                    <a:pt x="157" y="23373"/>
                  </a:cubicBezTo>
                  <a:close/>
                  <a:moveTo>
                    <a:pt x="9407" y="18876"/>
                  </a:moveTo>
                  <a:lnTo>
                    <a:pt x="12943" y="22411"/>
                  </a:lnTo>
                  <a:cubicBezTo>
                    <a:pt x="12961" y="22987"/>
                    <a:pt x="13159" y="23571"/>
                    <a:pt x="13603" y="24005"/>
                  </a:cubicBezTo>
                  <a:cubicBezTo>
                    <a:pt x="14046" y="24448"/>
                    <a:pt x="14621" y="24646"/>
                    <a:pt x="15196" y="24665"/>
                  </a:cubicBezTo>
                  <a:lnTo>
                    <a:pt x="21504" y="30973"/>
                  </a:lnTo>
                  <a:lnTo>
                    <a:pt x="13631" y="38846"/>
                  </a:lnTo>
                  <a:lnTo>
                    <a:pt x="9558" y="34773"/>
                  </a:lnTo>
                  <a:lnTo>
                    <a:pt x="9576" y="23392"/>
                  </a:lnTo>
                  <a:cubicBezTo>
                    <a:pt x="9586" y="22138"/>
                    <a:pt x="9492" y="20092"/>
                    <a:pt x="9407" y="18876"/>
                  </a:cubicBezTo>
                  <a:close/>
                  <a:moveTo>
                    <a:pt x="10312" y="42184"/>
                  </a:moveTo>
                  <a:lnTo>
                    <a:pt x="9548" y="42947"/>
                  </a:lnTo>
                  <a:lnTo>
                    <a:pt x="9548" y="41429"/>
                  </a:lnTo>
                  <a:lnTo>
                    <a:pt x="10312" y="42184"/>
                  </a:lnTo>
                  <a:close/>
                  <a:moveTo>
                    <a:pt x="11641" y="66519"/>
                  </a:moveTo>
                  <a:cubicBezTo>
                    <a:pt x="9690" y="65180"/>
                    <a:pt x="9567" y="61051"/>
                    <a:pt x="9539" y="58684"/>
                  </a:cubicBezTo>
                  <a:lnTo>
                    <a:pt x="14508" y="63653"/>
                  </a:lnTo>
                  <a:lnTo>
                    <a:pt x="11641" y="66519"/>
                  </a:lnTo>
                  <a:close/>
                  <a:moveTo>
                    <a:pt x="53797" y="9447"/>
                  </a:moveTo>
                  <a:cubicBezTo>
                    <a:pt x="54995" y="9466"/>
                    <a:pt x="56164" y="9532"/>
                    <a:pt x="57305" y="9654"/>
                  </a:cubicBezTo>
                  <a:lnTo>
                    <a:pt x="55655" y="11304"/>
                  </a:lnTo>
                  <a:lnTo>
                    <a:pt x="53797" y="9447"/>
                  </a:lnTo>
                  <a:close/>
                  <a:moveTo>
                    <a:pt x="36118" y="9899"/>
                  </a:moveTo>
                  <a:cubicBezTo>
                    <a:pt x="35807" y="10739"/>
                    <a:pt x="35817" y="11663"/>
                    <a:pt x="36486" y="12332"/>
                  </a:cubicBezTo>
                  <a:lnTo>
                    <a:pt x="40182" y="16028"/>
                  </a:lnTo>
                  <a:lnTo>
                    <a:pt x="38344" y="17857"/>
                  </a:lnTo>
                  <a:cubicBezTo>
                    <a:pt x="37420" y="18781"/>
                    <a:pt x="37420" y="20271"/>
                    <a:pt x="38344" y="21195"/>
                  </a:cubicBezTo>
                  <a:cubicBezTo>
                    <a:pt x="39268" y="22119"/>
                    <a:pt x="40757" y="22119"/>
                    <a:pt x="41672" y="21195"/>
                  </a:cubicBezTo>
                  <a:lnTo>
                    <a:pt x="43511" y="19366"/>
                  </a:lnTo>
                  <a:lnTo>
                    <a:pt x="46980" y="22836"/>
                  </a:lnTo>
                  <a:cubicBezTo>
                    <a:pt x="47904" y="23760"/>
                    <a:pt x="49394" y="23760"/>
                    <a:pt x="50318" y="22836"/>
                  </a:cubicBezTo>
                  <a:cubicBezTo>
                    <a:pt x="51242" y="21912"/>
                    <a:pt x="51242" y="20422"/>
                    <a:pt x="50318" y="19498"/>
                  </a:cubicBezTo>
                  <a:lnTo>
                    <a:pt x="46848" y="16028"/>
                  </a:lnTo>
                  <a:lnTo>
                    <a:pt x="47518" y="15359"/>
                  </a:lnTo>
                  <a:cubicBezTo>
                    <a:pt x="48442" y="14435"/>
                    <a:pt x="48442" y="12945"/>
                    <a:pt x="47518" y="12030"/>
                  </a:cubicBezTo>
                  <a:cubicBezTo>
                    <a:pt x="46594" y="11106"/>
                    <a:pt x="45104" y="11106"/>
                    <a:pt x="44180" y="12030"/>
                  </a:cubicBezTo>
                  <a:lnTo>
                    <a:pt x="43511" y="12700"/>
                  </a:lnTo>
                  <a:lnTo>
                    <a:pt x="40559" y="9749"/>
                  </a:lnTo>
                  <a:cubicBezTo>
                    <a:pt x="42945" y="9654"/>
                    <a:pt x="45330" y="9551"/>
                    <a:pt x="47754" y="9513"/>
                  </a:cubicBezTo>
                  <a:cubicBezTo>
                    <a:pt x="47867" y="9843"/>
                    <a:pt x="47886" y="10201"/>
                    <a:pt x="48150" y="10456"/>
                  </a:cubicBezTo>
                  <a:lnTo>
                    <a:pt x="52317" y="14623"/>
                  </a:lnTo>
                  <a:lnTo>
                    <a:pt x="50950" y="15990"/>
                  </a:lnTo>
                  <a:cubicBezTo>
                    <a:pt x="50026" y="16914"/>
                    <a:pt x="50026" y="18404"/>
                    <a:pt x="50950" y="19328"/>
                  </a:cubicBezTo>
                  <a:cubicBezTo>
                    <a:pt x="51874" y="20252"/>
                    <a:pt x="53364" y="20252"/>
                    <a:pt x="54288" y="19328"/>
                  </a:cubicBezTo>
                  <a:lnTo>
                    <a:pt x="55655" y="17961"/>
                  </a:lnTo>
                  <a:lnTo>
                    <a:pt x="58059" y="20365"/>
                  </a:lnTo>
                  <a:cubicBezTo>
                    <a:pt x="58983" y="21289"/>
                    <a:pt x="60473" y="21289"/>
                    <a:pt x="61397" y="20365"/>
                  </a:cubicBezTo>
                  <a:cubicBezTo>
                    <a:pt x="62321" y="19441"/>
                    <a:pt x="62321" y="17952"/>
                    <a:pt x="61397" y="17028"/>
                  </a:cubicBezTo>
                  <a:lnTo>
                    <a:pt x="58993" y="14623"/>
                  </a:lnTo>
                  <a:lnTo>
                    <a:pt x="62689" y="10927"/>
                  </a:lnTo>
                  <a:cubicBezTo>
                    <a:pt x="67149" y="12766"/>
                    <a:pt x="69063" y="16066"/>
                    <a:pt x="68780" y="20865"/>
                  </a:cubicBezTo>
                  <a:cubicBezTo>
                    <a:pt x="68120" y="29973"/>
                    <a:pt x="66347" y="52442"/>
                    <a:pt x="67045" y="61550"/>
                  </a:cubicBezTo>
                  <a:cubicBezTo>
                    <a:pt x="67488" y="67283"/>
                    <a:pt x="67403" y="69584"/>
                    <a:pt x="57616" y="69150"/>
                  </a:cubicBezTo>
                  <a:lnTo>
                    <a:pt x="17289" y="67538"/>
                  </a:lnTo>
                  <a:lnTo>
                    <a:pt x="18043" y="66783"/>
                  </a:lnTo>
                  <a:cubicBezTo>
                    <a:pt x="18364" y="66944"/>
                    <a:pt x="18666" y="67189"/>
                    <a:pt x="19015" y="67189"/>
                  </a:cubicBezTo>
                  <a:cubicBezTo>
                    <a:pt x="19618" y="67189"/>
                    <a:pt x="20222" y="66962"/>
                    <a:pt x="20684" y="66500"/>
                  </a:cubicBezTo>
                  <a:cubicBezTo>
                    <a:pt x="21410" y="65774"/>
                    <a:pt x="21400" y="64737"/>
                    <a:pt x="20966" y="63860"/>
                  </a:cubicBezTo>
                  <a:lnTo>
                    <a:pt x="30772" y="54054"/>
                  </a:lnTo>
                  <a:cubicBezTo>
                    <a:pt x="31696" y="53130"/>
                    <a:pt x="31696" y="51641"/>
                    <a:pt x="30772" y="50717"/>
                  </a:cubicBezTo>
                  <a:cubicBezTo>
                    <a:pt x="29848" y="49793"/>
                    <a:pt x="28359" y="49793"/>
                    <a:pt x="27435" y="50717"/>
                  </a:cubicBezTo>
                  <a:lnTo>
                    <a:pt x="17827" y="60325"/>
                  </a:lnTo>
                  <a:lnTo>
                    <a:pt x="9520" y="52008"/>
                  </a:lnTo>
                  <a:lnTo>
                    <a:pt x="9529" y="48454"/>
                  </a:lnTo>
                  <a:cubicBezTo>
                    <a:pt x="9576" y="48454"/>
                    <a:pt x="9614" y="48510"/>
                    <a:pt x="9661" y="48510"/>
                  </a:cubicBezTo>
                  <a:cubicBezTo>
                    <a:pt x="10265" y="48510"/>
                    <a:pt x="10868" y="48284"/>
                    <a:pt x="11330" y="47822"/>
                  </a:cubicBezTo>
                  <a:lnTo>
                    <a:pt x="13631" y="45521"/>
                  </a:lnTo>
                  <a:lnTo>
                    <a:pt x="19005" y="50896"/>
                  </a:lnTo>
                  <a:cubicBezTo>
                    <a:pt x="19929" y="51820"/>
                    <a:pt x="21419" y="51820"/>
                    <a:pt x="22343" y="50896"/>
                  </a:cubicBezTo>
                  <a:cubicBezTo>
                    <a:pt x="23267" y="49972"/>
                    <a:pt x="23267" y="48482"/>
                    <a:pt x="22343" y="47567"/>
                  </a:cubicBezTo>
                  <a:lnTo>
                    <a:pt x="16969" y="42184"/>
                  </a:lnTo>
                  <a:lnTo>
                    <a:pt x="28198" y="30954"/>
                  </a:lnTo>
                  <a:cubicBezTo>
                    <a:pt x="29122" y="30030"/>
                    <a:pt x="29122" y="28540"/>
                    <a:pt x="28198" y="27616"/>
                  </a:cubicBezTo>
                  <a:cubicBezTo>
                    <a:pt x="27274" y="26692"/>
                    <a:pt x="25785" y="26692"/>
                    <a:pt x="24860" y="27616"/>
                  </a:cubicBezTo>
                  <a:lnTo>
                    <a:pt x="24832" y="27644"/>
                  </a:lnTo>
                  <a:lnTo>
                    <a:pt x="19062" y="21874"/>
                  </a:lnTo>
                  <a:lnTo>
                    <a:pt x="24370" y="16566"/>
                  </a:lnTo>
                  <a:lnTo>
                    <a:pt x="32507" y="24703"/>
                  </a:lnTo>
                  <a:cubicBezTo>
                    <a:pt x="33431" y="25627"/>
                    <a:pt x="34921" y="25627"/>
                    <a:pt x="35845" y="24703"/>
                  </a:cubicBezTo>
                  <a:cubicBezTo>
                    <a:pt x="36769" y="23779"/>
                    <a:pt x="36769" y="22289"/>
                    <a:pt x="35845" y="21374"/>
                  </a:cubicBezTo>
                  <a:lnTo>
                    <a:pt x="27708" y="13237"/>
                  </a:lnTo>
                  <a:lnTo>
                    <a:pt x="29679" y="11267"/>
                  </a:lnTo>
                  <a:cubicBezTo>
                    <a:pt x="29999" y="10946"/>
                    <a:pt x="30065" y="10512"/>
                    <a:pt x="30159" y="10107"/>
                  </a:cubicBezTo>
                  <a:cubicBezTo>
                    <a:pt x="35619" y="9909"/>
                    <a:pt x="36118" y="9899"/>
                    <a:pt x="36118" y="9899"/>
                  </a:cubicBezTo>
                  <a:close/>
                  <a:moveTo>
                    <a:pt x="13122" y="10720"/>
                  </a:moveTo>
                  <a:lnTo>
                    <a:pt x="19109" y="10503"/>
                  </a:lnTo>
                  <a:cubicBezTo>
                    <a:pt x="19175" y="10993"/>
                    <a:pt x="19298" y="11493"/>
                    <a:pt x="19675" y="11870"/>
                  </a:cubicBezTo>
                  <a:lnTo>
                    <a:pt x="21042" y="13237"/>
                  </a:lnTo>
                  <a:lnTo>
                    <a:pt x="15733" y="18546"/>
                  </a:lnTo>
                  <a:lnTo>
                    <a:pt x="10397" y="13209"/>
                  </a:lnTo>
                  <a:cubicBezTo>
                    <a:pt x="10152" y="12964"/>
                    <a:pt x="9812" y="12954"/>
                    <a:pt x="9501" y="12841"/>
                  </a:cubicBezTo>
                  <a:cubicBezTo>
                    <a:pt x="9897" y="10880"/>
                    <a:pt x="9991" y="10729"/>
                    <a:pt x="13122" y="10720"/>
                  </a:cubicBezTo>
                  <a:close/>
                </a:path>
              </a:pathLst>
            </a:custGeom>
            <a:grpFill/>
            <a:ln w="9381" cap="flat">
              <a:noFill/>
              <a:prstDash val="solid"/>
              <a:miter/>
            </a:ln>
          </p:spPr>
          <p:txBody>
            <a:bodyPr rtlCol="0" anchor="ctr"/>
            <a:lstStyle/>
            <a:p>
              <a:endParaRPr lang="fr-FR"/>
            </a:p>
          </p:txBody>
        </p:sp>
        <p:sp>
          <p:nvSpPr>
            <p:cNvPr id="24" name="Forme libre 413">
              <a:extLst>
                <a:ext uri="{FF2B5EF4-FFF2-40B4-BE49-F238E27FC236}">
                  <a16:creationId xmlns:a16="http://schemas.microsoft.com/office/drawing/2014/main" id="{CBEF8989-EEC9-B4EE-88B5-7FCF7254270B}"/>
                </a:ext>
              </a:extLst>
            </p:cNvPr>
            <p:cNvSpPr/>
            <p:nvPr/>
          </p:nvSpPr>
          <p:spPr>
            <a:xfrm>
              <a:off x="5261954" y="3322527"/>
              <a:ext cx="78279" cy="78611"/>
            </a:xfrm>
            <a:custGeom>
              <a:avLst/>
              <a:gdLst>
                <a:gd name="connsiteX0" fmla="*/ 123 w 78279"/>
                <a:gd name="connsiteY0" fmla="*/ 57789 h 78611"/>
                <a:gd name="connsiteX1" fmla="*/ 16727 w 78279"/>
                <a:gd name="connsiteY1" fmla="*/ 76949 h 78611"/>
                <a:gd name="connsiteX2" fmla="*/ 57271 w 78279"/>
                <a:gd name="connsiteY2" fmla="*/ 78570 h 78611"/>
                <a:gd name="connsiteX3" fmla="*/ 76487 w 78279"/>
                <a:gd name="connsiteY3" fmla="*/ 60835 h 78611"/>
                <a:gd name="connsiteX4" fmla="*/ 77976 w 78279"/>
                <a:gd name="connsiteY4" fmla="*/ 25005 h 78611"/>
                <a:gd name="connsiteX5" fmla="*/ 78231 w 78279"/>
                <a:gd name="connsiteY5" fmla="*/ 21441 h 78611"/>
                <a:gd name="connsiteX6" fmla="*/ 49058 w 78279"/>
                <a:gd name="connsiteY6" fmla="*/ 38 h 78611"/>
                <a:gd name="connsiteX7" fmla="*/ 13135 w 78279"/>
                <a:gd name="connsiteY7" fmla="*/ 1283 h 78611"/>
                <a:gd name="connsiteX8" fmla="*/ 0 w 78279"/>
                <a:gd name="connsiteY8" fmla="*/ 12399 h 78611"/>
                <a:gd name="connsiteX9" fmla="*/ 123 w 78279"/>
                <a:gd name="connsiteY9" fmla="*/ 57789 h 78611"/>
                <a:gd name="connsiteX10" fmla="*/ 9410 w 78279"/>
                <a:gd name="connsiteY10" fmla="*/ 16416 h 78611"/>
                <a:gd name="connsiteX11" fmla="*/ 12984 w 78279"/>
                <a:gd name="connsiteY11" fmla="*/ 19989 h 78611"/>
                <a:gd name="connsiteX12" fmla="*/ 13644 w 78279"/>
                <a:gd name="connsiteY12" fmla="*/ 21583 h 78611"/>
                <a:gd name="connsiteX13" fmla="*/ 15237 w 78279"/>
                <a:gd name="connsiteY13" fmla="*/ 22243 h 78611"/>
                <a:gd name="connsiteX14" fmla="*/ 21545 w 78279"/>
                <a:gd name="connsiteY14" fmla="*/ 28551 h 78611"/>
                <a:gd name="connsiteX15" fmla="*/ 13672 w 78279"/>
                <a:gd name="connsiteY15" fmla="*/ 36424 h 78611"/>
                <a:gd name="connsiteX16" fmla="*/ 9599 w 78279"/>
                <a:gd name="connsiteY16" fmla="*/ 32360 h 78611"/>
                <a:gd name="connsiteX17" fmla="*/ 9410 w 78279"/>
                <a:gd name="connsiteY17" fmla="*/ 16416 h 78611"/>
                <a:gd name="connsiteX18" fmla="*/ 10344 w 78279"/>
                <a:gd name="connsiteY18" fmla="*/ 39761 h 78611"/>
                <a:gd name="connsiteX19" fmla="*/ 9589 w 78279"/>
                <a:gd name="connsiteY19" fmla="*/ 40516 h 78611"/>
                <a:gd name="connsiteX20" fmla="*/ 9589 w 78279"/>
                <a:gd name="connsiteY20" fmla="*/ 39017 h 78611"/>
                <a:gd name="connsiteX21" fmla="*/ 10344 w 78279"/>
                <a:gd name="connsiteY21" fmla="*/ 39761 h 78611"/>
                <a:gd name="connsiteX22" fmla="*/ 10598 w 78279"/>
                <a:gd name="connsiteY22" fmla="*/ 65172 h 78611"/>
                <a:gd name="connsiteX23" fmla="*/ 9552 w 78279"/>
                <a:gd name="connsiteY23" fmla="*/ 57808 h 78611"/>
                <a:gd name="connsiteX24" fmla="*/ 9552 w 78279"/>
                <a:gd name="connsiteY24" fmla="*/ 56243 h 78611"/>
                <a:gd name="connsiteX25" fmla="*/ 14540 w 78279"/>
                <a:gd name="connsiteY25" fmla="*/ 61231 h 78611"/>
                <a:gd name="connsiteX26" fmla="*/ 10598 w 78279"/>
                <a:gd name="connsiteY26" fmla="*/ 65172 h 78611"/>
                <a:gd name="connsiteX27" fmla="*/ 44202 w 78279"/>
                <a:gd name="connsiteY27" fmla="*/ 9627 h 78611"/>
                <a:gd name="connsiteX28" fmla="*/ 43552 w 78279"/>
                <a:gd name="connsiteY28" fmla="*/ 10278 h 78611"/>
                <a:gd name="connsiteX29" fmla="*/ 42939 w 78279"/>
                <a:gd name="connsiteY29" fmla="*/ 9665 h 78611"/>
                <a:gd name="connsiteX30" fmla="*/ 44202 w 78279"/>
                <a:gd name="connsiteY30" fmla="*/ 9627 h 78611"/>
                <a:gd name="connsiteX31" fmla="*/ 36509 w 78279"/>
                <a:gd name="connsiteY31" fmla="*/ 9882 h 78611"/>
                <a:gd name="connsiteX32" fmla="*/ 36518 w 78279"/>
                <a:gd name="connsiteY32" fmla="*/ 9910 h 78611"/>
                <a:gd name="connsiteX33" fmla="*/ 40224 w 78279"/>
                <a:gd name="connsiteY33" fmla="*/ 13615 h 78611"/>
                <a:gd name="connsiteX34" fmla="*/ 38385 w 78279"/>
                <a:gd name="connsiteY34" fmla="*/ 15454 h 78611"/>
                <a:gd name="connsiteX35" fmla="*/ 38385 w 78279"/>
                <a:gd name="connsiteY35" fmla="*/ 18792 h 78611"/>
                <a:gd name="connsiteX36" fmla="*/ 41713 w 78279"/>
                <a:gd name="connsiteY36" fmla="*/ 18792 h 78611"/>
                <a:gd name="connsiteX37" fmla="*/ 43552 w 78279"/>
                <a:gd name="connsiteY37" fmla="*/ 16953 h 78611"/>
                <a:gd name="connsiteX38" fmla="*/ 47022 w 78279"/>
                <a:gd name="connsiteY38" fmla="*/ 20423 h 78611"/>
                <a:gd name="connsiteX39" fmla="*/ 50359 w 78279"/>
                <a:gd name="connsiteY39" fmla="*/ 20423 h 78611"/>
                <a:gd name="connsiteX40" fmla="*/ 50359 w 78279"/>
                <a:gd name="connsiteY40" fmla="*/ 17085 h 78611"/>
                <a:gd name="connsiteX41" fmla="*/ 46890 w 78279"/>
                <a:gd name="connsiteY41" fmla="*/ 13615 h 78611"/>
                <a:gd name="connsiteX42" fmla="*/ 47559 w 78279"/>
                <a:gd name="connsiteY42" fmla="*/ 12946 h 78611"/>
                <a:gd name="connsiteX43" fmla="*/ 47559 w 78279"/>
                <a:gd name="connsiteY43" fmla="*/ 9608 h 78611"/>
                <a:gd name="connsiteX44" fmla="*/ 47361 w 78279"/>
                <a:gd name="connsiteY44" fmla="*/ 9523 h 78611"/>
                <a:gd name="connsiteX45" fmla="*/ 49247 w 78279"/>
                <a:gd name="connsiteY45" fmla="*/ 9457 h 78611"/>
                <a:gd name="connsiteX46" fmla="*/ 49596 w 78279"/>
                <a:gd name="connsiteY46" fmla="*/ 9448 h 78611"/>
                <a:gd name="connsiteX47" fmla="*/ 52349 w 78279"/>
                <a:gd name="connsiteY47" fmla="*/ 12201 h 78611"/>
                <a:gd name="connsiteX48" fmla="*/ 50982 w 78279"/>
                <a:gd name="connsiteY48" fmla="*/ 13568 h 78611"/>
                <a:gd name="connsiteX49" fmla="*/ 50982 w 78279"/>
                <a:gd name="connsiteY49" fmla="*/ 16906 h 78611"/>
                <a:gd name="connsiteX50" fmla="*/ 54320 w 78279"/>
                <a:gd name="connsiteY50" fmla="*/ 16906 h 78611"/>
                <a:gd name="connsiteX51" fmla="*/ 55687 w 78279"/>
                <a:gd name="connsiteY51" fmla="*/ 15539 h 78611"/>
                <a:gd name="connsiteX52" fmla="*/ 58091 w 78279"/>
                <a:gd name="connsiteY52" fmla="*/ 17943 h 78611"/>
                <a:gd name="connsiteX53" fmla="*/ 61429 w 78279"/>
                <a:gd name="connsiteY53" fmla="*/ 17943 h 78611"/>
                <a:gd name="connsiteX54" fmla="*/ 61429 w 78279"/>
                <a:gd name="connsiteY54" fmla="*/ 14605 h 78611"/>
                <a:gd name="connsiteX55" fmla="*/ 59025 w 78279"/>
                <a:gd name="connsiteY55" fmla="*/ 12201 h 78611"/>
                <a:gd name="connsiteX56" fmla="*/ 60957 w 78279"/>
                <a:gd name="connsiteY56" fmla="*/ 10268 h 78611"/>
                <a:gd name="connsiteX57" fmla="*/ 68812 w 78279"/>
                <a:gd name="connsiteY57" fmla="*/ 20857 h 78611"/>
                <a:gd name="connsiteX58" fmla="*/ 67077 w 78279"/>
                <a:gd name="connsiteY58" fmla="*/ 61533 h 78611"/>
                <a:gd name="connsiteX59" fmla="*/ 57648 w 78279"/>
                <a:gd name="connsiteY59" fmla="*/ 69132 h 78611"/>
                <a:gd name="connsiteX60" fmla="*/ 17104 w 78279"/>
                <a:gd name="connsiteY60" fmla="*/ 67510 h 78611"/>
                <a:gd name="connsiteX61" fmla="*/ 15068 w 78279"/>
                <a:gd name="connsiteY61" fmla="*/ 67359 h 78611"/>
                <a:gd name="connsiteX62" fmla="*/ 18085 w 78279"/>
                <a:gd name="connsiteY62" fmla="*/ 64342 h 78611"/>
                <a:gd name="connsiteX63" fmla="*/ 20725 w 78279"/>
                <a:gd name="connsiteY63" fmla="*/ 64059 h 78611"/>
                <a:gd name="connsiteX64" fmla="*/ 21017 w 78279"/>
                <a:gd name="connsiteY64" fmla="*/ 61419 h 78611"/>
                <a:gd name="connsiteX65" fmla="*/ 30823 w 78279"/>
                <a:gd name="connsiteY65" fmla="*/ 51613 h 78611"/>
                <a:gd name="connsiteX66" fmla="*/ 30823 w 78279"/>
                <a:gd name="connsiteY66" fmla="*/ 48276 h 78611"/>
                <a:gd name="connsiteX67" fmla="*/ 27485 w 78279"/>
                <a:gd name="connsiteY67" fmla="*/ 48276 h 78611"/>
                <a:gd name="connsiteX68" fmla="*/ 17877 w 78279"/>
                <a:gd name="connsiteY68" fmla="*/ 57884 h 78611"/>
                <a:gd name="connsiteX69" fmla="*/ 9571 w 78279"/>
                <a:gd name="connsiteY69" fmla="*/ 49577 h 78611"/>
                <a:gd name="connsiteX70" fmla="*/ 9580 w 78279"/>
                <a:gd name="connsiteY70" fmla="*/ 46013 h 78611"/>
                <a:gd name="connsiteX71" fmla="*/ 13682 w 78279"/>
                <a:gd name="connsiteY71" fmla="*/ 43071 h 78611"/>
                <a:gd name="connsiteX72" fmla="*/ 19056 w 78279"/>
                <a:gd name="connsiteY72" fmla="*/ 48445 h 78611"/>
                <a:gd name="connsiteX73" fmla="*/ 22394 w 78279"/>
                <a:gd name="connsiteY73" fmla="*/ 48445 h 78611"/>
                <a:gd name="connsiteX74" fmla="*/ 22394 w 78279"/>
                <a:gd name="connsiteY74" fmla="*/ 45108 h 78611"/>
                <a:gd name="connsiteX75" fmla="*/ 17019 w 78279"/>
                <a:gd name="connsiteY75" fmla="*/ 39733 h 78611"/>
                <a:gd name="connsiteX76" fmla="*/ 28249 w 78279"/>
                <a:gd name="connsiteY76" fmla="*/ 28503 h 78611"/>
                <a:gd name="connsiteX77" fmla="*/ 28249 w 78279"/>
                <a:gd name="connsiteY77" fmla="*/ 25166 h 78611"/>
                <a:gd name="connsiteX78" fmla="*/ 24911 w 78279"/>
                <a:gd name="connsiteY78" fmla="*/ 25166 h 78611"/>
                <a:gd name="connsiteX79" fmla="*/ 24892 w 78279"/>
                <a:gd name="connsiteY79" fmla="*/ 25194 h 78611"/>
                <a:gd name="connsiteX80" fmla="*/ 19122 w 78279"/>
                <a:gd name="connsiteY80" fmla="*/ 19424 h 78611"/>
                <a:gd name="connsiteX81" fmla="*/ 24421 w 78279"/>
                <a:gd name="connsiteY81" fmla="*/ 14125 h 78611"/>
                <a:gd name="connsiteX82" fmla="*/ 32558 w 78279"/>
                <a:gd name="connsiteY82" fmla="*/ 22262 h 78611"/>
                <a:gd name="connsiteX83" fmla="*/ 35896 w 78279"/>
                <a:gd name="connsiteY83" fmla="*/ 22262 h 78611"/>
                <a:gd name="connsiteX84" fmla="*/ 35896 w 78279"/>
                <a:gd name="connsiteY84" fmla="*/ 18924 h 78611"/>
                <a:gd name="connsiteX85" fmla="*/ 27759 w 78279"/>
                <a:gd name="connsiteY85" fmla="*/ 10787 h 78611"/>
                <a:gd name="connsiteX86" fmla="*/ 28409 w 78279"/>
                <a:gd name="connsiteY86" fmla="*/ 10136 h 78611"/>
                <a:gd name="connsiteX87" fmla="*/ 36509 w 78279"/>
                <a:gd name="connsiteY87" fmla="*/ 9882 h 78611"/>
                <a:gd name="connsiteX88" fmla="*/ 13144 w 78279"/>
                <a:gd name="connsiteY88" fmla="*/ 10711 h 78611"/>
                <a:gd name="connsiteX89" fmla="*/ 20697 w 78279"/>
                <a:gd name="connsiteY89" fmla="*/ 10438 h 78611"/>
                <a:gd name="connsiteX90" fmla="*/ 21064 w 78279"/>
                <a:gd name="connsiteY90" fmla="*/ 10806 h 78611"/>
                <a:gd name="connsiteX91" fmla="*/ 15765 w 78279"/>
                <a:gd name="connsiteY91" fmla="*/ 16114 h 78611"/>
                <a:gd name="connsiteX92" fmla="*/ 10561 w 78279"/>
                <a:gd name="connsiteY92" fmla="*/ 10909 h 78611"/>
                <a:gd name="connsiteX93" fmla="*/ 13144 w 78279"/>
                <a:gd name="connsiteY93" fmla="*/ 10711 h 78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Lst>
              <a:rect l="l" t="t" r="r" b="b"/>
              <a:pathLst>
                <a:path w="78279" h="78611">
                  <a:moveTo>
                    <a:pt x="123" y="57789"/>
                  </a:moveTo>
                  <a:cubicBezTo>
                    <a:pt x="85" y="72489"/>
                    <a:pt x="6082" y="76515"/>
                    <a:pt x="16727" y="76949"/>
                  </a:cubicBezTo>
                  <a:lnTo>
                    <a:pt x="57271" y="78570"/>
                  </a:lnTo>
                  <a:cubicBezTo>
                    <a:pt x="70518" y="79108"/>
                    <a:pt x="77514" y="74412"/>
                    <a:pt x="76487" y="60835"/>
                  </a:cubicBezTo>
                  <a:cubicBezTo>
                    <a:pt x="75902" y="53207"/>
                    <a:pt x="77411" y="32728"/>
                    <a:pt x="77976" y="25005"/>
                  </a:cubicBezTo>
                  <a:lnTo>
                    <a:pt x="78231" y="21441"/>
                  </a:lnTo>
                  <a:cubicBezTo>
                    <a:pt x="78976" y="9099"/>
                    <a:pt x="71244" y="-688"/>
                    <a:pt x="49058" y="38"/>
                  </a:cubicBezTo>
                  <a:cubicBezTo>
                    <a:pt x="44768" y="76"/>
                    <a:pt x="17566" y="1122"/>
                    <a:pt x="13135" y="1283"/>
                  </a:cubicBezTo>
                  <a:cubicBezTo>
                    <a:pt x="4866" y="1311"/>
                    <a:pt x="698" y="5375"/>
                    <a:pt x="0" y="12399"/>
                  </a:cubicBezTo>
                  <a:cubicBezTo>
                    <a:pt x="-9" y="12399"/>
                    <a:pt x="189" y="24260"/>
                    <a:pt x="123" y="57789"/>
                  </a:cubicBezTo>
                  <a:close/>
                  <a:moveTo>
                    <a:pt x="9410" y="16416"/>
                  </a:moveTo>
                  <a:lnTo>
                    <a:pt x="12984" y="19989"/>
                  </a:lnTo>
                  <a:cubicBezTo>
                    <a:pt x="13003" y="20564"/>
                    <a:pt x="13201" y="21140"/>
                    <a:pt x="13644" y="21583"/>
                  </a:cubicBezTo>
                  <a:cubicBezTo>
                    <a:pt x="14087" y="22026"/>
                    <a:pt x="14662" y="22224"/>
                    <a:pt x="15237" y="22243"/>
                  </a:cubicBezTo>
                  <a:lnTo>
                    <a:pt x="21545" y="28551"/>
                  </a:lnTo>
                  <a:lnTo>
                    <a:pt x="13672" y="36424"/>
                  </a:lnTo>
                  <a:lnTo>
                    <a:pt x="9599" y="32360"/>
                  </a:lnTo>
                  <a:cubicBezTo>
                    <a:pt x="9627" y="22922"/>
                    <a:pt x="9674" y="24176"/>
                    <a:pt x="9410" y="16416"/>
                  </a:cubicBezTo>
                  <a:close/>
                  <a:moveTo>
                    <a:pt x="10344" y="39761"/>
                  </a:moveTo>
                  <a:lnTo>
                    <a:pt x="9589" y="40516"/>
                  </a:lnTo>
                  <a:lnTo>
                    <a:pt x="9589" y="39017"/>
                  </a:lnTo>
                  <a:lnTo>
                    <a:pt x="10344" y="39761"/>
                  </a:lnTo>
                  <a:close/>
                  <a:moveTo>
                    <a:pt x="10598" y="65172"/>
                  </a:moveTo>
                  <a:cubicBezTo>
                    <a:pt x="9703" y="63381"/>
                    <a:pt x="9542" y="60533"/>
                    <a:pt x="9552" y="57808"/>
                  </a:cubicBezTo>
                  <a:lnTo>
                    <a:pt x="9552" y="56243"/>
                  </a:lnTo>
                  <a:lnTo>
                    <a:pt x="14540" y="61231"/>
                  </a:lnTo>
                  <a:lnTo>
                    <a:pt x="10598" y="65172"/>
                  </a:lnTo>
                  <a:close/>
                  <a:moveTo>
                    <a:pt x="44202" y="9627"/>
                  </a:moveTo>
                  <a:lnTo>
                    <a:pt x="43552" y="10278"/>
                  </a:lnTo>
                  <a:lnTo>
                    <a:pt x="42939" y="9665"/>
                  </a:lnTo>
                  <a:cubicBezTo>
                    <a:pt x="43363" y="9655"/>
                    <a:pt x="43778" y="9636"/>
                    <a:pt x="44202" y="9627"/>
                  </a:cubicBezTo>
                  <a:close/>
                  <a:moveTo>
                    <a:pt x="36509" y="9882"/>
                  </a:moveTo>
                  <a:cubicBezTo>
                    <a:pt x="36518" y="9891"/>
                    <a:pt x="36509" y="9900"/>
                    <a:pt x="36518" y="9910"/>
                  </a:cubicBezTo>
                  <a:lnTo>
                    <a:pt x="40224" y="13615"/>
                  </a:lnTo>
                  <a:lnTo>
                    <a:pt x="38385" y="15454"/>
                  </a:lnTo>
                  <a:cubicBezTo>
                    <a:pt x="37461" y="16378"/>
                    <a:pt x="37461" y="17868"/>
                    <a:pt x="38385" y="18792"/>
                  </a:cubicBezTo>
                  <a:cubicBezTo>
                    <a:pt x="39309" y="19716"/>
                    <a:pt x="40799" y="19716"/>
                    <a:pt x="41713" y="18792"/>
                  </a:cubicBezTo>
                  <a:lnTo>
                    <a:pt x="43552" y="16953"/>
                  </a:lnTo>
                  <a:lnTo>
                    <a:pt x="47022" y="20423"/>
                  </a:lnTo>
                  <a:cubicBezTo>
                    <a:pt x="47946" y="21347"/>
                    <a:pt x="49435" y="21347"/>
                    <a:pt x="50359" y="20423"/>
                  </a:cubicBezTo>
                  <a:cubicBezTo>
                    <a:pt x="51283" y="19499"/>
                    <a:pt x="51283" y="18009"/>
                    <a:pt x="50359" y="17085"/>
                  </a:cubicBezTo>
                  <a:lnTo>
                    <a:pt x="46890" y="13615"/>
                  </a:lnTo>
                  <a:lnTo>
                    <a:pt x="47559" y="12946"/>
                  </a:lnTo>
                  <a:cubicBezTo>
                    <a:pt x="48483" y="12022"/>
                    <a:pt x="48483" y="10532"/>
                    <a:pt x="47559" y="9608"/>
                  </a:cubicBezTo>
                  <a:cubicBezTo>
                    <a:pt x="47503" y="9552"/>
                    <a:pt x="47418" y="9580"/>
                    <a:pt x="47361" y="9523"/>
                  </a:cubicBezTo>
                  <a:cubicBezTo>
                    <a:pt x="48002" y="9514"/>
                    <a:pt x="48615" y="9467"/>
                    <a:pt x="49247" y="9457"/>
                  </a:cubicBezTo>
                  <a:cubicBezTo>
                    <a:pt x="49360" y="9457"/>
                    <a:pt x="49483" y="9457"/>
                    <a:pt x="49596" y="9448"/>
                  </a:cubicBezTo>
                  <a:lnTo>
                    <a:pt x="52349" y="12201"/>
                  </a:lnTo>
                  <a:lnTo>
                    <a:pt x="50982" y="13568"/>
                  </a:lnTo>
                  <a:cubicBezTo>
                    <a:pt x="50058" y="14492"/>
                    <a:pt x="50058" y="15982"/>
                    <a:pt x="50982" y="16906"/>
                  </a:cubicBezTo>
                  <a:cubicBezTo>
                    <a:pt x="51906" y="17830"/>
                    <a:pt x="53396" y="17830"/>
                    <a:pt x="54320" y="16906"/>
                  </a:cubicBezTo>
                  <a:lnTo>
                    <a:pt x="55687" y="15539"/>
                  </a:lnTo>
                  <a:lnTo>
                    <a:pt x="58091" y="17943"/>
                  </a:lnTo>
                  <a:cubicBezTo>
                    <a:pt x="59015" y="18867"/>
                    <a:pt x="60505" y="18867"/>
                    <a:pt x="61429" y="17943"/>
                  </a:cubicBezTo>
                  <a:cubicBezTo>
                    <a:pt x="62353" y="17019"/>
                    <a:pt x="62353" y="15529"/>
                    <a:pt x="61429" y="14605"/>
                  </a:cubicBezTo>
                  <a:lnTo>
                    <a:pt x="59025" y="12201"/>
                  </a:lnTo>
                  <a:lnTo>
                    <a:pt x="60957" y="10268"/>
                  </a:lnTo>
                  <a:cubicBezTo>
                    <a:pt x="66313" y="11720"/>
                    <a:pt x="69151" y="15228"/>
                    <a:pt x="68812" y="20857"/>
                  </a:cubicBezTo>
                  <a:cubicBezTo>
                    <a:pt x="68161" y="30003"/>
                    <a:pt x="66379" y="52424"/>
                    <a:pt x="67077" y="61533"/>
                  </a:cubicBezTo>
                  <a:cubicBezTo>
                    <a:pt x="67520" y="67237"/>
                    <a:pt x="67482" y="69566"/>
                    <a:pt x="57648" y="69132"/>
                  </a:cubicBezTo>
                  <a:lnTo>
                    <a:pt x="17104" y="67510"/>
                  </a:lnTo>
                  <a:cubicBezTo>
                    <a:pt x="16454" y="67482"/>
                    <a:pt x="15756" y="67416"/>
                    <a:pt x="15068" y="67359"/>
                  </a:cubicBezTo>
                  <a:lnTo>
                    <a:pt x="18085" y="64342"/>
                  </a:lnTo>
                  <a:cubicBezTo>
                    <a:pt x="18971" y="64767"/>
                    <a:pt x="19716" y="65059"/>
                    <a:pt x="20725" y="64059"/>
                  </a:cubicBezTo>
                  <a:cubicBezTo>
                    <a:pt x="21451" y="63333"/>
                    <a:pt x="21441" y="62296"/>
                    <a:pt x="21017" y="61419"/>
                  </a:cubicBezTo>
                  <a:lnTo>
                    <a:pt x="30823" y="51613"/>
                  </a:lnTo>
                  <a:cubicBezTo>
                    <a:pt x="31747" y="50689"/>
                    <a:pt x="31747" y="49200"/>
                    <a:pt x="30823" y="48276"/>
                  </a:cubicBezTo>
                  <a:cubicBezTo>
                    <a:pt x="29899" y="47352"/>
                    <a:pt x="28409" y="47352"/>
                    <a:pt x="27485" y="48276"/>
                  </a:cubicBezTo>
                  <a:lnTo>
                    <a:pt x="17877" y="57884"/>
                  </a:lnTo>
                  <a:lnTo>
                    <a:pt x="9571" y="49577"/>
                  </a:lnTo>
                  <a:lnTo>
                    <a:pt x="9580" y="46013"/>
                  </a:lnTo>
                  <a:cubicBezTo>
                    <a:pt x="11202" y="46116"/>
                    <a:pt x="12493" y="44259"/>
                    <a:pt x="13682" y="43071"/>
                  </a:cubicBezTo>
                  <a:lnTo>
                    <a:pt x="19056" y="48445"/>
                  </a:lnTo>
                  <a:cubicBezTo>
                    <a:pt x="19980" y="49369"/>
                    <a:pt x="21470" y="49369"/>
                    <a:pt x="22394" y="48445"/>
                  </a:cubicBezTo>
                  <a:cubicBezTo>
                    <a:pt x="23318" y="47521"/>
                    <a:pt x="23318" y="46032"/>
                    <a:pt x="22394" y="45108"/>
                  </a:cubicBezTo>
                  <a:lnTo>
                    <a:pt x="17019" y="39733"/>
                  </a:lnTo>
                  <a:lnTo>
                    <a:pt x="28249" y="28503"/>
                  </a:lnTo>
                  <a:cubicBezTo>
                    <a:pt x="29173" y="27579"/>
                    <a:pt x="29173" y="26090"/>
                    <a:pt x="28249" y="25166"/>
                  </a:cubicBezTo>
                  <a:cubicBezTo>
                    <a:pt x="27325" y="24242"/>
                    <a:pt x="25835" y="24242"/>
                    <a:pt x="24911" y="25166"/>
                  </a:cubicBezTo>
                  <a:lnTo>
                    <a:pt x="24892" y="25194"/>
                  </a:lnTo>
                  <a:lnTo>
                    <a:pt x="19122" y="19424"/>
                  </a:lnTo>
                  <a:lnTo>
                    <a:pt x="24421" y="14125"/>
                  </a:lnTo>
                  <a:lnTo>
                    <a:pt x="32558" y="22262"/>
                  </a:lnTo>
                  <a:cubicBezTo>
                    <a:pt x="33482" y="23186"/>
                    <a:pt x="34972" y="23186"/>
                    <a:pt x="35896" y="22262"/>
                  </a:cubicBezTo>
                  <a:cubicBezTo>
                    <a:pt x="36820" y="21338"/>
                    <a:pt x="36820" y="19848"/>
                    <a:pt x="35896" y="18924"/>
                  </a:cubicBezTo>
                  <a:lnTo>
                    <a:pt x="27759" y="10787"/>
                  </a:lnTo>
                  <a:lnTo>
                    <a:pt x="28409" y="10136"/>
                  </a:lnTo>
                  <a:cubicBezTo>
                    <a:pt x="36141" y="9882"/>
                    <a:pt x="36509" y="9882"/>
                    <a:pt x="36509" y="9882"/>
                  </a:cubicBezTo>
                  <a:close/>
                  <a:moveTo>
                    <a:pt x="13144" y="10711"/>
                  </a:moveTo>
                  <a:lnTo>
                    <a:pt x="20697" y="10438"/>
                  </a:lnTo>
                  <a:lnTo>
                    <a:pt x="21064" y="10806"/>
                  </a:lnTo>
                  <a:lnTo>
                    <a:pt x="15765" y="16114"/>
                  </a:lnTo>
                  <a:lnTo>
                    <a:pt x="10561" y="10909"/>
                  </a:lnTo>
                  <a:cubicBezTo>
                    <a:pt x="10957" y="10768"/>
                    <a:pt x="11626" y="10721"/>
                    <a:pt x="13144" y="10711"/>
                  </a:cubicBezTo>
                  <a:close/>
                </a:path>
              </a:pathLst>
            </a:custGeom>
            <a:grpFill/>
            <a:ln w="9381" cap="flat">
              <a:noFill/>
              <a:prstDash val="solid"/>
              <a:miter/>
            </a:ln>
          </p:spPr>
          <p:txBody>
            <a:bodyPr rtlCol="0" anchor="ctr"/>
            <a:lstStyle/>
            <a:p>
              <a:endParaRPr lang="fr-FR"/>
            </a:p>
          </p:txBody>
        </p:sp>
        <p:sp>
          <p:nvSpPr>
            <p:cNvPr id="25" name="Forme libre 414">
              <a:extLst>
                <a:ext uri="{FF2B5EF4-FFF2-40B4-BE49-F238E27FC236}">
                  <a16:creationId xmlns:a16="http://schemas.microsoft.com/office/drawing/2014/main" id="{15C3409B-DE47-A86B-AD18-0036A61C0AAF}"/>
                </a:ext>
              </a:extLst>
            </p:cNvPr>
            <p:cNvSpPr/>
            <p:nvPr/>
          </p:nvSpPr>
          <p:spPr>
            <a:xfrm>
              <a:off x="5261985" y="3441546"/>
              <a:ext cx="78066" cy="78611"/>
            </a:xfrm>
            <a:custGeom>
              <a:avLst/>
              <a:gdLst>
                <a:gd name="connsiteX0" fmla="*/ 158 w 78066"/>
                <a:gd name="connsiteY0" fmla="*/ 23402 h 78611"/>
                <a:gd name="connsiteX1" fmla="*/ 92 w 78066"/>
                <a:gd name="connsiteY1" fmla="*/ 57789 h 78611"/>
                <a:gd name="connsiteX2" fmla="*/ 16697 w 78066"/>
                <a:gd name="connsiteY2" fmla="*/ 76948 h 78611"/>
                <a:gd name="connsiteX3" fmla="*/ 57240 w 78066"/>
                <a:gd name="connsiteY3" fmla="*/ 78570 h 78611"/>
                <a:gd name="connsiteX4" fmla="*/ 76456 w 78066"/>
                <a:gd name="connsiteY4" fmla="*/ 60834 h 78611"/>
                <a:gd name="connsiteX5" fmla="*/ 77946 w 78066"/>
                <a:gd name="connsiteY5" fmla="*/ 25014 h 78611"/>
                <a:gd name="connsiteX6" fmla="*/ 49028 w 78066"/>
                <a:gd name="connsiteY6" fmla="*/ 47 h 78611"/>
                <a:gd name="connsiteX7" fmla="*/ 13104 w 78066"/>
                <a:gd name="connsiteY7" fmla="*/ 1292 h 78611"/>
                <a:gd name="connsiteX8" fmla="*/ 158 w 78066"/>
                <a:gd name="connsiteY8" fmla="*/ 23402 h 78611"/>
                <a:gd name="connsiteX9" fmla="*/ 9389 w 78066"/>
                <a:gd name="connsiteY9" fmla="*/ 17358 h 78611"/>
                <a:gd name="connsiteX10" fmla="*/ 12944 w 78066"/>
                <a:gd name="connsiteY10" fmla="*/ 20913 h 78611"/>
                <a:gd name="connsiteX11" fmla="*/ 13604 w 78066"/>
                <a:gd name="connsiteY11" fmla="*/ 22506 h 78611"/>
                <a:gd name="connsiteX12" fmla="*/ 15207 w 78066"/>
                <a:gd name="connsiteY12" fmla="*/ 23166 h 78611"/>
                <a:gd name="connsiteX13" fmla="*/ 21515 w 78066"/>
                <a:gd name="connsiteY13" fmla="*/ 29465 h 78611"/>
                <a:gd name="connsiteX14" fmla="*/ 13642 w 78066"/>
                <a:gd name="connsiteY14" fmla="*/ 37338 h 78611"/>
                <a:gd name="connsiteX15" fmla="*/ 9568 w 78066"/>
                <a:gd name="connsiteY15" fmla="*/ 33265 h 78611"/>
                <a:gd name="connsiteX16" fmla="*/ 9587 w 78066"/>
                <a:gd name="connsiteY16" fmla="*/ 23374 h 78611"/>
                <a:gd name="connsiteX17" fmla="*/ 9389 w 78066"/>
                <a:gd name="connsiteY17" fmla="*/ 17358 h 78611"/>
                <a:gd name="connsiteX18" fmla="*/ 10313 w 78066"/>
                <a:gd name="connsiteY18" fmla="*/ 40685 h 78611"/>
                <a:gd name="connsiteX19" fmla="*/ 9559 w 78066"/>
                <a:gd name="connsiteY19" fmla="*/ 41439 h 78611"/>
                <a:gd name="connsiteX20" fmla="*/ 9559 w 78066"/>
                <a:gd name="connsiteY20" fmla="*/ 39931 h 78611"/>
                <a:gd name="connsiteX21" fmla="*/ 10313 w 78066"/>
                <a:gd name="connsiteY21" fmla="*/ 40685 h 78611"/>
                <a:gd name="connsiteX22" fmla="*/ 10973 w 78066"/>
                <a:gd name="connsiteY22" fmla="*/ 65690 h 78611"/>
                <a:gd name="connsiteX23" fmla="*/ 9521 w 78066"/>
                <a:gd name="connsiteY23" fmla="*/ 57808 h 78611"/>
                <a:gd name="connsiteX24" fmla="*/ 9521 w 78066"/>
                <a:gd name="connsiteY24" fmla="*/ 57167 h 78611"/>
                <a:gd name="connsiteX25" fmla="*/ 14509 w 78066"/>
                <a:gd name="connsiteY25" fmla="*/ 62154 h 78611"/>
                <a:gd name="connsiteX26" fmla="*/ 10973 w 78066"/>
                <a:gd name="connsiteY26" fmla="*/ 65690 h 78611"/>
                <a:gd name="connsiteX27" fmla="*/ 55345 w 78066"/>
                <a:gd name="connsiteY27" fmla="*/ 9485 h 78611"/>
                <a:gd name="connsiteX28" fmla="*/ 55958 w 78066"/>
                <a:gd name="connsiteY28" fmla="*/ 9504 h 78611"/>
                <a:gd name="connsiteX29" fmla="*/ 55666 w 78066"/>
                <a:gd name="connsiteY29" fmla="*/ 9796 h 78611"/>
                <a:gd name="connsiteX30" fmla="*/ 55345 w 78066"/>
                <a:gd name="connsiteY30" fmla="*/ 9485 h 78611"/>
                <a:gd name="connsiteX31" fmla="*/ 36101 w 78066"/>
                <a:gd name="connsiteY31" fmla="*/ 9900 h 78611"/>
                <a:gd name="connsiteX32" fmla="*/ 36488 w 78066"/>
                <a:gd name="connsiteY32" fmla="*/ 10843 h 78611"/>
                <a:gd name="connsiteX33" fmla="*/ 40193 w 78066"/>
                <a:gd name="connsiteY33" fmla="*/ 14549 h 78611"/>
                <a:gd name="connsiteX34" fmla="*/ 38354 w 78066"/>
                <a:gd name="connsiteY34" fmla="*/ 16387 h 78611"/>
                <a:gd name="connsiteX35" fmla="*/ 38354 w 78066"/>
                <a:gd name="connsiteY35" fmla="*/ 19725 h 78611"/>
                <a:gd name="connsiteX36" fmla="*/ 41683 w 78066"/>
                <a:gd name="connsiteY36" fmla="*/ 19725 h 78611"/>
                <a:gd name="connsiteX37" fmla="*/ 43521 w 78066"/>
                <a:gd name="connsiteY37" fmla="*/ 17896 h 78611"/>
                <a:gd name="connsiteX38" fmla="*/ 46991 w 78066"/>
                <a:gd name="connsiteY38" fmla="*/ 21366 h 78611"/>
                <a:gd name="connsiteX39" fmla="*/ 50329 w 78066"/>
                <a:gd name="connsiteY39" fmla="*/ 21366 h 78611"/>
                <a:gd name="connsiteX40" fmla="*/ 50329 w 78066"/>
                <a:gd name="connsiteY40" fmla="*/ 18028 h 78611"/>
                <a:gd name="connsiteX41" fmla="*/ 46859 w 78066"/>
                <a:gd name="connsiteY41" fmla="*/ 14558 h 78611"/>
                <a:gd name="connsiteX42" fmla="*/ 47529 w 78066"/>
                <a:gd name="connsiteY42" fmla="*/ 13889 h 78611"/>
                <a:gd name="connsiteX43" fmla="*/ 47529 w 78066"/>
                <a:gd name="connsiteY43" fmla="*/ 10551 h 78611"/>
                <a:gd name="connsiteX44" fmla="*/ 44191 w 78066"/>
                <a:gd name="connsiteY44" fmla="*/ 10551 h 78611"/>
                <a:gd name="connsiteX45" fmla="*/ 43521 w 78066"/>
                <a:gd name="connsiteY45" fmla="*/ 11220 h 78611"/>
                <a:gd name="connsiteX46" fmla="*/ 42022 w 78066"/>
                <a:gd name="connsiteY46" fmla="*/ 9712 h 78611"/>
                <a:gd name="connsiteX47" fmla="*/ 48679 w 78066"/>
                <a:gd name="connsiteY47" fmla="*/ 9495 h 78611"/>
                <a:gd name="connsiteX48" fmla="*/ 52328 w 78066"/>
                <a:gd name="connsiteY48" fmla="*/ 13144 h 78611"/>
                <a:gd name="connsiteX49" fmla="*/ 50961 w 78066"/>
                <a:gd name="connsiteY49" fmla="*/ 14511 h 78611"/>
                <a:gd name="connsiteX50" fmla="*/ 50961 w 78066"/>
                <a:gd name="connsiteY50" fmla="*/ 17849 h 78611"/>
                <a:gd name="connsiteX51" fmla="*/ 54298 w 78066"/>
                <a:gd name="connsiteY51" fmla="*/ 17849 h 78611"/>
                <a:gd name="connsiteX52" fmla="*/ 55666 w 78066"/>
                <a:gd name="connsiteY52" fmla="*/ 16481 h 78611"/>
                <a:gd name="connsiteX53" fmla="*/ 58070 w 78066"/>
                <a:gd name="connsiteY53" fmla="*/ 18886 h 78611"/>
                <a:gd name="connsiteX54" fmla="*/ 61408 w 78066"/>
                <a:gd name="connsiteY54" fmla="*/ 18886 h 78611"/>
                <a:gd name="connsiteX55" fmla="*/ 61408 w 78066"/>
                <a:gd name="connsiteY55" fmla="*/ 15548 h 78611"/>
                <a:gd name="connsiteX56" fmla="*/ 59003 w 78066"/>
                <a:gd name="connsiteY56" fmla="*/ 13144 h 78611"/>
                <a:gd name="connsiteX57" fmla="*/ 61615 w 78066"/>
                <a:gd name="connsiteY57" fmla="*/ 10532 h 78611"/>
                <a:gd name="connsiteX58" fmla="*/ 68555 w 78066"/>
                <a:gd name="connsiteY58" fmla="*/ 24326 h 78611"/>
                <a:gd name="connsiteX59" fmla="*/ 67065 w 78066"/>
                <a:gd name="connsiteY59" fmla="*/ 61560 h 78611"/>
                <a:gd name="connsiteX60" fmla="*/ 57636 w 78066"/>
                <a:gd name="connsiteY60" fmla="*/ 69160 h 78611"/>
                <a:gd name="connsiteX61" fmla="*/ 17093 w 78066"/>
                <a:gd name="connsiteY61" fmla="*/ 67538 h 78611"/>
                <a:gd name="connsiteX62" fmla="*/ 15914 w 78066"/>
                <a:gd name="connsiteY62" fmla="*/ 67453 h 78611"/>
                <a:gd name="connsiteX63" fmla="*/ 18073 w 78066"/>
                <a:gd name="connsiteY63" fmla="*/ 65294 h 78611"/>
                <a:gd name="connsiteX64" fmla="*/ 20713 w 78066"/>
                <a:gd name="connsiteY64" fmla="*/ 65011 h 78611"/>
                <a:gd name="connsiteX65" fmla="*/ 21005 w 78066"/>
                <a:gd name="connsiteY65" fmla="*/ 62371 h 78611"/>
                <a:gd name="connsiteX66" fmla="*/ 30811 w 78066"/>
                <a:gd name="connsiteY66" fmla="*/ 52565 h 78611"/>
                <a:gd name="connsiteX67" fmla="*/ 30811 w 78066"/>
                <a:gd name="connsiteY67" fmla="*/ 49228 h 78611"/>
                <a:gd name="connsiteX68" fmla="*/ 27474 w 78066"/>
                <a:gd name="connsiteY68" fmla="*/ 49228 h 78611"/>
                <a:gd name="connsiteX69" fmla="*/ 17866 w 78066"/>
                <a:gd name="connsiteY69" fmla="*/ 58826 h 78611"/>
                <a:gd name="connsiteX70" fmla="*/ 9559 w 78066"/>
                <a:gd name="connsiteY70" fmla="*/ 50519 h 78611"/>
                <a:gd name="connsiteX71" fmla="*/ 9568 w 78066"/>
                <a:gd name="connsiteY71" fmla="*/ 46955 h 78611"/>
                <a:gd name="connsiteX72" fmla="*/ 9700 w 78066"/>
                <a:gd name="connsiteY72" fmla="*/ 47012 h 78611"/>
                <a:gd name="connsiteX73" fmla="*/ 11369 w 78066"/>
                <a:gd name="connsiteY73" fmla="*/ 46324 h 78611"/>
                <a:gd name="connsiteX74" fmla="*/ 13670 w 78066"/>
                <a:gd name="connsiteY74" fmla="*/ 44023 h 78611"/>
                <a:gd name="connsiteX75" fmla="*/ 19044 w 78066"/>
                <a:gd name="connsiteY75" fmla="*/ 49397 h 78611"/>
                <a:gd name="connsiteX76" fmla="*/ 22382 w 78066"/>
                <a:gd name="connsiteY76" fmla="*/ 49397 h 78611"/>
                <a:gd name="connsiteX77" fmla="*/ 22382 w 78066"/>
                <a:gd name="connsiteY77" fmla="*/ 46060 h 78611"/>
                <a:gd name="connsiteX78" fmla="*/ 17008 w 78066"/>
                <a:gd name="connsiteY78" fmla="*/ 40685 h 78611"/>
                <a:gd name="connsiteX79" fmla="*/ 28237 w 78066"/>
                <a:gd name="connsiteY79" fmla="*/ 29455 h 78611"/>
                <a:gd name="connsiteX80" fmla="*/ 28237 w 78066"/>
                <a:gd name="connsiteY80" fmla="*/ 26118 h 78611"/>
                <a:gd name="connsiteX81" fmla="*/ 24900 w 78066"/>
                <a:gd name="connsiteY81" fmla="*/ 26118 h 78611"/>
                <a:gd name="connsiteX82" fmla="*/ 24881 w 78066"/>
                <a:gd name="connsiteY82" fmla="*/ 26137 h 78611"/>
                <a:gd name="connsiteX83" fmla="*/ 19110 w 78066"/>
                <a:gd name="connsiteY83" fmla="*/ 20366 h 78611"/>
                <a:gd name="connsiteX84" fmla="*/ 24409 w 78066"/>
                <a:gd name="connsiteY84" fmla="*/ 15067 h 78611"/>
                <a:gd name="connsiteX85" fmla="*/ 32546 w 78066"/>
                <a:gd name="connsiteY85" fmla="*/ 23204 h 78611"/>
                <a:gd name="connsiteX86" fmla="*/ 35884 w 78066"/>
                <a:gd name="connsiteY86" fmla="*/ 23204 h 78611"/>
                <a:gd name="connsiteX87" fmla="*/ 35884 w 78066"/>
                <a:gd name="connsiteY87" fmla="*/ 19866 h 78611"/>
                <a:gd name="connsiteX88" fmla="*/ 27747 w 78066"/>
                <a:gd name="connsiteY88" fmla="*/ 11729 h 78611"/>
                <a:gd name="connsiteX89" fmla="*/ 29359 w 78066"/>
                <a:gd name="connsiteY89" fmla="*/ 10117 h 78611"/>
                <a:gd name="connsiteX90" fmla="*/ 36101 w 78066"/>
                <a:gd name="connsiteY90" fmla="*/ 9900 h 78611"/>
                <a:gd name="connsiteX91" fmla="*/ 13114 w 78066"/>
                <a:gd name="connsiteY91" fmla="*/ 10711 h 78611"/>
                <a:gd name="connsiteX92" fmla="*/ 19780 w 78066"/>
                <a:gd name="connsiteY92" fmla="*/ 10475 h 78611"/>
                <a:gd name="connsiteX93" fmla="*/ 21043 w 78066"/>
                <a:gd name="connsiteY93" fmla="*/ 11739 h 78611"/>
                <a:gd name="connsiteX94" fmla="*/ 15735 w 78066"/>
                <a:gd name="connsiteY94" fmla="*/ 17038 h 78611"/>
                <a:gd name="connsiteX95" fmla="*/ 9927 w 78066"/>
                <a:gd name="connsiteY95" fmla="*/ 11503 h 78611"/>
                <a:gd name="connsiteX96" fmla="*/ 10011 w 78066"/>
                <a:gd name="connsiteY96" fmla="*/ 11248 h 78611"/>
                <a:gd name="connsiteX97" fmla="*/ 13114 w 78066"/>
                <a:gd name="connsiteY97" fmla="*/ 10711 h 78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78066" h="78611">
                  <a:moveTo>
                    <a:pt x="158" y="23402"/>
                  </a:moveTo>
                  <a:lnTo>
                    <a:pt x="92" y="57789"/>
                  </a:lnTo>
                  <a:cubicBezTo>
                    <a:pt x="55" y="72328"/>
                    <a:pt x="5872" y="76515"/>
                    <a:pt x="16697" y="76948"/>
                  </a:cubicBezTo>
                  <a:lnTo>
                    <a:pt x="57240" y="78570"/>
                  </a:lnTo>
                  <a:cubicBezTo>
                    <a:pt x="70752" y="79117"/>
                    <a:pt x="77474" y="74261"/>
                    <a:pt x="76456" y="60834"/>
                  </a:cubicBezTo>
                  <a:cubicBezTo>
                    <a:pt x="75872" y="53216"/>
                    <a:pt x="77380" y="32727"/>
                    <a:pt x="77946" y="25014"/>
                  </a:cubicBezTo>
                  <a:cubicBezTo>
                    <a:pt x="79049" y="9429"/>
                    <a:pt x="72798" y="-783"/>
                    <a:pt x="49028" y="47"/>
                  </a:cubicBezTo>
                  <a:cubicBezTo>
                    <a:pt x="44615" y="85"/>
                    <a:pt x="17517" y="1131"/>
                    <a:pt x="13104" y="1292"/>
                  </a:cubicBezTo>
                  <a:cubicBezTo>
                    <a:pt x="-2406" y="1339"/>
                    <a:pt x="158" y="13973"/>
                    <a:pt x="158" y="23402"/>
                  </a:cubicBezTo>
                  <a:close/>
                  <a:moveTo>
                    <a:pt x="9389" y="17358"/>
                  </a:moveTo>
                  <a:lnTo>
                    <a:pt x="12944" y="20913"/>
                  </a:lnTo>
                  <a:cubicBezTo>
                    <a:pt x="12963" y="21488"/>
                    <a:pt x="13161" y="22073"/>
                    <a:pt x="13604" y="22506"/>
                  </a:cubicBezTo>
                  <a:cubicBezTo>
                    <a:pt x="14047" y="22950"/>
                    <a:pt x="14622" y="23148"/>
                    <a:pt x="15207" y="23166"/>
                  </a:cubicBezTo>
                  <a:lnTo>
                    <a:pt x="21515" y="29465"/>
                  </a:lnTo>
                  <a:lnTo>
                    <a:pt x="13642" y="37338"/>
                  </a:lnTo>
                  <a:lnTo>
                    <a:pt x="9568" y="33265"/>
                  </a:lnTo>
                  <a:lnTo>
                    <a:pt x="9587" y="23374"/>
                  </a:lnTo>
                  <a:cubicBezTo>
                    <a:pt x="9587" y="22846"/>
                    <a:pt x="9389" y="17358"/>
                    <a:pt x="9389" y="17358"/>
                  </a:cubicBezTo>
                  <a:close/>
                  <a:moveTo>
                    <a:pt x="10313" y="40685"/>
                  </a:moveTo>
                  <a:lnTo>
                    <a:pt x="9559" y="41439"/>
                  </a:lnTo>
                  <a:lnTo>
                    <a:pt x="9559" y="39931"/>
                  </a:lnTo>
                  <a:lnTo>
                    <a:pt x="10313" y="40685"/>
                  </a:lnTo>
                  <a:close/>
                  <a:moveTo>
                    <a:pt x="10973" y="65690"/>
                  </a:moveTo>
                  <a:cubicBezTo>
                    <a:pt x="9757" y="64003"/>
                    <a:pt x="9512" y="60853"/>
                    <a:pt x="9521" y="57808"/>
                  </a:cubicBezTo>
                  <a:lnTo>
                    <a:pt x="9521" y="57167"/>
                  </a:lnTo>
                  <a:lnTo>
                    <a:pt x="14509" y="62154"/>
                  </a:lnTo>
                  <a:lnTo>
                    <a:pt x="10973" y="65690"/>
                  </a:lnTo>
                  <a:close/>
                  <a:moveTo>
                    <a:pt x="55345" y="9485"/>
                  </a:moveTo>
                  <a:cubicBezTo>
                    <a:pt x="55543" y="9495"/>
                    <a:pt x="55751" y="9495"/>
                    <a:pt x="55958" y="9504"/>
                  </a:cubicBezTo>
                  <a:lnTo>
                    <a:pt x="55666" y="9796"/>
                  </a:lnTo>
                  <a:lnTo>
                    <a:pt x="55345" y="9485"/>
                  </a:lnTo>
                  <a:close/>
                  <a:moveTo>
                    <a:pt x="36101" y="9900"/>
                  </a:moveTo>
                  <a:cubicBezTo>
                    <a:pt x="36214" y="10221"/>
                    <a:pt x="36233" y="10579"/>
                    <a:pt x="36488" y="10843"/>
                  </a:cubicBezTo>
                  <a:lnTo>
                    <a:pt x="40193" y="14549"/>
                  </a:lnTo>
                  <a:lnTo>
                    <a:pt x="38354" y="16387"/>
                  </a:lnTo>
                  <a:cubicBezTo>
                    <a:pt x="37430" y="17311"/>
                    <a:pt x="37430" y="18801"/>
                    <a:pt x="38354" y="19725"/>
                  </a:cubicBezTo>
                  <a:cubicBezTo>
                    <a:pt x="39278" y="20649"/>
                    <a:pt x="40768" y="20649"/>
                    <a:pt x="41683" y="19725"/>
                  </a:cubicBezTo>
                  <a:lnTo>
                    <a:pt x="43521" y="17896"/>
                  </a:lnTo>
                  <a:lnTo>
                    <a:pt x="46991" y="21366"/>
                  </a:lnTo>
                  <a:cubicBezTo>
                    <a:pt x="47915" y="22290"/>
                    <a:pt x="49405" y="22290"/>
                    <a:pt x="50329" y="21366"/>
                  </a:cubicBezTo>
                  <a:cubicBezTo>
                    <a:pt x="51253" y="20442"/>
                    <a:pt x="51253" y="18952"/>
                    <a:pt x="50329" y="18028"/>
                  </a:cubicBezTo>
                  <a:lnTo>
                    <a:pt x="46859" y="14558"/>
                  </a:lnTo>
                  <a:lnTo>
                    <a:pt x="47529" y="13889"/>
                  </a:lnTo>
                  <a:cubicBezTo>
                    <a:pt x="48453" y="12965"/>
                    <a:pt x="48453" y="11475"/>
                    <a:pt x="47529" y="10551"/>
                  </a:cubicBezTo>
                  <a:cubicBezTo>
                    <a:pt x="46605" y="9627"/>
                    <a:pt x="45115" y="9627"/>
                    <a:pt x="44191" y="10551"/>
                  </a:cubicBezTo>
                  <a:lnTo>
                    <a:pt x="43521" y="11220"/>
                  </a:lnTo>
                  <a:lnTo>
                    <a:pt x="42022" y="9712"/>
                  </a:lnTo>
                  <a:cubicBezTo>
                    <a:pt x="44238" y="9636"/>
                    <a:pt x="46425" y="9523"/>
                    <a:pt x="48679" y="9495"/>
                  </a:cubicBezTo>
                  <a:lnTo>
                    <a:pt x="52328" y="13144"/>
                  </a:lnTo>
                  <a:lnTo>
                    <a:pt x="50961" y="14511"/>
                  </a:lnTo>
                  <a:cubicBezTo>
                    <a:pt x="50037" y="15435"/>
                    <a:pt x="50037" y="16925"/>
                    <a:pt x="50961" y="17849"/>
                  </a:cubicBezTo>
                  <a:cubicBezTo>
                    <a:pt x="51885" y="18773"/>
                    <a:pt x="53374" y="18773"/>
                    <a:pt x="54298" y="17849"/>
                  </a:cubicBezTo>
                  <a:lnTo>
                    <a:pt x="55666" y="16481"/>
                  </a:lnTo>
                  <a:lnTo>
                    <a:pt x="58070" y="18886"/>
                  </a:lnTo>
                  <a:cubicBezTo>
                    <a:pt x="58994" y="19810"/>
                    <a:pt x="60484" y="19810"/>
                    <a:pt x="61408" y="18886"/>
                  </a:cubicBezTo>
                  <a:cubicBezTo>
                    <a:pt x="62332" y="17962"/>
                    <a:pt x="62332" y="16472"/>
                    <a:pt x="61408" y="15548"/>
                  </a:cubicBezTo>
                  <a:lnTo>
                    <a:pt x="59003" y="13144"/>
                  </a:lnTo>
                  <a:lnTo>
                    <a:pt x="61615" y="10532"/>
                  </a:lnTo>
                  <a:cubicBezTo>
                    <a:pt x="69073" y="12927"/>
                    <a:pt x="69036" y="17453"/>
                    <a:pt x="68555" y="24326"/>
                  </a:cubicBezTo>
                  <a:cubicBezTo>
                    <a:pt x="67499" y="38620"/>
                    <a:pt x="66499" y="54225"/>
                    <a:pt x="67065" y="61560"/>
                  </a:cubicBezTo>
                  <a:cubicBezTo>
                    <a:pt x="67508" y="67303"/>
                    <a:pt x="67471" y="69528"/>
                    <a:pt x="57636" y="69160"/>
                  </a:cubicBezTo>
                  <a:lnTo>
                    <a:pt x="17093" y="67538"/>
                  </a:lnTo>
                  <a:cubicBezTo>
                    <a:pt x="16715" y="67519"/>
                    <a:pt x="16310" y="67472"/>
                    <a:pt x="15914" y="67453"/>
                  </a:cubicBezTo>
                  <a:lnTo>
                    <a:pt x="18073" y="65294"/>
                  </a:lnTo>
                  <a:cubicBezTo>
                    <a:pt x="18959" y="65719"/>
                    <a:pt x="19704" y="66011"/>
                    <a:pt x="20713" y="65011"/>
                  </a:cubicBezTo>
                  <a:cubicBezTo>
                    <a:pt x="21439" y="64285"/>
                    <a:pt x="21430" y="63248"/>
                    <a:pt x="21005" y="62371"/>
                  </a:cubicBezTo>
                  <a:lnTo>
                    <a:pt x="30811" y="52565"/>
                  </a:lnTo>
                  <a:cubicBezTo>
                    <a:pt x="31735" y="51641"/>
                    <a:pt x="31735" y="50152"/>
                    <a:pt x="30811" y="49228"/>
                  </a:cubicBezTo>
                  <a:cubicBezTo>
                    <a:pt x="29887" y="48304"/>
                    <a:pt x="28398" y="48304"/>
                    <a:pt x="27474" y="49228"/>
                  </a:cubicBezTo>
                  <a:lnTo>
                    <a:pt x="17866" y="58826"/>
                  </a:lnTo>
                  <a:lnTo>
                    <a:pt x="9559" y="50519"/>
                  </a:lnTo>
                  <a:lnTo>
                    <a:pt x="9568" y="46955"/>
                  </a:lnTo>
                  <a:cubicBezTo>
                    <a:pt x="9615" y="46955"/>
                    <a:pt x="9653" y="47012"/>
                    <a:pt x="9700" y="47012"/>
                  </a:cubicBezTo>
                  <a:cubicBezTo>
                    <a:pt x="10304" y="47012"/>
                    <a:pt x="10907" y="46776"/>
                    <a:pt x="11369" y="46324"/>
                  </a:cubicBezTo>
                  <a:lnTo>
                    <a:pt x="13670" y="44023"/>
                  </a:lnTo>
                  <a:lnTo>
                    <a:pt x="19044" y="49397"/>
                  </a:lnTo>
                  <a:cubicBezTo>
                    <a:pt x="19968" y="50321"/>
                    <a:pt x="21458" y="50321"/>
                    <a:pt x="22382" y="49397"/>
                  </a:cubicBezTo>
                  <a:cubicBezTo>
                    <a:pt x="23306" y="48473"/>
                    <a:pt x="23306" y="46984"/>
                    <a:pt x="22382" y="46060"/>
                  </a:cubicBezTo>
                  <a:lnTo>
                    <a:pt x="17008" y="40685"/>
                  </a:lnTo>
                  <a:lnTo>
                    <a:pt x="28237" y="29455"/>
                  </a:lnTo>
                  <a:cubicBezTo>
                    <a:pt x="29161" y="28531"/>
                    <a:pt x="29161" y="27042"/>
                    <a:pt x="28237" y="26118"/>
                  </a:cubicBezTo>
                  <a:cubicBezTo>
                    <a:pt x="27313" y="25194"/>
                    <a:pt x="25824" y="25194"/>
                    <a:pt x="24900" y="26118"/>
                  </a:cubicBezTo>
                  <a:lnTo>
                    <a:pt x="24881" y="26137"/>
                  </a:lnTo>
                  <a:lnTo>
                    <a:pt x="19110" y="20366"/>
                  </a:lnTo>
                  <a:lnTo>
                    <a:pt x="24409" y="15067"/>
                  </a:lnTo>
                  <a:lnTo>
                    <a:pt x="32546" y="23204"/>
                  </a:lnTo>
                  <a:cubicBezTo>
                    <a:pt x="33470" y="24128"/>
                    <a:pt x="34960" y="24128"/>
                    <a:pt x="35884" y="23204"/>
                  </a:cubicBezTo>
                  <a:cubicBezTo>
                    <a:pt x="36808" y="22280"/>
                    <a:pt x="36808" y="20790"/>
                    <a:pt x="35884" y="19866"/>
                  </a:cubicBezTo>
                  <a:lnTo>
                    <a:pt x="27747" y="11729"/>
                  </a:lnTo>
                  <a:lnTo>
                    <a:pt x="29359" y="10117"/>
                  </a:lnTo>
                  <a:cubicBezTo>
                    <a:pt x="35582" y="9910"/>
                    <a:pt x="36101" y="9900"/>
                    <a:pt x="36101" y="9900"/>
                  </a:cubicBezTo>
                  <a:close/>
                  <a:moveTo>
                    <a:pt x="13114" y="10711"/>
                  </a:moveTo>
                  <a:lnTo>
                    <a:pt x="19780" y="10475"/>
                  </a:lnTo>
                  <a:lnTo>
                    <a:pt x="21043" y="11739"/>
                  </a:lnTo>
                  <a:lnTo>
                    <a:pt x="15735" y="17038"/>
                  </a:lnTo>
                  <a:cubicBezTo>
                    <a:pt x="14773" y="16076"/>
                    <a:pt x="11020" y="12191"/>
                    <a:pt x="9927" y="11503"/>
                  </a:cubicBezTo>
                  <a:cubicBezTo>
                    <a:pt x="9964" y="11437"/>
                    <a:pt x="9964" y="11305"/>
                    <a:pt x="10011" y="11248"/>
                  </a:cubicBezTo>
                  <a:cubicBezTo>
                    <a:pt x="10351" y="10834"/>
                    <a:pt x="10700" y="10720"/>
                    <a:pt x="13114" y="10711"/>
                  </a:cubicBezTo>
                  <a:close/>
                </a:path>
              </a:pathLst>
            </a:custGeom>
            <a:grpFill/>
            <a:ln w="9381" cap="flat">
              <a:noFill/>
              <a:prstDash val="solid"/>
              <a:miter/>
            </a:ln>
          </p:spPr>
          <p:txBody>
            <a:bodyPr rtlCol="0" anchor="ctr"/>
            <a:lstStyle/>
            <a:p>
              <a:endParaRPr lang="fr-FR"/>
            </a:p>
          </p:txBody>
        </p:sp>
        <p:sp>
          <p:nvSpPr>
            <p:cNvPr id="26" name="Forme libre 415">
              <a:extLst>
                <a:ext uri="{FF2B5EF4-FFF2-40B4-BE49-F238E27FC236}">
                  <a16:creationId xmlns:a16="http://schemas.microsoft.com/office/drawing/2014/main" id="{E3339B40-1201-1754-1DF5-CC8382D39F97}"/>
                </a:ext>
              </a:extLst>
            </p:cNvPr>
            <p:cNvSpPr/>
            <p:nvPr/>
          </p:nvSpPr>
          <p:spPr>
            <a:xfrm>
              <a:off x="4865027" y="3206577"/>
              <a:ext cx="78084" cy="78615"/>
            </a:xfrm>
            <a:custGeom>
              <a:avLst/>
              <a:gdLst>
                <a:gd name="connsiteX0" fmla="*/ 49043 w 78084"/>
                <a:gd name="connsiteY0" fmla="*/ 51 h 78615"/>
                <a:gd name="connsiteX1" fmla="*/ 33561 w 78084"/>
                <a:gd name="connsiteY1" fmla="*/ 551 h 78615"/>
                <a:gd name="connsiteX2" fmla="*/ 13119 w 78084"/>
                <a:gd name="connsiteY2" fmla="*/ 1286 h 78615"/>
                <a:gd name="connsiteX3" fmla="*/ 183 w 78084"/>
                <a:gd name="connsiteY3" fmla="*/ 23378 h 78615"/>
                <a:gd name="connsiteX4" fmla="*/ 117 w 78084"/>
                <a:gd name="connsiteY4" fmla="*/ 57793 h 78615"/>
                <a:gd name="connsiteX5" fmla="*/ 16721 w 78084"/>
                <a:gd name="connsiteY5" fmla="*/ 76952 h 78615"/>
                <a:gd name="connsiteX6" fmla="*/ 57265 w 78084"/>
                <a:gd name="connsiteY6" fmla="*/ 78574 h 78615"/>
                <a:gd name="connsiteX7" fmla="*/ 76481 w 78084"/>
                <a:gd name="connsiteY7" fmla="*/ 60839 h 78615"/>
                <a:gd name="connsiteX8" fmla="*/ 77970 w 78084"/>
                <a:gd name="connsiteY8" fmla="*/ 25019 h 78615"/>
                <a:gd name="connsiteX9" fmla="*/ 49043 w 78084"/>
                <a:gd name="connsiteY9" fmla="*/ 51 h 78615"/>
                <a:gd name="connsiteX10" fmla="*/ 56680 w 78084"/>
                <a:gd name="connsiteY10" fmla="*/ 9555 h 78615"/>
                <a:gd name="connsiteX11" fmla="*/ 56567 w 78084"/>
                <a:gd name="connsiteY11" fmla="*/ 9669 h 78615"/>
                <a:gd name="connsiteX12" fmla="*/ 56445 w 78084"/>
                <a:gd name="connsiteY12" fmla="*/ 9546 h 78615"/>
                <a:gd name="connsiteX13" fmla="*/ 56680 w 78084"/>
                <a:gd name="connsiteY13" fmla="*/ 9555 h 78615"/>
                <a:gd name="connsiteX14" fmla="*/ 13148 w 78084"/>
                <a:gd name="connsiteY14" fmla="*/ 10725 h 78615"/>
                <a:gd name="connsiteX15" fmla="*/ 20794 w 78084"/>
                <a:gd name="connsiteY15" fmla="*/ 10451 h 78615"/>
                <a:gd name="connsiteX16" fmla="*/ 21954 w 78084"/>
                <a:gd name="connsiteY16" fmla="*/ 11602 h 78615"/>
                <a:gd name="connsiteX17" fmla="*/ 16646 w 78084"/>
                <a:gd name="connsiteY17" fmla="*/ 16910 h 78615"/>
                <a:gd name="connsiteX18" fmla="*/ 11309 w 78084"/>
                <a:gd name="connsiteY18" fmla="*/ 11573 h 78615"/>
                <a:gd name="connsiteX19" fmla="*/ 10206 w 78084"/>
                <a:gd name="connsiteY19" fmla="*/ 11111 h 78615"/>
                <a:gd name="connsiteX20" fmla="*/ 13148 w 78084"/>
                <a:gd name="connsiteY20" fmla="*/ 10725 h 78615"/>
                <a:gd name="connsiteX21" fmla="*/ 11318 w 78084"/>
                <a:gd name="connsiteY21" fmla="*/ 66119 h 78615"/>
                <a:gd name="connsiteX22" fmla="*/ 9546 w 78084"/>
                <a:gd name="connsiteY22" fmla="*/ 57821 h 78615"/>
                <a:gd name="connsiteX23" fmla="*/ 9546 w 78084"/>
                <a:gd name="connsiteY23" fmla="*/ 56162 h 78615"/>
                <a:gd name="connsiteX24" fmla="*/ 15410 w 78084"/>
                <a:gd name="connsiteY24" fmla="*/ 62027 h 78615"/>
                <a:gd name="connsiteX25" fmla="*/ 11318 w 78084"/>
                <a:gd name="connsiteY25" fmla="*/ 66119 h 78615"/>
                <a:gd name="connsiteX26" fmla="*/ 9583 w 78084"/>
                <a:gd name="connsiteY26" fmla="*/ 38917 h 78615"/>
                <a:gd name="connsiteX27" fmla="*/ 11215 w 78084"/>
                <a:gd name="connsiteY27" fmla="*/ 40548 h 78615"/>
                <a:gd name="connsiteX28" fmla="*/ 9574 w 78084"/>
                <a:gd name="connsiteY28" fmla="*/ 42188 h 78615"/>
                <a:gd name="connsiteX29" fmla="*/ 9583 w 78084"/>
                <a:gd name="connsiteY29" fmla="*/ 38917 h 78615"/>
                <a:gd name="connsiteX30" fmla="*/ 9593 w 78084"/>
                <a:gd name="connsiteY30" fmla="*/ 32269 h 78615"/>
                <a:gd name="connsiteX31" fmla="*/ 9612 w 78084"/>
                <a:gd name="connsiteY31" fmla="*/ 23397 h 78615"/>
                <a:gd name="connsiteX32" fmla="*/ 9395 w 78084"/>
                <a:gd name="connsiteY32" fmla="*/ 16344 h 78615"/>
                <a:gd name="connsiteX33" fmla="*/ 13845 w 78084"/>
                <a:gd name="connsiteY33" fmla="*/ 20795 h 78615"/>
                <a:gd name="connsiteX34" fmla="*/ 14505 w 78084"/>
                <a:gd name="connsiteY34" fmla="*/ 22379 h 78615"/>
                <a:gd name="connsiteX35" fmla="*/ 16089 w 78084"/>
                <a:gd name="connsiteY35" fmla="*/ 23039 h 78615"/>
                <a:gd name="connsiteX36" fmla="*/ 22407 w 78084"/>
                <a:gd name="connsiteY36" fmla="*/ 29356 h 78615"/>
                <a:gd name="connsiteX37" fmla="*/ 14534 w 78084"/>
                <a:gd name="connsiteY37" fmla="*/ 37229 h 78615"/>
                <a:gd name="connsiteX38" fmla="*/ 9593 w 78084"/>
                <a:gd name="connsiteY38" fmla="*/ 32269 h 78615"/>
                <a:gd name="connsiteX39" fmla="*/ 68561 w 78084"/>
                <a:gd name="connsiteY39" fmla="*/ 24330 h 78615"/>
                <a:gd name="connsiteX40" fmla="*/ 67071 w 78084"/>
                <a:gd name="connsiteY40" fmla="*/ 61565 h 78615"/>
                <a:gd name="connsiteX41" fmla="*/ 57633 w 78084"/>
                <a:gd name="connsiteY41" fmla="*/ 69164 h 78615"/>
                <a:gd name="connsiteX42" fmla="*/ 17089 w 78084"/>
                <a:gd name="connsiteY42" fmla="*/ 67543 h 78615"/>
                <a:gd name="connsiteX43" fmla="*/ 16589 w 78084"/>
                <a:gd name="connsiteY43" fmla="*/ 67505 h 78615"/>
                <a:gd name="connsiteX44" fmla="*/ 18937 w 78084"/>
                <a:gd name="connsiteY44" fmla="*/ 65157 h 78615"/>
                <a:gd name="connsiteX45" fmla="*/ 21577 w 78084"/>
                <a:gd name="connsiteY45" fmla="*/ 64874 h 78615"/>
                <a:gd name="connsiteX46" fmla="*/ 21860 w 78084"/>
                <a:gd name="connsiteY46" fmla="*/ 62234 h 78615"/>
                <a:gd name="connsiteX47" fmla="*/ 31666 w 78084"/>
                <a:gd name="connsiteY47" fmla="*/ 52428 h 78615"/>
                <a:gd name="connsiteX48" fmla="*/ 31666 w 78084"/>
                <a:gd name="connsiteY48" fmla="*/ 49090 h 78615"/>
                <a:gd name="connsiteX49" fmla="*/ 28328 w 78084"/>
                <a:gd name="connsiteY49" fmla="*/ 49090 h 78615"/>
                <a:gd name="connsiteX50" fmla="*/ 18720 w 78084"/>
                <a:gd name="connsiteY50" fmla="*/ 58698 h 78615"/>
                <a:gd name="connsiteX51" fmla="*/ 9565 w 78084"/>
                <a:gd name="connsiteY51" fmla="*/ 49505 h 78615"/>
                <a:gd name="connsiteX52" fmla="*/ 9574 w 78084"/>
                <a:gd name="connsiteY52" fmla="*/ 46460 h 78615"/>
                <a:gd name="connsiteX53" fmla="*/ 12252 w 78084"/>
                <a:gd name="connsiteY53" fmla="*/ 46186 h 78615"/>
                <a:gd name="connsiteX54" fmla="*/ 14552 w 78084"/>
                <a:gd name="connsiteY54" fmla="*/ 43886 h 78615"/>
                <a:gd name="connsiteX55" fmla="*/ 19927 w 78084"/>
                <a:gd name="connsiteY55" fmla="*/ 49260 h 78615"/>
                <a:gd name="connsiteX56" fmla="*/ 23255 w 78084"/>
                <a:gd name="connsiteY56" fmla="*/ 49260 h 78615"/>
                <a:gd name="connsiteX57" fmla="*/ 23255 w 78084"/>
                <a:gd name="connsiteY57" fmla="*/ 45922 h 78615"/>
                <a:gd name="connsiteX58" fmla="*/ 17881 w 78084"/>
                <a:gd name="connsiteY58" fmla="*/ 40548 h 78615"/>
                <a:gd name="connsiteX59" fmla="*/ 29111 w 78084"/>
                <a:gd name="connsiteY59" fmla="*/ 29318 h 78615"/>
                <a:gd name="connsiteX60" fmla="*/ 29111 w 78084"/>
                <a:gd name="connsiteY60" fmla="*/ 25980 h 78615"/>
                <a:gd name="connsiteX61" fmla="*/ 25782 w 78084"/>
                <a:gd name="connsiteY61" fmla="*/ 25980 h 78615"/>
                <a:gd name="connsiteX62" fmla="*/ 25754 w 78084"/>
                <a:gd name="connsiteY62" fmla="*/ 26009 h 78615"/>
                <a:gd name="connsiteX63" fmla="*/ 19983 w 78084"/>
                <a:gd name="connsiteY63" fmla="*/ 20238 h 78615"/>
                <a:gd name="connsiteX64" fmla="*/ 25292 w 78084"/>
                <a:gd name="connsiteY64" fmla="*/ 14930 h 78615"/>
                <a:gd name="connsiteX65" fmla="*/ 33429 w 78084"/>
                <a:gd name="connsiteY65" fmla="*/ 23067 h 78615"/>
                <a:gd name="connsiteX66" fmla="*/ 36767 w 78084"/>
                <a:gd name="connsiteY66" fmla="*/ 23067 h 78615"/>
                <a:gd name="connsiteX67" fmla="*/ 36767 w 78084"/>
                <a:gd name="connsiteY67" fmla="*/ 19729 h 78615"/>
                <a:gd name="connsiteX68" fmla="*/ 28620 w 78084"/>
                <a:gd name="connsiteY68" fmla="*/ 11602 h 78615"/>
                <a:gd name="connsiteX69" fmla="*/ 30110 w 78084"/>
                <a:gd name="connsiteY69" fmla="*/ 10112 h 78615"/>
                <a:gd name="connsiteX70" fmla="*/ 33995 w 78084"/>
                <a:gd name="connsiteY70" fmla="*/ 9970 h 78615"/>
                <a:gd name="connsiteX71" fmla="*/ 37059 w 78084"/>
                <a:gd name="connsiteY71" fmla="*/ 9867 h 78615"/>
                <a:gd name="connsiteX72" fmla="*/ 37398 w 78084"/>
                <a:gd name="connsiteY72" fmla="*/ 10696 h 78615"/>
                <a:gd name="connsiteX73" fmla="*/ 41095 w 78084"/>
                <a:gd name="connsiteY73" fmla="*/ 14392 h 78615"/>
                <a:gd name="connsiteX74" fmla="*/ 39256 w 78084"/>
                <a:gd name="connsiteY74" fmla="*/ 16231 h 78615"/>
                <a:gd name="connsiteX75" fmla="*/ 39256 w 78084"/>
                <a:gd name="connsiteY75" fmla="*/ 19569 h 78615"/>
                <a:gd name="connsiteX76" fmla="*/ 42584 w 78084"/>
                <a:gd name="connsiteY76" fmla="*/ 19569 h 78615"/>
                <a:gd name="connsiteX77" fmla="*/ 44423 w 78084"/>
                <a:gd name="connsiteY77" fmla="*/ 17730 h 78615"/>
                <a:gd name="connsiteX78" fmla="*/ 47893 w 78084"/>
                <a:gd name="connsiteY78" fmla="*/ 21200 h 78615"/>
                <a:gd name="connsiteX79" fmla="*/ 51221 w 78084"/>
                <a:gd name="connsiteY79" fmla="*/ 21200 h 78615"/>
                <a:gd name="connsiteX80" fmla="*/ 51221 w 78084"/>
                <a:gd name="connsiteY80" fmla="*/ 17862 h 78615"/>
                <a:gd name="connsiteX81" fmla="*/ 47751 w 78084"/>
                <a:gd name="connsiteY81" fmla="*/ 14392 h 78615"/>
                <a:gd name="connsiteX82" fmla="*/ 48421 w 78084"/>
                <a:gd name="connsiteY82" fmla="*/ 13723 h 78615"/>
                <a:gd name="connsiteX83" fmla="*/ 48421 w 78084"/>
                <a:gd name="connsiteY83" fmla="*/ 10385 h 78615"/>
                <a:gd name="connsiteX84" fmla="*/ 45083 w 78084"/>
                <a:gd name="connsiteY84" fmla="*/ 10385 h 78615"/>
                <a:gd name="connsiteX85" fmla="*/ 44413 w 78084"/>
                <a:gd name="connsiteY85" fmla="*/ 11055 h 78615"/>
                <a:gd name="connsiteX86" fmla="*/ 43027 w 78084"/>
                <a:gd name="connsiteY86" fmla="*/ 9669 h 78615"/>
                <a:gd name="connsiteX87" fmla="*/ 49241 w 78084"/>
                <a:gd name="connsiteY87" fmla="*/ 9471 h 78615"/>
                <a:gd name="connsiteX88" fmla="*/ 49684 w 78084"/>
                <a:gd name="connsiteY88" fmla="*/ 9461 h 78615"/>
                <a:gd name="connsiteX89" fmla="*/ 53220 w 78084"/>
                <a:gd name="connsiteY89" fmla="*/ 12997 h 78615"/>
                <a:gd name="connsiteX90" fmla="*/ 51853 w 78084"/>
                <a:gd name="connsiteY90" fmla="*/ 14364 h 78615"/>
                <a:gd name="connsiteX91" fmla="*/ 51853 w 78084"/>
                <a:gd name="connsiteY91" fmla="*/ 17702 h 78615"/>
                <a:gd name="connsiteX92" fmla="*/ 55181 w 78084"/>
                <a:gd name="connsiteY92" fmla="*/ 17702 h 78615"/>
                <a:gd name="connsiteX93" fmla="*/ 56548 w 78084"/>
                <a:gd name="connsiteY93" fmla="*/ 16335 h 78615"/>
                <a:gd name="connsiteX94" fmla="*/ 58953 w 78084"/>
                <a:gd name="connsiteY94" fmla="*/ 18739 h 78615"/>
                <a:gd name="connsiteX95" fmla="*/ 62290 w 78084"/>
                <a:gd name="connsiteY95" fmla="*/ 18739 h 78615"/>
                <a:gd name="connsiteX96" fmla="*/ 62290 w 78084"/>
                <a:gd name="connsiteY96" fmla="*/ 15401 h 78615"/>
                <a:gd name="connsiteX97" fmla="*/ 59886 w 78084"/>
                <a:gd name="connsiteY97" fmla="*/ 12997 h 78615"/>
                <a:gd name="connsiteX98" fmla="*/ 62149 w 78084"/>
                <a:gd name="connsiteY98" fmla="*/ 10734 h 78615"/>
                <a:gd name="connsiteX99" fmla="*/ 68561 w 78084"/>
                <a:gd name="connsiteY99" fmla="*/ 24330 h 786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78084" h="78615">
                  <a:moveTo>
                    <a:pt x="49043" y="51"/>
                  </a:moveTo>
                  <a:cubicBezTo>
                    <a:pt x="43895" y="89"/>
                    <a:pt x="38728" y="325"/>
                    <a:pt x="33561" y="551"/>
                  </a:cubicBezTo>
                  <a:lnTo>
                    <a:pt x="13119" y="1286"/>
                  </a:lnTo>
                  <a:cubicBezTo>
                    <a:pt x="-2551" y="1334"/>
                    <a:pt x="183" y="13949"/>
                    <a:pt x="183" y="23378"/>
                  </a:cubicBezTo>
                  <a:lnTo>
                    <a:pt x="117" y="57793"/>
                  </a:lnTo>
                  <a:cubicBezTo>
                    <a:pt x="79" y="72493"/>
                    <a:pt x="6076" y="76528"/>
                    <a:pt x="16721" y="76952"/>
                  </a:cubicBezTo>
                  <a:lnTo>
                    <a:pt x="57265" y="78574"/>
                  </a:lnTo>
                  <a:cubicBezTo>
                    <a:pt x="70776" y="79121"/>
                    <a:pt x="77499" y="74265"/>
                    <a:pt x="76481" y="60839"/>
                  </a:cubicBezTo>
                  <a:cubicBezTo>
                    <a:pt x="75896" y="53211"/>
                    <a:pt x="77405" y="32731"/>
                    <a:pt x="77970" y="25019"/>
                  </a:cubicBezTo>
                  <a:cubicBezTo>
                    <a:pt x="79309" y="6057"/>
                    <a:pt x="68815" y="-665"/>
                    <a:pt x="49043" y="51"/>
                  </a:cubicBezTo>
                  <a:close/>
                  <a:moveTo>
                    <a:pt x="56680" y="9555"/>
                  </a:moveTo>
                  <a:lnTo>
                    <a:pt x="56567" y="9669"/>
                  </a:lnTo>
                  <a:lnTo>
                    <a:pt x="56445" y="9546"/>
                  </a:lnTo>
                  <a:cubicBezTo>
                    <a:pt x="56520" y="9555"/>
                    <a:pt x="56595" y="9546"/>
                    <a:pt x="56680" y="9555"/>
                  </a:cubicBezTo>
                  <a:close/>
                  <a:moveTo>
                    <a:pt x="13148" y="10725"/>
                  </a:moveTo>
                  <a:lnTo>
                    <a:pt x="20794" y="10451"/>
                  </a:lnTo>
                  <a:lnTo>
                    <a:pt x="21954" y="11602"/>
                  </a:lnTo>
                  <a:lnTo>
                    <a:pt x="16646" y="16910"/>
                  </a:lnTo>
                  <a:lnTo>
                    <a:pt x="11309" y="11573"/>
                  </a:lnTo>
                  <a:cubicBezTo>
                    <a:pt x="11007" y="11272"/>
                    <a:pt x="10592" y="11215"/>
                    <a:pt x="10206" y="11111"/>
                  </a:cubicBezTo>
                  <a:cubicBezTo>
                    <a:pt x="10526" y="10819"/>
                    <a:pt x="11064" y="10725"/>
                    <a:pt x="13148" y="10725"/>
                  </a:cubicBezTo>
                  <a:close/>
                  <a:moveTo>
                    <a:pt x="11318" y="66119"/>
                  </a:moveTo>
                  <a:cubicBezTo>
                    <a:pt x="9800" y="64572"/>
                    <a:pt x="9536" y="61131"/>
                    <a:pt x="9546" y="57821"/>
                  </a:cubicBezTo>
                  <a:lnTo>
                    <a:pt x="9546" y="56162"/>
                  </a:lnTo>
                  <a:lnTo>
                    <a:pt x="15410" y="62027"/>
                  </a:lnTo>
                  <a:lnTo>
                    <a:pt x="11318" y="66119"/>
                  </a:lnTo>
                  <a:close/>
                  <a:moveTo>
                    <a:pt x="9583" y="38917"/>
                  </a:moveTo>
                  <a:lnTo>
                    <a:pt x="11215" y="40548"/>
                  </a:lnTo>
                  <a:lnTo>
                    <a:pt x="9574" y="42188"/>
                  </a:lnTo>
                  <a:lnTo>
                    <a:pt x="9583" y="38917"/>
                  </a:lnTo>
                  <a:close/>
                  <a:moveTo>
                    <a:pt x="9593" y="32269"/>
                  </a:moveTo>
                  <a:lnTo>
                    <a:pt x="9612" y="23397"/>
                  </a:lnTo>
                  <a:cubicBezTo>
                    <a:pt x="9612" y="23387"/>
                    <a:pt x="9395" y="16344"/>
                    <a:pt x="9395" y="16344"/>
                  </a:cubicBezTo>
                  <a:lnTo>
                    <a:pt x="13845" y="20795"/>
                  </a:lnTo>
                  <a:cubicBezTo>
                    <a:pt x="13864" y="21370"/>
                    <a:pt x="14062" y="21945"/>
                    <a:pt x="14505" y="22379"/>
                  </a:cubicBezTo>
                  <a:cubicBezTo>
                    <a:pt x="14948" y="22822"/>
                    <a:pt x="15514" y="23020"/>
                    <a:pt x="16089" y="23039"/>
                  </a:cubicBezTo>
                  <a:lnTo>
                    <a:pt x="22407" y="29356"/>
                  </a:lnTo>
                  <a:lnTo>
                    <a:pt x="14534" y="37229"/>
                  </a:lnTo>
                  <a:lnTo>
                    <a:pt x="9593" y="32269"/>
                  </a:lnTo>
                  <a:close/>
                  <a:moveTo>
                    <a:pt x="68561" y="24330"/>
                  </a:moveTo>
                  <a:cubicBezTo>
                    <a:pt x="67872" y="33712"/>
                    <a:pt x="66439" y="53230"/>
                    <a:pt x="67071" y="61565"/>
                  </a:cubicBezTo>
                  <a:cubicBezTo>
                    <a:pt x="67514" y="67260"/>
                    <a:pt x="67467" y="69598"/>
                    <a:pt x="57633" y="69164"/>
                  </a:cubicBezTo>
                  <a:lnTo>
                    <a:pt x="17089" y="67543"/>
                  </a:lnTo>
                  <a:cubicBezTo>
                    <a:pt x="16929" y="67533"/>
                    <a:pt x="16749" y="67514"/>
                    <a:pt x="16589" y="67505"/>
                  </a:cubicBezTo>
                  <a:lnTo>
                    <a:pt x="18937" y="65157"/>
                  </a:lnTo>
                  <a:cubicBezTo>
                    <a:pt x="19814" y="65581"/>
                    <a:pt x="20568" y="65883"/>
                    <a:pt x="21577" y="64874"/>
                  </a:cubicBezTo>
                  <a:cubicBezTo>
                    <a:pt x="22303" y="64148"/>
                    <a:pt x="22294" y="63111"/>
                    <a:pt x="21860" y="62234"/>
                  </a:cubicBezTo>
                  <a:lnTo>
                    <a:pt x="31666" y="52428"/>
                  </a:lnTo>
                  <a:cubicBezTo>
                    <a:pt x="32590" y="51504"/>
                    <a:pt x="32590" y="50014"/>
                    <a:pt x="31666" y="49090"/>
                  </a:cubicBezTo>
                  <a:cubicBezTo>
                    <a:pt x="30742" y="48166"/>
                    <a:pt x="29252" y="48166"/>
                    <a:pt x="28328" y="49090"/>
                  </a:cubicBezTo>
                  <a:lnTo>
                    <a:pt x="18720" y="58698"/>
                  </a:lnTo>
                  <a:lnTo>
                    <a:pt x="9565" y="49505"/>
                  </a:lnTo>
                  <a:lnTo>
                    <a:pt x="9574" y="46460"/>
                  </a:lnTo>
                  <a:cubicBezTo>
                    <a:pt x="10460" y="46903"/>
                    <a:pt x="11234" y="47205"/>
                    <a:pt x="12252" y="46186"/>
                  </a:cubicBezTo>
                  <a:lnTo>
                    <a:pt x="14552" y="43886"/>
                  </a:lnTo>
                  <a:lnTo>
                    <a:pt x="19927" y="49260"/>
                  </a:lnTo>
                  <a:cubicBezTo>
                    <a:pt x="20851" y="50184"/>
                    <a:pt x="22341" y="50184"/>
                    <a:pt x="23255" y="49260"/>
                  </a:cubicBezTo>
                  <a:cubicBezTo>
                    <a:pt x="24179" y="48336"/>
                    <a:pt x="24179" y="46846"/>
                    <a:pt x="23255" y="45922"/>
                  </a:cubicBezTo>
                  <a:lnTo>
                    <a:pt x="17881" y="40548"/>
                  </a:lnTo>
                  <a:lnTo>
                    <a:pt x="29111" y="29318"/>
                  </a:lnTo>
                  <a:cubicBezTo>
                    <a:pt x="30035" y="28394"/>
                    <a:pt x="30035" y="26904"/>
                    <a:pt x="29111" y="25980"/>
                  </a:cubicBezTo>
                  <a:cubicBezTo>
                    <a:pt x="28186" y="25056"/>
                    <a:pt x="26697" y="25056"/>
                    <a:pt x="25782" y="25980"/>
                  </a:cubicBezTo>
                  <a:lnTo>
                    <a:pt x="25754" y="26009"/>
                  </a:lnTo>
                  <a:lnTo>
                    <a:pt x="19983" y="20238"/>
                  </a:lnTo>
                  <a:lnTo>
                    <a:pt x="25292" y="14930"/>
                  </a:lnTo>
                  <a:lnTo>
                    <a:pt x="33429" y="23067"/>
                  </a:lnTo>
                  <a:cubicBezTo>
                    <a:pt x="34353" y="23991"/>
                    <a:pt x="35843" y="23991"/>
                    <a:pt x="36767" y="23067"/>
                  </a:cubicBezTo>
                  <a:cubicBezTo>
                    <a:pt x="37691" y="22143"/>
                    <a:pt x="37691" y="20653"/>
                    <a:pt x="36767" y="19729"/>
                  </a:cubicBezTo>
                  <a:lnTo>
                    <a:pt x="28620" y="11602"/>
                  </a:lnTo>
                  <a:lnTo>
                    <a:pt x="30110" y="10112"/>
                  </a:lnTo>
                  <a:lnTo>
                    <a:pt x="33995" y="9970"/>
                  </a:lnTo>
                  <a:cubicBezTo>
                    <a:pt x="35004" y="9923"/>
                    <a:pt x="36041" y="9914"/>
                    <a:pt x="37059" y="9867"/>
                  </a:cubicBezTo>
                  <a:cubicBezTo>
                    <a:pt x="37172" y="10149"/>
                    <a:pt x="37172" y="10461"/>
                    <a:pt x="37398" y="10696"/>
                  </a:cubicBezTo>
                  <a:lnTo>
                    <a:pt x="41095" y="14392"/>
                  </a:lnTo>
                  <a:lnTo>
                    <a:pt x="39256" y="16231"/>
                  </a:lnTo>
                  <a:cubicBezTo>
                    <a:pt x="38332" y="17155"/>
                    <a:pt x="38332" y="18645"/>
                    <a:pt x="39256" y="19569"/>
                  </a:cubicBezTo>
                  <a:cubicBezTo>
                    <a:pt x="40180" y="20493"/>
                    <a:pt x="41670" y="20493"/>
                    <a:pt x="42584" y="19569"/>
                  </a:cubicBezTo>
                  <a:lnTo>
                    <a:pt x="44423" y="17730"/>
                  </a:lnTo>
                  <a:lnTo>
                    <a:pt x="47893" y="21200"/>
                  </a:lnTo>
                  <a:cubicBezTo>
                    <a:pt x="48817" y="22124"/>
                    <a:pt x="50306" y="22124"/>
                    <a:pt x="51221" y="21200"/>
                  </a:cubicBezTo>
                  <a:cubicBezTo>
                    <a:pt x="52145" y="20276"/>
                    <a:pt x="52145" y="18786"/>
                    <a:pt x="51221" y="17862"/>
                  </a:cubicBezTo>
                  <a:lnTo>
                    <a:pt x="47751" y="14392"/>
                  </a:lnTo>
                  <a:lnTo>
                    <a:pt x="48421" y="13723"/>
                  </a:lnTo>
                  <a:cubicBezTo>
                    <a:pt x="49345" y="12799"/>
                    <a:pt x="49345" y="11309"/>
                    <a:pt x="48421" y="10385"/>
                  </a:cubicBezTo>
                  <a:cubicBezTo>
                    <a:pt x="47497" y="9461"/>
                    <a:pt x="46007" y="9461"/>
                    <a:pt x="45083" y="10385"/>
                  </a:cubicBezTo>
                  <a:lnTo>
                    <a:pt x="44413" y="11055"/>
                  </a:lnTo>
                  <a:lnTo>
                    <a:pt x="43027" y="9669"/>
                  </a:lnTo>
                  <a:cubicBezTo>
                    <a:pt x="45102" y="9603"/>
                    <a:pt x="47138" y="9489"/>
                    <a:pt x="49241" y="9471"/>
                  </a:cubicBezTo>
                  <a:cubicBezTo>
                    <a:pt x="49392" y="9461"/>
                    <a:pt x="49543" y="9461"/>
                    <a:pt x="49684" y="9461"/>
                  </a:cubicBezTo>
                  <a:lnTo>
                    <a:pt x="53220" y="12997"/>
                  </a:lnTo>
                  <a:lnTo>
                    <a:pt x="51853" y="14364"/>
                  </a:lnTo>
                  <a:cubicBezTo>
                    <a:pt x="50929" y="15288"/>
                    <a:pt x="50929" y="16778"/>
                    <a:pt x="51853" y="17702"/>
                  </a:cubicBezTo>
                  <a:cubicBezTo>
                    <a:pt x="52777" y="18626"/>
                    <a:pt x="54267" y="18626"/>
                    <a:pt x="55181" y="17702"/>
                  </a:cubicBezTo>
                  <a:lnTo>
                    <a:pt x="56548" y="16335"/>
                  </a:lnTo>
                  <a:lnTo>
                    <a:pt x="58953" y="18739"/>
                  </a:lnTo>
                  <a:cubicBezTo>
                    <a:pt x="59877" y="19663"/>
                    <a:pt x="61366" y="19663"/>
                    <a:pt x="62290" y="18739"/>
                  </a:cubicBezTo>
                  <a:cubicBezTo>
                    <a:pt x="63214" y="17815"/>
                    <a:pt x="63214" y="16325"/>
                    <a:pt x="62290" y="15401"/>
                  </a:cubicBezTo>
                  <a:lnTo>
                    <a:pt x="59886" y="12997"/>
                  </a:lnTo>
                  <a:lnTo>
                    <a:pt x="62149" y="10734"/>
                  </a:lnTo>
                  <a:cubicBezTo>
                    <a:pt x="69192" y="13289"/>
                    <a:pt x="69032" y="17702"/>
                    <a:pt x="68561" y="24330"/>
                  </a:cubicBezTo>
                  <a:close/>
                </a:path>
              </a:pathLst>
            </a:custGeom>
            <a:grpFill/>
            <a:ln w="9381" cap="flat">
              <a:noFill/>
              <a:prstDash val="solid"/>
              <a:miter/>
            </a:ln>
          </p:spPr>
          <p:txBody>
            <a:bodyPr rtlCol="0" anchor="ctr"/>
            <a:lstStyle/>
            <a:p>
              <a:endParaRPr lang="fr-FR"/>
            </a:p>
          </p:txBody>
        </p:sp>
        <p:sp>
          <p:nvSpPr>
            <p:cNvPr id="27" name="Forme libre 416">
              <a:extLst>
                <a:ext uri="{FF2B5EF4-FFF2-40B4-BE49-F238E27FC236}">
                  <a16:creationId xmlns:a16="http://schemas.microsoft.com/office/drawing/2014/main" id="{A6E6B674-E4D5-F32D-2372-226B3FB30931}"/>
                </a:ext>
              </a:extLst>
            </p:cNvPr>
            <p:cNvSpPr/>
            <p:nvPr/>
          </p:nvSpPr>
          <p:spPr>
            <a:xfrm>
              <a:off x="4865003" y="3322527"/>
              <a:ext cx="78288" cy="78611"/>
            </a:xfrm>
            <a:custGeom>
              <a:avLst/>
              <a:gdLst>
                <a:gd name="connsiteX0" fmla="*/ 49067 w 78288"/>
                <a:gd name="connsiteY0" fmla="*/ 38 h 78611"/>
                <a:gd name="connsiteX1" fmla="*/ 13144 w 78288"/>
                <a:gd name="connsiteY1" fmla="*/ 1282 h 78611"/>
                <a:gd name="connsiteX2" fmla="*/ 0 w 78288"/>
                <a:gd name="connsiteY2" fmla="*/ 12399 h 78611"/>
                <a:gd name="connsiteX3" fmla="*/ 132 w 78288"/>
                <a:gd name="connsiteY3" fmla="*/ 57789 h 78611"/>
                <a:gd name="connsiteX4" fmla="*/ 16736 w 78288"/>
                <a:gd name="connsiteY4" fmla="*/ 76948 h 78611"/>
                <a:gd name="connsiteX5" fmla="*/ 57280 w 78288"/>
                <a:gd name="connsiteY5" fmla="*/ 78570 h 78611"/>
                <a:gd name="connsiteX6" fmla="*/ 76496 w 78288"/>
                <a:gd name="connsiteY6" fmla="*/ 60835 h 78611"/>
                <a:gd name="connsiteX7" fmla="*/ 78240 w 78288"/>
                <a:gd name="connsiteY7" fmla="*/ 21441 h 78611"/>
                <a:gd name="connsiteX8" fmla="*/ 49067 w 78288"/>
                <a:gd name="connsiteY8" fmla="*/ 38 h 78611"/>
                <a:gd name="connsiteX9" fmla="*/ 57591 w 78288"/>
                <a:gd name="connsiteY9" fmla="*/ 9655 h 78611"/>
                <a:gd name="connsiteX10" fmla="*/ 56582 w 78288"/>
                <a:gd name="connsiteY10" fmla="*/ 10664 h 78611"/>
                <a:gd name="connsiteX11" fmla="*/ 55404 w 78288"/>
                <a:gd name="connsiteY11" fmla="*/ 9485 h 78611"/>
                <a:gd name="connsiteX12" fmla="*/ 57591 w 78288"/>
                <a:gd name="connsiteY12" fmla="*/ 9655 h 78611"/>
                <a:gd name="connsiteX13" fmla="*/ 13163 w 78288"/>
                <a:gd name="connsiteY13" fmla="*/ 10711 h 78611"/>
                <a:gd name="connsiteX14" fmla="*/ 20281 w 78288"/>
                <a:gd name="connsiteY14" fmla="*/ 10457 h 78611"/>
                <a:gd name="connsiteX15" fmla="*/ 20602 w 78288"/>
                <a:gd name="connsiteY15" fmla="*/ 11230 h 78611"/>
                <a:gd name="connsiteX16" fmla="*/ 21969 w 78288"/>
                <a:gd name="connsiteY16" fmla="*/ 12597 h 78611"/>
                <a:gd name="connsiteX17" fmla="*/ 16670 w 78288"/>
                <a:gd name="connsiteY17" fmla="*/ 17896 h 78611"/>
                <a:gd name="connsiteX18" fmla="*/ 9844 w 78288"/>
                <a:gd name="connsiteY18" fmla="*/ 11937 h 78611"/>
                <a:gd name="connsiteX19" fmla="*/ 10070 w 78288"/>
                <a:gd name="connsiteY19" fmla="*/ 11239 h 78611"/>
                <a:gd name="connsiteX20" fmla="*/ 13163 w 78288"/>
                <a:gd name="connsiteY20" fmla="*/ 10711 h 78611"/>
                <a:gd name="connsiteX21" fmla="*/ 11880 w 78288"/>
                <a:gd name="connsiteY21" fmla="*/ 66567 h 78611"/>
                <a:gd name="connsiteX22" fmla="*/ 9570 w 78288"/>
                <a:gd name="connsiteY22" fmla="*/ 57808 h 78611"/>
                <a:gd name="connsiteX23" fmla="*/ 9570 w 78288"/>
                <a:gd name="connsiteY23" fmla="*/ 57148 h 78611"/>
                <a:gd name="connsiteX24" fmla="*/ 15435 w 78288"/>
                <a:gd name="connsiteY24" fmla="*/ 63013 h 78611"/>
                <a:gd name="connsiteX25" fmla="*/ 11880 w 78288"/>
                <a:gd name="connsiteY25" fmla="*/ 66567 h 78611"/>
                <a:gd name="connsiteX26" fmla="*/ 9608 w 78288"/>
                <a:gd name="connsiteY26" fmla="*/ 39912 h 78611"/>
                <a:gd name="connsiteX27" fmla="*/ 11239 w 78288"/>
                <a:gd name="connsiteY27" fmla="*/ 41543 h 78611"/>
                <a:gd name="connsiteX28" fmla="*/ 9599 w 78288"/>
                <a:gd name="connsiteY28" fmla="*/ 43175 h 78611"/>
                <a:gd name="connsiteX29" fmla="*/ 9608 w 78288"/>
                <a:gd name="connsiteY29" fmla="*/ 39912 h 78611"/>
                <a:gd name="connsiteX30" fmla="*/ 9617 w 78288"/>
                <a:gd name="connsiteY30" fmla="*/ 33255 h 78611"/>
                <a:gd name="connsiteX31" fmla="*/ 9636 w 78288"/>
                <a:gd name="connsiteY31" fmla="*/ 23374 h 78611"/>
                <a:gd name="connsiteX32" fmla="*/ 9438 w 78288"/>
                <a:gd name="connsiteY32" fmla="*/ 17330 h 78611"/>
                <a:gd name="connsiteX33" fmla="*/ 13879 w 78288"/>
                <a:gd name="connsiteY33" fmla="*/ 21771 h 78611"/>
                <a:gd name="connsiteX34" fmla="*/ 14539 w 78288"/>
                <a:gd name="connsiteY34" fmla="*/ 23365 h 78611"/>
                <a:gd name="connsiteX35" fmla="*/ 16133 w 78288"/>
                <a:gd name="connsiteY35" fmla="*/ 24025 h 78611"/>
                <a:gd name="connsiteX36" fmla="*/ 22441 w 78288"/>
                <a:gd name="connsiteY36" fmla="*/ 30333 h 78611"/>
                <a:gd name="connsiteX37" fmla="*/ 14567 w 78288"/>
                <a:gd name="connsiteY37" fmla="*/ 38206 h 78611"/>
                <a:gd name="connsiteX38" fmla="*/ 9617 w 78288"/>
                <a:gd name="connsiteY38" fmla="*/ 33255 h 78611"/>
                <a:gd name="connsiteX39" fmla="*/ 67095 w 78288"/>
                <a:gd name="connsiteY39" fmla="*/ 61551 h 78611"/>
                <a:gd name="connsiteX40" fmla="*/ 57657 w 78288"/>
                <a:gd name="connsiteY40" fmla="*/ 69151 h 78611"/>
                <a:gd name="connsiteX41" fmla="*/ 17566 w 78288"/>
                <a:gd name="connsiteY41" fmla="*/ 67548 h 78611"/>
                <a:gd name="connsiteX42" fmla="*/ 18971 w 78288"/>
                <a:gd name="connsiteY42" fmla="*/ 66143 h 78611"/>
                <a:gd name="connsiteX43" fmla="*/ 21611 w 78288"/>
                <a:gd name="connsiteY43" fmla="*/ 65860 h 78611"/>
                <a:gd name="connsiteX44" fmla="*/ 21894 w 78288"/>
                <a:gd name="connsiteY44" fmla="*/ 63220 h 78611"/>
                <a:gd name="connsiteX45" fmla="*/ 31700 w 78288"/>
                <a:gd name="connsiteY45" fmla="*/ 53414 h 78611"/>
                <a:gd name="connsiteX46" fmla="*/ 31700 w 78288"/>
                <a:gd name="connsiteY46" fmla="*/ 50076 h 78611"/>
                <a:gd name="connsiteX47" fmla="*/ 28362 w 78288"/>
                <a:gd name="connsiteY47" fmla="*/ 50076 h 78611"/>
                <a:gd name="connsiteX48" fmla="*/ 18763 w 78288"/>
                <a:gd name="connsiteY48" fmla="*/ 59675 h 78611"/>
                <a:gd name="connsiteX49" fmla="*/ 9580 w 78288"/>
                <a:gd name="connsiteY49" fmla="*/ 50491 h 78611"/>
                <a:gd name="connsiteX50" fmla="*/ 9589 w 78288"/>
                <a:gd name="connsiteY50" fmla="*/ 47446 h 78611"/>
                <a:gd name="connsiteX51" fmla="*/ 12267 w 78288"/>
                <a:gd name="connsiteY51" fmla="*/ 47172 h 78611"/>
                <a:gd name="connsiteX52" fmla="*/ 14567 w 78288"/>
                <a:gd name="connsiteY52" fmla="*/ 44872 h 78611"/>
                <a:gd name="connsiteX53" fmla="*/ 19951 w 78288"/>
                <a:gd name="connsiteY53" fmla="*/ 50256 h 78611"/>
                <a:gd name="connsiteX54" fmla="*/ 23280 w 78288"/>
                <a:gd name="connsiteY54" fmla="*/ 50256 h 78611"/>
                <a:gd name="connsiteX55" fmla="*/ 23280 w 78288"/>
                <a:gd name="connsiteY55" fmla="*/ 46918 h 78611"/>
                <a:gd name="connsiteX56" fmla="*/ 17905 w 78288"/>
                <a:gd name="connsiteY56" fmla="*/ 41534 h 78611"/>
                <a:gd name="connsiteX57" fmla="*/ 29135 w 78288"/>
                <a:gd name="connsiteY57" fmla="*/ 30304 h 78611"/>
                <a:gd name="connsiteX58" fmla="*/ 29135 w 78288"/>
                <a:gd name="connsiteY58" fmla="*/ 26976 h 78611"/>
                <a:gd name="connsiteX59" fmla="*/ 25807 w 78288"/>
                <a:gd name="connsiteY59" fmla="*/ 26976 h 78611"/>
                <a:gd name="connsiteX60" fmla="*/ 25778 w 78288"/>
                <a:gd name="connsiteY60" fmla="*/ 27004 h 78611"/>
                <a:gd name="connsiteX61" fmla="*/ 20008 w 78288"/>
                <a:gd name="connsiteY61" fmla="*/ 21234 h 78611"/>
                <a:gd name="connsiteX62" fmla="*/ 25316 w 78288"/>
                <a:gd name="connsiteY62" fmla="*/ 15925 h 78611"/>
                <a:gd name="connsiteX63" fmla="*/ 33453 w 78288"/>
                <a:gd name="connsiteY63" fmla="*/ 24062 h 78611"/>
                <a:gd name="connsiteX64" fmla="*/ 36791 w 78288"/>
                <a:gd name="connsiteY64" fmla="*/ 24062 h 78611"/>
                <a:gd name="connsiteX65" fmla="*/ 36791 w 78288"/>
                <a:gd name="connsiteY65" fmla="*/ 20734 h 78611"/>
                <a:gd name="connsiteX66" fmla="*/ 28654 w 78288"/>
                <a:gd name="connsiteY66" fmla="*/ 12597 h 78611"/>
                <a:gd name="connsiteX67" fmla="*/ 30851 w 78288"/>
                <a:gd name="connsiteY67" fmla="*/ 10080 h 78611"/>
                <a:gd name="connsiteX68" fmla="*/ 36801 w 78288"/>
                <a:gd name="connsiteY68" fmla="*/ 9872 h 78611"/>
                <a:gd name="connsiteX69" fmla="*/ 41128 w 78288"/>
                <a:gd name="connsiteY69" fmla="*/ 15397 h 78611"/>
                <a:gd name="connsiteX70" fmla="*/ 39290 w 78288"/>
                <a:gd name="connsiteY70" fmla="*/ 17227 h 78611"/>
                <a:gd name="connsiteX71" fmla="*/ 39290 w 78288"/>
                <a:gd name="connsiteY71" fmla="*/ 20564 h 78611"/>
                <a:gd name="connsiteX72" fmla="*/ 42618 w 78288"/>
                <a:gd name="connsiteY72" fmla="*/ 20564 h 78611"/>
                <a:gd name="connsiteX73" fmla="*/ 44457 w 78288"/>
                <a:gd name="connsiteY73" fmla="*/ 18735 h 78611"/>
                <a:gd name="connsiteX74" fmla="*/ 47927 w 78288"/>
                <a:gd name="connsiteY74" fmla="*/ 22205 h 78611"/>
                <a:gd name="connsiteX75" fmla="*/ 51255 w 78288"/>
                <a:gd name="connsiteY75" fmla="*/ 22205 h 78611"/>
                <a:gd name="connsiteX76" fmla="*/ 51255 w 78288"/>
                <a:gd name="connsiteY76" fmla="*/ 18867 h 78611"/>
                <a:gd name="connsiteX77" fmla="*/ 47785 w 78288"/>
                <a:gd name="connsiteY77" fmla="*/ 15397 h 78611"/>
                <a:gd name="connsiteX78" fmla="*/ 48455 w 78288"/>
                <a:gd name="connsiteY78" fmla="*/ 14728 h 78611"/>
                <a:gd name="connsiteX79" fmla="*/ 48455 w 78288"/>
                <a:gd name="connsiteY79" fmla="*/ 11390 h 78611"/>
                <a:gd name="connsiteX80" fmla="*/ 45117 w 78288"/>
                <a:gd name="connsiteY80" fmla="*/ 11390 h 78611"/>
                <a:gd name="connsiteX81" fmla="*/ 44447 w 78288"/>
                <a:gd name="connsiteY81" fmla="*/ 12060 h 78611"/>
                <a:gd name="connsiteX82" fmla="*/ 42081 w 78288"/>
                <a:gd name="connsiteY82" fmla="*/ 9693 h 78611"/>
                <a:gd name="connsiteX83" fmla="*/ 48935 w 78288"/>
                <a:gd name="connsiteY83" fmla="*/ 9467 h 78611"/>
                <a:gd name="connsiteX84" fmla="*/ 49086 w 78288"/>
                <a:gd name="connsiteY84" fmla="*/ 9815 h 78611"/>
                <a:gd name="connsiteX85" fmla="*/ 53254 w 78288"/>
                <a:gd name="connsiteY85" fmla="*/ 13983 h 78611"/>
                <a:gd name="connsiteX86" fmla="*/ 51887 w 78288"/>
                <a:gd name="connsiteY86" fmla="*/ 15350 h 78611"/>
                <a:gd name="connsiteX87" fmla="*/ 51887 w 78288"/>
                <a:gd name="connsiteY87" fmla="*/ 18688 h 78611"/>
                <a:gd name="connsiteX88" fmla="*/ 55215 w 78288"/>
                <a:gd name="connsiteY88" fmla="*/ 18688 h 78611"/>
                <a:gd name="connsiteX89" fmla="*/ 56582 w 78288"/>
                <a:gd name="connsiteY89" fmla="*/ 17321 h 78611"/>
                <a:gd name="connsiteX90" fmla="*/ 58986 w 78288"/>
                <a:gd name="connsiteY90" fmla="*/ 19725 h 78611"/>
                <a:gd name="connsiteX91" fmla="*/ 62324 w 78288"/>
                <a:gd name="connsiteY91" fmla="*/ 19725 h 78611"/>
                <a:gd name="connsiteX92" fmla="*/ 62324 w 78288"/>
                <a:gd name="connsiteY92" fmla="*/ 16387 h 78611"/>
                <a:gd name="connsiteX93" fmla="*/ 59920 w 78288"/>
                <a:gd name="connsiteY93" fmla="*/ 13983 h 78611"/>
                <a:gd name="connsiteX94" fmla="*/ 62928 w 78288"/>
                <a:gd name="connsiteY94" fmla="*/ 10975 h 78611"/>
                <a:gd name="connsiteX95" fmla="*/ 68830 w 78288"/>
                <a:gd name="connsiteY95" fmla="*/ 20866 h 78611"/>
                <a:gd name="connsiteX96" fmla="*/ 67095 w 78288"/>
                <a:gd name="connsiteY96" fmla="*/ 61551 h 78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Lst>
              <a:rect l="l" t="t" r="r" b="b"/>
              <a:pathLst>
                <a:path w="78288" h="78611">
                  <a:moveTo>
                    <a:pt x="49067" y="38"/>
                  </a:moveTo>
                  <a:cubicBezTo>
                    <a:pt x="44768" y="76"/>
                    <a:pt x="17585" y="1122"/>
                    <a:pt x="13144" y="1282"/>
                  </a:cubicBezTo>
                  <a:cubicBezTo>
                    <a:pt x="4856" y="1311"/>
                    <a:pt x="698" y="5393"/>
                    <a:pt x="0" y="12399"/>
                  </a:cubicBezTo>
                  <a:cubicBezTo>
                    <a:pt x="0" y="12399"/>
                    <a:pt x="189" y="28239"/>
                    <a:pt x="132" y="57789"/>
                  </a:cubicBezTo>
                  <a:cubicBezTo>
                    <a:pt x="94" y="72489"/>
                    <a:pt x="6091" y="76515"/>
                    <a:pt x="16736" y="76948"/>
                  </a:cubicBezTo>
                  <a:lnTo>
                    <a:pt x="57280" y="78570"/>
                  </a:lnTo>
                  <a:cubicBezTo>
                    <a:pt x="70763" y="79117"/>
                    <a:pt x="77514" y="74290"/>
                    <a:pt x="76496" y="60835"/>
                  </a:cubicBezTo>
                  <a:cubicBezTo>
                    <a:pt x="75864" y="52584"/>
                    <a:pt x="77655" y="29701"/>
                    <a:pt x="78240" y="21441"/>
                  </a:cubicBezTo>
                  <a:cubicBezTo>
                    <a:pt x="78985" y="9127"/>
                    <a:pt x="71291" y="-688"/>
                    <a:pt x="49067" y="38"/>
                  </a:cubicBezTo>
                  <a:close/>
                  <a:moveTo>
                    <a:pt x="57591" y="9655"/>
                  </a:moveTo>
                  <a:lnTo>
                    <a:pt x="56582" y="10664"/>
                  </a:lnTo>
                  <a:lnTo>
                    <a:pt x="55404" y="9485"/>
                  </a:lnTo>
                  <a:cubicBezTo>
                    <a:pt x="56158" y="9523"/>
                    <a:pt x="56874" y="9580"/>
                    <a:pt x="57591" y="9655"/>
                  </a:cubicBezTo>
                  <a:close/>
                  <a:moveTo>
                    <a:pt x="13163" y="10711"/>
                  </a:moveTo>
                  <a:lnTo>
                    <a:pt x="20281" y="10457"/>
                  </a:lnTo>
                  <a:cubicBezTo>
                    <a:pt x="20394" y="10721"/>
                    <a:pt x="20385" y="11013"/>
                    <a:pt x="20602" y="11230"/>
                  </a:cubicBezTo>
                  <a:lnTo>
                    <a:pt x="21969" y="12597"/>
                  </a:lnTo>
                  <a:lnTo>
                    <a:pt x="16670" y="17896"/>
                  </a:lnTo>
                  <a:cubicBezTo>
                    <a:pt x="15567" y="16783"/>
                    <a:pt x="11315" y="12060"/>
                    <a:pt x="9844" y="11937"/>
                  </a:cubicBezTo>
                  <a:cubicBezTo>
                    <a:pt x="9929" y="11730"/>
                    <a:pt x="9957" y="11390"/>
                    <a:pt x="10070" y="11239"/>
                  </a:cubicBezTo>
                  <a:cubicBezTo>
                    <a:pt x="10400" y="10824"/>
                    <a:pt x="10749" y="10721"/>
                    <a:pt x="13163" y="10711"/>
                  </a:cubicBezTo>
                  <a:close/>
                  <a:moveTo>
                    <a:pt x="11880" y="66567"/>
                  </a:moveTo>
                  <a:cubicBezTo>
                    <a:pt x="9561" y="65153"/>
                    <a:pt x="9561" y="60533"/>
                    <a:pt x="9570" y="57808"/>
                  </a:cubicBezTo>
                  <a:lnTo>
                    <a:pt x="9570" y="57148"/>
                  </a:lnTo>
                  <a:lnTo>
                    <a:pt x="15435" y="63013"/>
                  </a:lnTo>
                  <a:lnTo>
                    <a:pt x="11880" y="66567"/>
                  </a:lnTo>
                  <a:close/>
                  <a:moveTo>
                    <a:pt x="9608" y="39912"/>
                  </a:moveTo>
                  <a:lnTo>
                    <a:pt x="11239" y="41543"/>
                  </a:lnTo>
                  <a:lnTo>
                    <a:pt x="9599" y="43175"/>
                  </a:lnTo>
                  <a:lnTo>
                    <a:pt x="9608" y="39912"/>
                  </a:lnTo>
                  <a:close/>
                  <a:moveTo>
                    <a:pt x="9617" y="33255"/>
                  </a:moveTo>
                  <a:lnTo>
                    <a:pt x="9636" y="23374"/>
                  </a:lnTo>
                  <a:cubicBezTo>
                    <a:pt x="9636" y="22846"/>
                    <a:pt x="9438" y="17330"/>
                    <a:pt x="9438" y="17330"/>
                  </a:cubicBezTo>
                  <a:lnTo>
                    <a:pt x="13879" y="21771"/>
                  </a:lnTo>
                  <a:cubicBezTo>
                    <a:pt x="13898" y="22346"/>
                    <a:pt x="14096" y="22922"/>
                    <a:pt x="14539" y="23365"/>
                  </a:cubicBezTo>
                  <a:cubicBezTo>
                    <a:pt x="14982" y="23808"/>
                    <a:pt x="15558" y="24006"/>
                    <a:pt x="16133" y="24025"/>
                  </a:cubicBezTo>
                  <a:lnTo>
                    <a:pt x="22441" y="30333"/>
                  </a:lnTo>
                  <a:lnTo>
                    <a:pt x="14567" y="38206"/>
                  </a:lnTo>
                  <a:lnTo>
                    <a:pt x="9617" y="33255"/>
                  </a:lnTo>
                  <a:close/>
                  <a:moveTo>
                    <a:pt x="67095" y="61551"/>
                  </a:moveTo>
                  <a:cubicBezTo>
                    <a:pt x="67538" y="67256"/>
                    <a:pt x="67491" y="69594"/>
                    <a:pt x="57657" y="69151"/>
                  </a:cubicBezTo>
                  <a:lnTo>
                    <a:pt x="17566" y="67548"/>
                  </a:lnTo>
                  <a:lnTo>
                    <a:pt x="18971" y="66143"/>
                  </a:lnTo>
                  <a:cubicBezTo>
                    <a:pt x="19857" y="66567"/>
                    <a:pt x="20602" y="66860"/>
                    <a:pt x="21611" y="65860"/>
                  </a:cubicBezTo>
                  <a:cubicBezTo>
                    <a:pt x="22337" y="65134"/>
                    <a:pt x="22327" y="64097"/>
                    <a:pt x="21894" y="63220"/>
                  </a:cubicBezTo>
                  <a:lnTo>
                    <a:pt x="31700" y="53414"/>
                  </a:lnTo>
                  <a:cubicBezTo>
                    <a:pt x="32624" y="52490"/>
                    <a:pt x="32624" y="51000"/>
                    <a:pt x="31700" y="50076"/>
                  </a:cubicBezTo>
                  <a:cubicBezTo>
                    <a:pt x="30776" y="49152"/>
                    <a:pt x="29286" y="49152"/>
                    <a:pt x="28362" y="50076"/>
                  </a:cubicBezTo>
                  <a:lnTo>
                    <a:pt x="18763" y="59675"/>
                  </a:lnTo>
                  <a:lnTo>
                    <a:pt x="9580" y="50491"/>
                  </a:lnTo>
                  <a:lnTo>
                    <a:pt x="9589" y="47446"/>
                  </a:lnTo>
                  <a:cubicBezTo>
                    <a:pt x="10466" y="47889"/>
                    <a:pt x="11249" y="48191"/>
                    <a:pt x="12267" y="47172"/>
                  </a:cubicBezTo>
                  <a:lnTo>
                    <a:pt x="14567" y="44872"/>
                  </a:lnTo>
                  <a:lnTo>
                    <a:pt x="19951" y="50256"/>
                  </a:lnTo>
                  <a:cubicBezTo>
                    <a:pt x="20875" y="51180"/>
                    <a:pt x="22365" y="51180"/>
                    <a:pt x="23280" y="50256"/>
                  </a:cubicBezTo>
                  <a:cubicBezTo>
                    <a:pt x="24204" y="49332"/>
                    <a:pt x="24204" y="47842"/>
                    <a:pt x="23280" y="46918"/>
                  </a:cubicBezTo>
                  <a:lnTo>
                    <a:pt x="17905" y="41534"/>
                  </a:lnTo>
                  <a:lnTo>
                    <a:pt x="29135" y="30304"/>
                  </a:lnTo>
                  <a:cubicBezTo>
                    <a:pt x="30059" y="29380"/>
                    <a:pt x="30059" y="27890"/>
                    <a:pt x="29135" y="26976"/>
                  </a:cubicBezTo>
                  <a:cubicBezTo>
                    <a:pt x="28211" y="26052"/>
                    <a:pt x="26721" y="26052"/>
                    <a:pt x="25807" y="26976"/>
                  </a:cubicBezTo>
                  <a:lnTo>
                    <a:pt x="25778" y="27004"/>
                  </a:lnTo>
                  <a:lnTo>
                    <a:pt x="20008" y="21234"/>
                  </a:lnTo>
                  <a:lnTo>
                    <a:pt x="25316" y="15925"/>
                  </a:lnTo>
                  <a:lnTo>
                    <a:pt x="33453" y="24062"/>
                  </a:lnTo>
                  <a:cubicBezTo>
                    <a:pt x="34377" y="24986"/>
                    <a:pt x="35867" y="24986"/>
                    <a:pt x="36791" y="24062"/>
                  </a:cubicBezTo>
                  <a:cubicBezTo>
                    <a:pt x="37715" y="23138"/>
                    <a:pt x="37715" y="21649"/>
                    <a:pt x="36791" y="20734"/>
                  </a:cubicBezTo>
                  <a:lnTo>
                    <a:pt x="28654" y="12597"/>
                  </a:lnTo>
                  <a:cubicBezTo>
                    <a:pt x="29606" y="11645"/>
                    <a:pt x="30238" y="11145"/>
                    <a:pt x="30851" y="10080"/>
                  </a:cubicBezTo>
                  <a:cubicBezTo>
                    <a:pt x="35763" y="9900"/>
                    <a:pt x="36801" y="9872"/>
                    <a:pt x="36801" y="9872"/>
                  </a:cubicBezTo>
                  <a:cubicBezTo>
                    <a:pt x="36678" y="11532"/>
                    <a:pt x="39837" y="14106"/>
                    <a:pt x="41128" y="15397"/>
                  </a:cubicBezTo>
                  <a:lnTo>
                    <a:pt x="39290" y="17227"/>
                  </a:lnTo>
                  <a:cubicBezTo>
                    <a:pt x="38366" y="18151"/>
                    <a:pt x="38366" y="19640"/>
                    <a:pt x="39290" y="20564"/>
                  </a:cubicBezTo>
                  <a:cubicBezTo>
                    <a:pt x="40214" y="21488"/>
                    <a:pt x="41704" y="21488"/>
                    <a:pt x="42618" y="20564"/>
                  </a:cubicBezTo>
                  <a:lnTo>
                    <a:pt x="44457" y="18735"/>
                  </a:lnTo>
                  <a:lnTo>
                    <a:pt x="47927" y="22205"/>
                  </a:lnTo>
                  <a:cubicBezTo>
                    <a:pt x="48851" y="23129"/>
                    <a:pt x="50340" y="23129"/>
                    <a:pt x="51255" y="22205"/>
                  </a:cubicBezTo>
                  <a:cubicBezTo>
                    <a:pt x="52179" y="21281"/>
                    <a:pt x="52179" y="19791"/>
                    <a:pt x="51255" y="18867"/>
                  </a:cubicBezTo>
                  <a:lnTo>
                    <a:pt x="47785" y="15397"/>
                  </a:lnTo>
                  <a:lnTo>
                    <a:pt x="48455" y="14728"/>
                  </a:lnTo>
                  <a:cubicBezTo>
                    <a:pt x="49379" y="13804"/>
                    <a:pt x="49379" y="12314"/>
                    <a:pt x="48455" y="11390"/>
                  </a:cubicBezTo>
                  <a:cubicBezTo>
                    <a:pt x="47531" y="10466"/>
                    <a:pt x="46041" y="10466"/>
                    <a:pt x="45117" y="11390"/>
                  </a:cubicBezTo>
                  <a:lnTo>
                    <a:pt x="44447" y="12060"/>
                  </a:lnTo>
                  <a:lnTo>
                    <a:pt x="42081" y="9693"/>
                  </a:lnTo>
                  <a:cubicBezTo>
                    <a:pt x="44362" y="9608"/>
                    <a:pt x="46616" y="9495"/>
                    <a:pt x="48935" y="9467"/>
                  </a:cubicBezTo>
                  <a:cubicBezTo>
                    <a:pt x="49011" y="9580"/>
                    <a:pt x="48983" y="9721"/>
                    <a:pt x="49086" y="9815"/>
                  </a:cubicBezTo>
                  <a:lnTo>
                    <a:pt x="53254" y="13983"/>
                  </a:lnTo>
                  <a:lnTo>
                    <a:pt x="51887" y="15350"/>
                  </a:lnTo>
                  <a:cubicBezTo>
                    <a:pt x="50963" y="16274"/>
                    <a:pt x="50963" y="17764"/>
                    <a:pt x="51887" y="18688"/>
                  </a:cubicBezTo>
                  <a:cubicBezTo>
                    <a:pt x="52811" y="19612"/>
                    <a:pt x="54300" y="19612"/>
                    <a:pt x="55215" y="18688"/>
                  </a:cubicBezTo>
                  <a:lnTo>
                    <a:pt x="56582" y="17321"/>
                  </a:lnTo>
                  <a:lnTo>
                    <a:pt x="58986" y="19725"/>
                  </a:lnTo>
                  <a:cubicBezTo>
                    <a:pt x="59911" y="20649"/>
                    <a:pt x="61400" y="20649"/>
                    <a:pt x="62324" y="19725"/>
                  </a:cubicBezTo>
                  <a:cubicBezTo>
                    <a:pt x="63248" y="18801"/>
                    <a:pt x="63248" y="17311"/>
                    <a:pt x="62324" y="16387"/>
                  </a:cubicBezTo>
                  <a:lnTo>
                    <a:pt x="59920" y="13983"/>
                  </a:lnTo>
                  <a:lnTo>
                    <a:pt x="62928" y="10975"/>
                  </a:lnTo>
                  <a:cubicBezTo>
                    <a:pt x="67359" y="12899"/>
                    <a:pt x="69104" y="16265"/>
                    <a:pt x="68830" y="20866"/>
                  </a:cubicBezTo>
                  <a:cubicBezTo>
                    <a:pt x="68180" y="30021"/>
                    <a:pt x="66398" y="52443"/>
                    <a:pt x="67095" y="61551"/>
                  </a:cubicBezTo>
                  <a:close/>
                </a:path>
              </a:pathLst>
            </a:custGeom>
            <a:grpFill/>
            <a:ln w="9381" cap="flat">
              <a:noFill/>
              <a:prstDash val="solid"/>
              <a:miter/>
            </a:ln>
          </p:spPr>
          <p:txBody>
            <a:bodyPr rtlCol="0" anchor="ctr"/>
            <a:lstStyle/>
            <a:p>
              <a:endParaRPr lang="fr-FR"/>
            </a:p>
          </p:txBody>
        </p:sp>
        <p:sp>
          <p:nvSpPr>
            <p:cNvPr id="28" name="Forme libre 417">
              <a:extLst>
                <a:ext uri="{FF2B5EF4-FFF2-40B4-BE49-F238E27FC236}">
                  <a16:creationId xmlns:a16="http://schemas.microsoft.com/office/drawing/2014/main" id="{912FFB9A-F45B-5BE0-90E7-F05DBBBE05A1}"/>
                </a:ext>
              </a:extLst>
            </p:cNvPr>
            <p:cNvSpPr/>
            <p:nvPr/>
          </p:nvSpPr>
          <p:spPr>
            <a:xfrm>
              <a:off x="4865052" y="3441532"/>
              <a:ext cx="78258" cy="78615"/>
            </a:xfrm>
            <a:custGeom>
              <a:avLst/>
              <a:gdLst>
                <a:gd name="connsiteX0" fmla="*/ 13095 w 78258"/>
                <a:gd name="connsiteY0" fmla="*/ 1297 h 78615"/>
                <a:gd name="connsiteX1" fmla="*/ 159 w 78258"/>
                <a:gd name="connsiteY1" fmla="*/ 23379 h 78615"/>
                <a:gd name="connsiteX2" fmla="*/ 93 w 78258"/>
                <a:gd name="connsiteY2" fmla="*/ 57794 h 78615"/>
                <a:gd name="connsiteX3" fmla="*/ 16697 w 78258"/>
                <a:gd name="connsiteY3" fmla="*/ 76953 h 78615"/>
                <a:gd name="connsiteX4" fmla="*/ 57240 w 78258"/>
                <a:gd name="connsiteY4" fmla="*/ 78575 h 78615"/>
                <a:gd name="connsiteX5" fmla="*/ 76456 w 78258"/>
                <a:gd name="connsiteY5" fmla="*/ 60839 h 78615"/>
                <a:gd name="connsiteX6" fmla="*/ 78201 w 78258"/>
                <a:gd name="connsiteY6" fmla="*/ 21446 h 78615"/>
                <a:gd name="connsiteX7" fmla="*/ 13095 w 78258"/>
                <a:gd name="connsiteY7" fmla="*/ 1297 h 78615"/>
                <a:gd name="connsiteX8" fmla="*/ 44776 w 78258"/>
                <a:gd name="connsiteY8" fmla="*/ 9632 h 78615"/>
                <a:gd name="connsiteX9" fmla="*/ 44408 w 78258"/>
                <a:gd name="connsiteY9" fmla="*/ 9999 h 78615"/>
                <a:gd name="connsiteX10" fmla="*/ 44059 w 78258"/>
                <a:gd name="connsiteY10" fmla="*/ 9651 h 78615"/>
                <a:gd name="connsiteX11" fmla="*/ 44776 w 78258"/>
                <a:gd name="connsiteY11" fmla="*/ 9632 h 78615"/>
                <a:gd name="connsiteX12" fmla="*/ 13114 w 78258"/>
                <a:gd name="connsiteY12" fmla="*/ 10725 h 78615"/>
                <a:gd name="connsiteX13" fmla="*/ 21807 w 78258"/>
                <a:gd name="connsiteY13" fmla="*/ 10414 h 78615"/>
                <a:gd name="connsiteX14" fmla="*/ 21920 w 78258"/>
                <a:gd name="connsiteY14" fmla="*/ 10527 h 78615"/>
                <a:gd name="connsiteX15" fmla="*/ 16621 w 78258"/>
                <a:gd name="connsiteY15" fmla="*/ 15836 h 78615"/>
                <a:gd name="connsiteX16" fmla="*/ 11549 w 78258"/>
                <a:gd name="connsiteY16" fmla="*/ 10773 h 78615"/>
                <a:gd name="connsiteX17" fmla="*/ 13114 w 78258"/>
                <a:gd name="connsiteY17" fmla="*/ 10725 h 78615"/>
                <a:gd name="connsiteX18" fmla="*/ 10823 w 78258"/>
                <a:gd name="connsiteY18" fmla="*/ 65516 h 78615"/>
                <a:gd name="connsiteX19" fmla="*/ 9521 w 78258"/>
                <a:gd name="connsiteY19" fmla="*/ 57822 h 78615"/>
                <a:gd name="connsiteX20" fmla="*/ 9531 w 78258"/>
                <a:gd name="connsiteY20" fmla="*/ 55088 h 78615"/>
                <a:gd name="connsiteX21" fmla="*/ 15395 w 78258"/>
                <a:gd name="connsiteY21" fmla="*/ 60953 h 78615"/>
                <a:gd name="connsiteX22" fmla="*/ 10823 w 78258"/>
                <a:gd name="connsiteY22" fmla="*/ 65516 h 78615"/>
                <a:gd name="connsiteX23" fmla="*/ 9559 w 78258"/>
                <a:gd name="connsiteY23" fmla="*/ 37852 h 78615"/>
                <a:gd name="connsiteX24" fmla="*/ 11181 w 78258"/>
                <a:gd name="connsiteY24" fmla="*/ 39474 h 78615"/>
                <a:gd name="connsiteX25" fmla="*/ 9550 w 78258"/>
                <a:gd name="connsiteY25" fmla="*/ 41105 h 78615"/>
                <a:gd name="connsiteX26" fmla="*/ 9559 w 78258"/>
                <a:gd name="connsiteY26" fmla="*/ 37852 h 78615"/>
                <a:gd name="connsiteX27" fmla="*/ 9578 w 78258"/>
                <a:gd name="connsiteY27" fmla="*/ 31205 h 78615"/>
                <a:gd name="connsiteX28" fmla="*/ 9597 w 78258"/>
                <a:gd name="connsiteY28" fmla="*/ 23407 h 78615"/>
                <a:gd name="connsiteX29" fmla="*/ 9370 w 78258"/>
                <a:gd name="connsiteY29" fmla="*/ 15251 h 78615"/>
                <a:gd name="connsiteX30" fmla="*/ 13840 w 78258"/>
                <a:gd name="connsiteY30" fmla="*/ 19720 h 78615"/>
                <a:gd name="connsiteX31" fmla="*/ 14500 w 78258"/>
                <a:gd name="connsiteY31" fmla="*/ 21305 h 78615"/>
                <a:gd name="connsiteX32" fmla="*/ 16084 w 78258"/>
                <a:gd name="connsiteY32" fmla="*/ 21965 h 78615"/>
                <a:gd name="connsiteX33" fmla="*/ 22401 w 78258"/>
                <a:gd name="connsiteY33" fmla="*/ 28282 h 78615"/>
                <a:gd name="connsiteX34" fmla="*/ 14528 w 78258"/>
                <a:gd name="connsiteY34" fmla="*/ 36155 h 78615"/>
                <a:gd name="connsiteX35" fmla="*/ 9578 w 78258"/>
                <a:gd name="connsiteY35" fmla="*/ 31205 h 78615"/>
                <a:gd name="connsiteX36" fmla="*/ 67046 w 78258"/>
                <a:gd name="connsiteY36" fmla="*/ 61565 h 78615"/>
                <a:gd name="connsiteX37" fmla="*/ 57608 w 78258"/>
                <a:gd name="connsiteY37" fmla="*/ 69165 h 78615"/>
                <a:gd name="connsiteX38" fmla="*/ 15565 w 78258"/>
                <a:gd name="connsiteY38" fmla="*/ 67430 h 78615"/>
                <a:gd name="connsiteX39" fmla="*/ 18922 w 78258"/>
                <a:gd name="connsiteY39" fmla="*/ 64073 h 78615"/>
                <a:gd name="connsiteX40" fmla="*/ 21845 w 78258"/>
                <a:gd name="connsiteY40" fmla="*/ 61151 h 78615"/>
                <a:gd name="connsiteX41" fmla="*/ 31651 w 78258"/>
                <a:gd name="connsiteY41" fmla="*/ 51345 h 78615"/>
                <a:gd name="connsiteX42" fmla="*/ 31651 w 78258"/>
                <a:gd name="connsiteY42" fmla="*/ 48007 h 78615"/>
                <a:gd name="connsiteX43" fmla="*/ 28313 w 78258"/>
                <a:gd name="connsiteY43" fmla="*/ 48007 h 78615"/>
                <a:gd name="connsiteX44" fmla="*/ 18714 w 78258"/>
                <a:gd name="connsiteY44" fmla="*/ 57605 h 78615"/>
                <a:gd name="connsiteX45" fmla="*/ 9531 w 78258"/>
                <a:gd name="connsiteY45" fmla="*/ 48422 h 78615"/>
                <a:gd name="connsiteX46" fmla="*/ 9540 w 78258"/>
                <a:gd name="connsiteY46" fmla="*/ 45367 h 78615"/>
                <a:gd name="connsiteX47" fmla="*/ 12209 w 78258"/>
                <a:gd name="connsiteY47" fmla="*/ 45093 h 78615"/>
                <a:gd name="connsiteX48" fmla="*/ 14509 w 78258"/>
                <a:gd name="connsiteY48" fmla="*/ 42793 h 78615"/>
                <a:gd name="connsiteX49" fmla="*/ 19884 w 78258"/>
                <a:gd name="connsiteY49" fmla="*/ 48167 h 78615"/>
                <a:gd name="connsiteX50" fmla="*/ 23212 w 78258"/>
                <a:gd name="connsiteY50" fmla="*/ 48167 h 78615"/>
                <a:gd name="connsiteX51" fmla="*/ 23212 w 78258"/>
                <a:gd name="connsiteY51" fmla="*/ 44839 h 78615"/>
                <a:gd name="connsiteX52" fmla="*/ 17838 w 78258"/>
                <a:gd name="connsiteY52" fmla="*/ 39464 h 78615"/>
                <a:gd name="connsiteX53" fmla="*/ 29067 w 78258"/>
                <a:gd name="connsiteY53" fmla="*/ 28235 h 78615"/>
                <a:gd name="connsiteX54" fmla="*/ 29067 w 78258"/>
                <a:gd name="connsiteY54" fmla="*/ 24897 h 78615"/>
                <a:gd name="connsiteX55" fmla="*/ 25739 w 78258"/>
                <a:gd name="connsiteY55" fmla="*/ 24897 h 78615"/>
                <a:gd name="connsiteX56" fmla="*/ 25711 w 78258"/>
                <a:gd name="connsiteY56" fmla="*/ 24925 h 78615"/>
                <a:gd name="connsiteX57" fmla="*/ 19940 w 78258"/>
                <a:gd name="connsiteY57" fmla="*/ 19155 h 78615"/>
                <a:gd name="connsiteX58" fmla="*/ 25249 w 78258"/>
                <a:gd name="connsiteY58" fmla="*/ 13856 h 78615"/>
                <a:gd name="connsiteX59" fmla="*/ 33386 w 78258"/>
                <a:gd name="connsiteY59" fmla="*/ 21993 h 78615"/>
                <a:gd name="connsiteX60" fmla="*/ 36723 w 78258"/>
                <a:gd name="connsiteY60" fmla="*/ 21993 h 78615"/>
                <a:gd name="connsiteX61" fmla="*/ 36723 w 78258"/>
                <a:gd name="connsiteY61" fmla="*/ 18655 h 78615"/>
                <a:gd name="connsiteX62" fmla="*/ 28586 w 78258"/>
                <a:gd name="connsiteY62" fmla="*/ 10518 h 78615"/>
                <a:gd name="connsiteX63" fmla="*/ 28963 w 78258"/>
                <a:gd name="connsiteY63" fmla="*/ 10141 h 78615"/>
                <a:gd name="connsiteX64" fmla="*/ 37591 w 78258"/>
                <a:gd name="connsiteY64" fmla="*/ 9839 h 78615"/>
                <a:gd name="connsiteX65" fmla="*/ 41061 w 78258"/>
                <a:gd name="connsiteY65" fmla="*/ 13309 h 78615"/>
                <a:gd name="connsiteX66" fmla="*/ 39222 w 78258"/>
                <a:gd name="connsiteY66" fmla="*/ 15148 h 78615"/>
                <a:gd name="connsiteX67" fmla="*/ 39222 w 78258"/>
                <a:gd name="connsiteY67" fmla="*/ 18485 h 78615"/>
                <a:gd name="connsiteX68" fmla="*/ 42550 w 78258"/>
                <a:gd name="connsiteY68" fmla="*/ 18485 h 78615"/>
                <a:gd name="connsiteX69" fmla="*/ 44389 w 78258"/>
                <a:gd name="connsiteY69" fmla="*/ 16647 h 78615"/>
                <a:gd name="connsiteX70" fmla="*/ 47859 w 78258"/>
                <a:gd name="connsiteY70" fmla="*/ 20116 h 78615"/>
                <a:gd name="connsiteX71" fmla="*/ 51187 w 78258"/>
                <a:gd name="connsiteY71" fmla="*/ 20116 h 78615"/>
                <a:gd name="connsiteX72" fmla="*/ 51187 w 78258"/>
                <a:gd name="connsiteY72" fmla="*/ 16779 h 78615"/>
                <a:gd name="connsiteX73" fmla="*/ 47717 w 78258"/>
                <a:gd name="connsiteY73" fmla="*/ 13309 h 78615"/>
                <a:gd name="connsiteX74" fmla="*/ 48387 w 78258"/>
                <a:gd name="connsiteY74" fmla="*/ 12639 h 78615"/>
                <a:gd name="connsiteX75" fmla="*/ 48462 w 78258"/>
                <a:gd name="connsiteY75" fmla="*/ 9490 h 78615"/>
                <a:gd name="connsiteX76" fmla="*/ 49198 w 78258"/>
                <a:gd name="connsiteY76" fmla="*/ 9462 h 78615"/>
                <a:gd name="connsiteX77" fmla="*/ 50697 w 78258"/>
                <a:gd name="connsiteY77" fmla="*/ 9434 h 78615"/>
                <a:gd name="connsiteX78" fmla="*/ 53177 w 78258"/>
                <a:gd name="connsiteY78" fmla="*/ 11913 h 78615"/>
                <a:gd name="connsiteX79" fmla="*/ 51809 w 78258"/>
                <a:gd name="connsiteY79" fmla="*/ 13281 h 78615"/>
                <a:gd name="connsiteX80" fmla="*/ 51809 w 78258"/>
                <a:gd name="connsiteY80" fmla="*/ 16618 h 78615"/>
                <a:gd name="connsiteX81" fmla="*/ 55138 w 78258"/>
                <a:gd name="connsiteY81" fmla="*/ 16618 h 78615"/>
                <a:gd name="connsiteX82" fmla="*/ 56505 w 78258"/>
                <a:gd name="connsiteY82" fmla="*/ 15251 h 78615"/>
                <a:gd name="connsiteX83" fmla="*/ 58909 w 78258"/>
                <a:gd name="connsiteY83" fmla="*/ 17656 h 78615"/>
                <a:gd name="connsiteX84" fmla="*/ 62247 w 78258"/>
                <a:gd name="connsiteY84" fmla="*/ 14318 h 78615"/>
                <a:gd name="connsiteX85" fmla="*/ 59843 w 78258"/>
                <a:gd name="connsiteY85" fmla="*/ 11913 h 78615"/>
                <a:gd name="connsiteX86" fmla="*/ 61323 w 78258"/>
                <a:gd name="connsiteY86" fmla="*/ 10433 h 78615"/>
                <a:gd name="connsiteX87" fmla="*/ 67046 w 78258"/>
                <a:gd name="connsiteY87" fmla="*/ 61565 h 786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Lst>
              <a:rect l="l" t="t" r="r" b="b"/>
              <a:pathLst>
                <a:path w="78258" h="78615">
                  <a:moveTo>
                    <a:pt x="13095" y="1297"/>
                  </a:moveTo>
                  <a:cubicBezTo>
                    <a:pt x="-2406" y="1344"/>
                    <a:pt x="159" y="13950"/>
                    <a:pt x="159" y="23379"/>
                  </a:cubicBezTo>
                  <a:lnTo>
                    <a:pt x="93" y="57794"/>
                  </a:lnTo>
                  <a:cubicBezTo>
                    <a:pt x="55" y="72333"/>
                    <a:pt x="5872" y="76519"/>
                    <a:pt x="16697" y="76953"/>
                  </a:cubicBezTo>
                  <a:lnTo>
                    <a:pt x="57240" y="78575"/>
                  </a:lnTo>
                  <a:cubicBezTo>
                    <a:pt x="70544" y="79112"/>
                    <a:pt x="77484" y="74351"/>
                    <a:pt x="76456" y="60839"/>
                  </a:cubicBezTo>
                  <a:cubicBezTo>
                    <a:pt x="75825" y="52570"/>
                    <a:pt x="77616" y="29677"/>
                    <a:pt x="78201" y="21446"/>
                  </a:cubicBezTo>
                  <a:cubicBezTo>
                    <a:pt x="79813" y="-5426"/>
                    <a:pt x="47208" y="61"/>
                    <a:pt x="13095" y="1297"/>
                  </a:cubicBezTo>
                  <a:close/>
                  <a:moveTo>
                    <a:pt x="44776" y="9632"/>
                  </a:moveTo>
                  <a:lnTo>
                    <a:pt x="44408" y="9999"/>
                  </a:lnTo>
                  <a:lnTo>
                    <a:pt x="44059" y="9651"/>
                  </a:lnTo>
                  <a:cubicBezTo>
                    <a:pt x="44295" y="9641"/>
                    <a:pt x="44530" y="9632"/>
                    <a:pt x="44776" y="9632"/>
                  </a:cubicBezTo>
                  <a:close/>
                  <a:moveTo>
                    <a:pt x="13114" y="10725"/>
                  </a:moveTo>
                  <a:lnTo>
                    <a:pt x="21807" y="10414"/>
                  </a:lnTo>
                  <a:lnTo>
                    <a:pt x="21920" y="10527"/>
                  </a:lnTo>
                  <a:lnTo>
                    <a:pt x="16621" y="15836"/>
                  </a:lnTo>
                  <a:lnTo>
                    <a:pt x="11549" y="10773"/>
                  </a:lnTo>
                  <a:cubicBezTo>
                    <a:pt x="11954" y="10744"/>
                    <a:pt x="12435" y="10735"/>
                    <a:pt x="13114" y="10725"/>
                  </a:cubicBezTo>
                  <a:close/>
                  <a:moveTo>
                    <a:pt x="10823" y="65516"/>
                  </a:moveTo>
                  <a:cubicBezTo>
                    <a:pt x="9729" y="63772"/>
                    <a:pt x="9512" y="60755"/>
                    <a:pt x="9521" y="57822"/>
                  </a:cubicBezTo>
                  <a:lnTo>
                    <a:pt x="9531" y="55088"/>
                  </a:lnTo>
                  <a:lnTo>
                    <a:pt x="15395" y="60953"/>
                  </a:lnTo>
                  <a:lnTo>
                    <a:pt x="10823" y="65516"/>
                  </a:lnTo>
                  <a:close/>
                  <a:moveTo>
                    <a:pt x="9559" y="37852"/>
                  </a:moveTo>
                  <a:lnTo>
                    <a:pt x="11181" y="39474"/>
                  </a:lnTo>
                  <a:lnTo>
                    <a:pt x="9550" y="41105"/>
                  </a:lnTo>
                  <a:lnTo>
                    <a:pt x="9559" y="37852"/>
                  </a:lnTo>
                  <a:close/>
                  <a:moveTo>
                    <a:pt x="9578" y="31205"/>
                  </a:moveTo>
                  <a:lnTo>
                    <a:pt x="9597" y="23407"/>
                  </a:lnTo>
                  <a:cubicBezTo>
                    <a:pt x="9597" y="22002"/>
                    <a:pt x="9352" y="18721"/>
                    <a:pt x="9370" y="15251"/>
                  </a:cubicBezTo>
                  <a:lnTo>
                    <a:pt x="13840" y="19720"/>
                  </a:lnTo>
                  <a:cubicBezTo>
                    <a:pt x="13859" y="20296"/>
                    <a:pt x="14057" y="20871"/>
                    <a:pt x="14500" y="21305"/>
                  </a:cubicBezTo>
                  <a:cubicBezTo>
                    <a:pt x="14943" y="21738"/>
                    <a:pt x="15509" y="21946"/>
                    <a:pt x="16084" y="21965"/>
                  </a:cubicBezTo>
                  <a:lnTo>
                    <a:pt x="22401" y="28282"/>
                  </a:lnTo>
                  <a:lnTo>
                    <a:pt x="14528" y="36155"/>
                  </a:lnTo>
                  <a:lnTo>
                    <a:pt x="9578" y="31205"/>
                  </a:lnTo>
                  <a:close/>
                  <a:moveTo>
                    <a:pt x="67046" y="61565"/>
                  </a:moveTo>
                  <a:cubicBezTo>
                    <a:pt x="67490" y="67326"/>
                    <a:pt x="67442" y="69533"/>
                    <a:pt x="57608" y="69165"/>
                  </a:cubicBezTo>
                  <a:cubicBezTo>
                    <a:pt x="54497" y="69042"/>
                    <a:pt x="18630" y="67638"/>
                    <a:pt x="15565" y="67430"/>
                  </a:cubicBezTo>
                  <a:lnTo>
                    <a:pt x="18922" y="64073"/>
                  </a:lnTo>
                  <a:cubicBezTo>
                    <a:pt x="21147" y="65158"/>
                    <a:pt x="22835" y="63168"/>
                    <a:pt x="21845" y="61151"/>
                  </a:cubicBezTo>
                  <a:lnTo>
                    <a:pt x="31651" y="51345"/>
                  </a:lnTo>
                  <a:cubicBezTo>
                    <a:pt x="32575" y="50421"/>
                    <a:pt x="32575" y="48931"/>
                    <a:pt x="31651" y="48007"/>
                  </a:cubicBezTo>
                  <a:cubicBezTo>
                    <a:pt x="30727" y="47083"/>
                    <a:pt x="29237" y="47083"/>
                    <a:pt x="28313" y="48007"/>
                  </a:cubicBezTo>
                  <a:lnTo>
                    <a:pt x="18714" y="57605"/>
                  </a:lnTo>
                  <a:lnTo>
                    <a:pt x="9531" y="48422"/>
                  </a:lnTo>
                  <a:lnTo>
                    <a:pt x="9540" y="45367"/>
                  </a:lnTo>
                  <a:cubicBezTo>
                    <a:pt x="10426" y="45810"/>
                    <a:pt x="11200" y="46112"/>
                    <a:pt x="12209" y="45093"/>
                  </a:cubicBezTo>
                  <a:lnTo>
                    <a:pt x="14509" y="42793"/>
                  </a:lnTo>
                  <a:lnTo>
                    <a:pt x="19884" y="48167"/>
                  </a:lnTo>
                  <a:cubicBezTo>
                    <a:pt x="20808" y="49091"/>
                    <a:pt x="22297" y="49091"/>
                    <a:pt x="23212" y="48167"/>
                  </a:cubicBezTo>
                  <a:cubicBezTo>
                    <a:pt x="24136" y="47243"/>
                    <a:pt x="24136" y="45753"/>
                    <a:pt x="23212" y="44839"/>
                  </a:cubicBezTo>
                  <a:lnTo>
                    <a:pt x="17838" y="39464"/>
                  </a:lnTo>
                  <a:lnTo>
                    <a:pt x="29067" y="28235"/>
                  </a:lnTo>
                  <a:cubicBezTo>
                    <a:pt x="29991" y="27311"/>
                    <a:pt x="29991" y="25821"/>
                    <a:pt x="29067" y="24897"/>
                  </a:cubicBezTo>
                  <a:cubicBezTo>
                    <a:pt x="28143" y="23973"/>
                    <a:pt x="26653" y="23973"/>
                    <a:pt x="25739" y="24897"/>
                  </a:cubicBezTo>
                  <a:lnTo>
                    <a:pt x="25711" y="24925"/>
                  </a:lnTo>
                  <a:lnTo>
                    <a:pt x="19940" y="19155"/>
                  </a:lnTo>
                  <a:lnTo>
                    <a:pt x="25249" y="13856"/>
                  </a:lnTo>
                  <a:lnTo>
                    <a:pt x="33386" y="21993"/>
                  </a:lnTo>
                  <a:cubicBezTo>
                    <a:pt x="34310" y="22917"/>
                    <a:pt x="35799" y="22917"/>
                    <a:pt x="36723" y="21993"/>
                  </a:cubicBezTo>
                  <a:cubicBezTo>
                    <a:pt x="37647" y="21069"/>
                    <a:pt x="37647" y="19579"/>
                    <a:pt x="36723" y="18655"/>
                  </a:cubicBezTo>
                  <a:lnTo>
                    <a:pt x="28586" y="10518"/>
                  </a:lnTo>
                  <a:lnTo>
                    <a:pt x="28963" y="10141"/>
                  </a:lnTo>
                  <a:cubicBezTo>
                    <a:pt x="35894" y="9886"/>
                    <a:pt x="37591" y="9839"/>
                    <a:pt x="37591" y="9839"/>
                  </a:cubicBezTo>
                  <a:lnTo>
                    <a:pt x="41061" y="13309"/>
                  </a:lnTo>
                  <a:lnTo>
                    <a:pt x="39222" y="15148"/>
                  </a:lnTo>
                  <a:cubicBezTo>
                    <a:pt x="38298" y="16072"/>
                    <a:pt x="38298" y="17561"/>
                    <a:pt x="39222" y="18485"/>
                  </a:cubicBezTo>
                  <a:cubicBezTo>
                    <a:pt x="40146" y="19409"/>
                    <a:pt x="41636" y="19409"/>
                    <a:pt x="42550" y="18485"/>
                  </a:cubicBezTo>
                  <a:lnTo>
                    <a:pt x="44389" y="16647"/>
                  </a:lnTo>
                  <a:lnTo>
                    <a:pt x="47859" y="20116"/>
                  </a:lnTo>
                  <a:cubicBezTo>
                    <a:pt x="48783" y="21041"/>
                    <a:pt x="50273" y="21041"/>
                    <a:pt x="51187" y="20116"/>
                  </a:cubicBezTo>
                  <a:cubicBezTo>
                    <a:pt x="52111" y="19192"/>
                    <a:pt x="52111" y="17703"/>
                    <a:pt x="51187" y="16779"/>
                  </a:cubicBezTo>
                  <a:lnTo>
                    <a:pt x="47717" y="13309"/>
                  </a:lnTo>
                  <a:lnTo>
                    <a:pt x="48387" y="12639"/>
                  </a:lnTo>
                  <a:cubicBezTo>
                    <a:pt x="49254" y="11772"/>
                    <a:pt x="49235" y="10414"/>
                    <a:pt x="48462" y="9490"/>
                  </a:cubicBezTo>
                  <a:cubicBezTo>
                    <a:pt x="48707" y="9490"/>
                    <a:pt x="48953" y="9471"/>
                    <a:pt x="49198" y="9462"/>
                  </a:cubicBezTo>
                  <a:cubicBezTo>
                    <a:pt x="49697" y="9443"/>
                    <a:pt x="50197" y="9443"/>
                    <a:pt x="50697" y="9434"/>
                  </a:cubicBezTo>
                  <a:lnTo>
                    <a:pt x="53177" y="11913"/>
                  </a:lnTo>
                  <a:lnTo>
                    <a:pt x="51809" y="13281"/>
                  </a:lnTo>
                  <a:cubicBezTo>
                    <a:pt x="50885" y="14205"/>
                    <a:pt x="50885" y="15694"/>
                    <a:pt x="51809" y="16618"/>
                  </a:cubicBezTo>
                  <a:cubicBezTo>
                    <a:pt x="52733" y="17542"/>
                    <a:pt x="54223" y="17542"/>
                    <a:pt x="55138" y="16618"/>
                  </a:cubicBezTo>
                  <a:lnTo>
                    <a:pt x="56505" y="15251"/>
                  </a:lnTo>
                  <a:lnTo>
                    <a:pt x="58909" y="17656"/>
                  </a:lnTo>
                  <a:cubicBezTo>
                    <a:pt x="61106" y="19852"/>
                    <a:pt x="64444" y="16524"/>
                    <a:pt x="62247" y="14318"/>
                  </a:cubicBezTo>
                  <a:lnTo>
                    <a:pt x="59843" y="11913"/>
                  </a:lnTo>
                  <a:lnTo>
                    <a:pt x="61323" y="10433"/>
                  </a:lnTo>
                  <a:cubicBezTo>
                    <a:pt x="75495" y="14723"/>
                    <a:pt x="64510" y="28480"/>
                    <a:pt x="67046" y="61565"/>
                  </a:cubicBezTo>
                  <a:close/>
                </a:path>
              </a:pathLst>
            </a:custGeom>
            <a:grpFill/>
            <a:ln w="9381" cap="flat">
              <a:noFill/>
              <a:prstDash val="solid"/>
              <a:miter/>
            </a:ln>
          </p:spPr>
          <p:txBody>
            <a:bodyPr rtlCol="0" anchor="ctr"/>
            <a:lstStyle/>
            <a:p>
              <a:endParaRPr lang="fr-FR"/>
            </a:p>
          </p:txBody>
        </p:sp>
      </p:grpSp>
      <p:sp>
        <p:nvSpPr>
          <p:cNvPr id="30" name="ZoneTexte 29">
            <a:extLst>
              <a:ext uri="{FF2B5EF4-FFF2-40B4-BE49-F238E27FC236}">
                <a16:creationId xmlns:a16="http://schemas.microsoft.com/office/drawing/2014/main" id="{7A3794DB-0622-0BF6-267A-AF1823832C3F}"/>
              </a:ext>
            </a:extLst>
          </p:cNvPr>
          <p:cNvSpPr txBox="1"/>
          <p:nvPr/>
        </p:nvSpPr>
        <p:spPr>
          <a:xfrm>
            <a:off x="2068869" y="4460704"/>
            <a:ext cx="7623690" cy="1554272"/>
          </a:xfrm>
          <a:prstGeom prst="rect">
            <a:avLst/>
          </a:prstGeom>
          <a:noFill/>
        </p:spPr>
        <p:txBody>
          <a:bodyPr wrap="square">
            <a:spAutoFit/>
          </a:bodyPr>
          <a:lstStyle/>
          <a:p>
            <a:pPr marL="285750" indent="-285750" algn="just">
              <a:spcAft>
                <a:spcPts val="600"/>
              </a:spcAft>
              <a:buFont typeface="Arial" panose="020B0604020202020204" pitchFamily="34" charset="0"/>
              <a:buChar char="•"/>
            </a:pPr>
            <a:r>
              <a:rPr lang="fr-FR">
                <a:solidFill>
                  <a:schemeClr val="tx1">
                    <a:lumMod val="75000"/>
                    <a:lumOff val="25000"/>
                  </a:schemeClr>
                </a:solidFill>
              </a:rPr>
              <a:t>Un </a:t>
            </a:r>
            <a:r>
              <a:rPr lang="fr-FR" b="1">
                <a:solidFill>
                  <a:schemeClr val="tx1">
                    <a:lumMod val="75000"/>
                    <a:lumOff val="25000"/>
                  </a:schemeClr>
                </a:solidFill>
              </a:rPr>
              <a:t>secteur industriel </a:t>
            </a:r>
            <a:r>
              <a:rPr lang="fr-FR">
                <a:solidFill>
                  <a:schemeClr val="tx1">
                    <a:lumMod val="75000"/>
                    <a:lumOff val="25000"/>
                  </a:schemeClr>
                </a:solidFill>
              </a:rPr>
              <a:t>dynamique (construction ferroviaire, automobile) et </a:t>
            </a:r>
            <a:r>
              <a:rPr lang="fr-FR" b="1">
                <a:solidFill>
                  <a:schemeClr val="tx1">
                    <a:lumMod val="75000"/>
                    <a:lumOff val="25000"/>
                  </a:schemeClr>
                </a:solidFill>
              </a:rPr>
              <a:t>fonctions « transversales » </a:t>
            </a:r>
            <a:r>
              <a:rPr lang="fr-FR">
                <a:solidFill>
                  <a:schemeClr val="tx1">
                    <a:lumMod val="75000"/>
                    <a:lumOff val="25000"/>
                  </a:schemeClr>
                </a:solidFill>
              </a:rPr>
              <a:t>(logistique en particulier) fortement présentes…</a:t>
            </a:r>
          </a:p>
          <a:p>
            <a:pPr marL="285750" indent="-285750" algn="just">
              <a:spcAft>
                <a:spcPts val="600"/>
              </a:spcAft>
              <a:buFont typeface="Arial" panose="020B0604020202020204" pitchFamily="34" charset="0"/>
              <a:buChar char="•"/>
            </a:pPr>
            <a:r>
              <a:rPr lang="fr-FR">
                <a:solidFill>
                  <a:schemeClr val="tx1">
                    <a:lumMod val="75000"/>
                    <a:lumOff val="25000"/>
                  </a:schemeClr>
                </a:solidFill>
              </a:rPr>
              <a:t>mais des fonctions </a:t>
            </a:r>
            <a:r>
              <a:rPr lang="fr-FR" b="1">
                <a:solidFill>
                  <a:schemeClr val="tx1">
                    <a:lumMod val="75000"/>
                    <a:lumOff val="25000"/>
                  </a:schemeClr>
                </a:solidFill>
              </a:rPr>
              <a:t>« métropolitaines » </a:t>
            </a:r>
            <a:r>
              <a:rPr lang="fr-FR">
                <a:solidFill>
                  <a:schemeClr val="tx1">
                    <a:lumMod val="75000"/>
                    <a:lumOff val="25000"/>
                  </a:schemeClr>
                </a:solidFill>
              </a:rPr>
              <a:t>peu représentées et concentrées dans l’aire de Lille</a:t>
            </a:r>
          </a:p>
        </p:txBody>
      </p:sp>
      <p:sp>
        <p:nvSpPr>
          <p:cNvPr id="32" name="ZoneTexte 31">
            <a:extLst>
              <a:ext uri="{FF2B5EF4-FFF2-40B4-BE49-F238E27FC236}">
                <a16:creationId xmlns:a16="http://schemas.microsoft.com/office/drawing/2014/main" id="{00926363-0DCF-5FAD-B221-18251CD73ADE}"/>
              </a:ext>
            </a:extLst>
          </p:cNvPr>
          <p:cNvSpPr txBox="1"/>
          <p:nvPr/>
        </p:nvSpPr>
        <p:spPr>
          <a:xfrm>
            <a:off x="2127916" y="3424197"/>
            <a:ext cx="7684238" cy="369332"/>
          </a:xfrm>
          <a:prstGeom prst="rect">
            <a:avLst/>
          </a:prstGeom>
          <a:noFill/>
        </p:spPr>
        <p:txBody>
          <a:bodyPr wrap="square">
            <a:spAutoFit/>
          </a:bodyPr>
          <a:lstStyle/>
          <a:p>
            <a:pPr marL="285750" indent="-285750" algn="just">
              <a:spcAft>
                <a:spcPts val="600"/>
              </a:spcAft>
              <a:buFont typeface="Arial" panose="020B0604020202020204" pitchFamily="34" charset="0"/>
              <a:buChar char="•"/>
            </a:pPr>
            <a:r>
              <a:rPr lang="fr-FR" b="1">
                <a:solidFill>
                  <a:schemeClr val="tx1">
                    <a:lumMod val="75000"/>
                    <a:lumOff val="25000"/>
                  </a:schemeClr>
                </a:solidFill>
              </a:rPr>
              <a:t>Niveau de formation </a:t>
            </a:r>
            <a:r>
              <a:rPr lang="fr-FR">
                <a:solidFill>
                  <a:schemeClr val="tx1">
                    <a:lumMod val="75000"/>
                    <a:lumOff val="25000"/>
                  </a:schemeClr>
                </a:solidFill>
              </a:rPr>
              <a:t>inférieur à la moyenne nationale </a:t>
            </a:r>
          </a:p>
        </p:txBody>
      </p:sp>
      <p:sp>
        <p:nvSpPr>
          <p:cNvPr id="34" name="ZoneTexte 33">
            <a:extLst>
              <a:ext uri="{FF2B5EF4-FFF2-40B4-BE49-F238E27FC236}">
                <a16:creationId xmlns:a16="http://schemas.microsoft.com/office/drawing/2014/main" id="{048D13D4-9B1C-BFC4-99AF-26435BD0678D}"/>
              </a:ext>
            </a:extLst>
          </p:cNvPr>
          <p:cNvSpPr txBox="1"/>
          <p:nvPr/>
        </p:nvSpPr>
        <p:spPr>
          <a:xfrm>
            <a:off x="2127916" y="3843210"/>
            <a:ext cx="7439413" cy="369332"/>
          </a:xfrm>
          <a:prstGeom prst="rect">
            <a:avLst/>
          </a:prstGeom>
          <a:noFill/>
        </p:spPr>
        <p:txBody>
          <a:bodyPr wrap="square">
            <a:spAutoFit/>
          </a:bodyPr>
          <a:lstStyle/>
          <a:p>
            <a:pPr marL="285750" indent="-285750" algn="just">
              <a:buFont typeface="Arial" panose="020B0604020202020204" pitchFamily="34" charset="0"/>
              <a:buChar char="•"/>
            </a:pPr>
            <a:r>
              <a:rPr lang="fr-FR">
                <a:solidFill>
                  <a:schemeClr val="tx1">
                    <a:lumMod val="75000"/>
                    <a:lumOff val="25000"/>
                  </a:schemeClr>
                </a:solidFill>
              </a:rPr>
              <a:t>Un </a:t>
            </a:r>
            <a:r>
              <a:rPr lang="fr-FR" b="1">
                <a:solidFill>
                  <a:schemeClr val="tx1">
                    <a:lumMod val="75000"/>
                    <a:lumOff val="25000"/>
                  </a:schemeClr>
                </a:solidFill>
              </a:rPr>
              <a:t>taux de pauvreté </a:t>
            </a:r>
            <a:r>
              <a:rPr lang="fr-FR">
                <a:solidFill>
                  <a:schemeClr val="tx1">
                    <a:lumMod val="75000"/>
                    <a:lumOff val="25000"/>
                  </a:schemeClr>
                </a:solidFill>
              </a:rPr>
              <a:t>supérieur à la moyenne nationale </a:t>
            </a:r>
          </a:p>
        </p:txBody>
      </p:sp>
      <p:sp>
        <p:nvSpPr>
          <p:cNvPr id="36" name="ZoneTexte 35">
            <a:extLst>
              <a:ext uri="{FF2B5EF4-FFF2-40B4-BE49-F238E27FC236}">
                <a16:creationId xmlns:a16="http://schemas.microsoft.com/office/drawing/2014/main" id="{80ADB13C-C268-7932-7359-07E24EA16350}"/>
              </a:ext>
            </a:extLst>
          </p:cNvPr>
          <p:cNvSpPr txBox="1"/>
          <p:nvPr/>
        </p:nvSpPr>
        <p:spPr>
          <a:xfrm>
            <a:off x="2068869" y="6014976"/>
            <a:ext cx="5343992" cy="1200329"/>
          </a:xfrm>
          <a:prstGeom prst="rect">
            <a:avLst/>
          </a:prstGeom>
          <a:noFill/>
        </p:spPr>
        <p:txBody>
          <a:bodyPr wrap="square">
            <a:spAutoFit/>
          </a:bodyPr>
          <a:lstStyle/>
          <a:p>
            <a:pPr marL="285750" indent="-285750" algn="just">
              <a:buFont typeface="Arial" panose="020B0604020202020204" pitchFamily="34" charset="0"/>
              <a:buChar char="•"/>
            </a:pPr>
            <a:r>
              <a:rPr lang="fr-FR">
                <a:solidFill>
                  <a:schemeClr val="tx1">
                    <a:lumMod val="75000"/>
                    <a:lumOff val="25000"/>
                  </a:schemeClr>
                </a:solidFill>
              </a:rPr>
              <a:t>Premiers secteurs employeurs : </a:t>
            </a:r>
          </a:p>
          <a:p>
            <a:pPr marL="800100" lvl="1" indent="-342900" algn="just">
              <a:buFont typeface="+mj-lt"/>
              <a:buAutoNum type="arabicPeriod"/>
            </a:pPr>
            <a:r>
              <a:rPr lang="fr-FR">
                <a:solidFill>
                  <a:schemeClr val="tx1">
                    <a:lumMod val="75000"/>
                    <a:lumOff val="25000"/>
                  </a:schemeClr>
                </a:solidFill>
              </a:rPr>
              <a:t>Industrie</a:t>
            </a:r>
          </a:p>
          <a:p>
            <a:pPr marL="800100" lvl="1" indent="-342900" algn="just">
              <a:buFont typeface="+mj-lt"/>
              <a:buAutoNum type="arabicPeriod"/>
            </a:pPr>
            <a:r>
              <a:rPr lang="fr-FR">
                <a:solidFill>
                  <a:schemeClr val="tx1">
                    <a:lumMod val="75000"/>
                    <a:lumOff val="25000"/>
                  </a:schemeClr>
                </a:solidFill>
              </a:rPr>
              <a:t>Service aux entreprises</a:t>
            </a:r>
          </a:p>
          <a:p>
            <a:pPr marL="800100" lvl="1" indent="-342900" algn="just">
              <a:buFont typeface="+mj-lt"/>
              <a:buAutoNum type="arabicPeriod"/>
            </a:pPr>
            <a:r>
              <a:rPr lang="fr-FR">
                <a:solidFill>
                  <a:schemeClr val="tx1">
                    <a:lumMod val="75000"/>
                    <a:lumOff val="25000"/>
                  </a:schemeClr>
                </a:solidFill>
              </a:rPr>
              <a:t>Commerce de détail</a:t>
            </a:r>
          </a:p>
        </p:txBody>
      </p:sp>
    </p:spTree>
    <p:extLst>
      <p:ext uri="{BB962C8B-B14F-4D97-AF65-F5344CB8AC3E}">
        <p14:creationId xmlns:p14="http://schemas.microsoft.com/office/powerpoint/2010/main" val="39918994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36"/>
                                        </p:tgtEl>
                                        <p:attrNameLst>
                                          <p:attrName>style.visibility</p:attrName>
                                        </p:attrNameLst>
                                      </p:cBhvr>
                                      <p:to>
                                        <p:strVal val="visible"/>
                                      </p:to>
                                    </p:set>
                                    <p:animEffect transition="in" filter="fade">
                                      <p:cBhvr>
                                        <p:cTn id="31"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2" grpId="0"/>
      <p:bldP spid="30" grpId="0"/>
      <p:bldP spid="32" grpId="0"/>
      <p:bldP spid="34" grpId="0"/>
      <p:bldP spid="3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6064E4-0A84-1E38-ED04-EAB5459957F9}"/>
            </a:ext>
          </a:extLst>
        </p:cNvPr>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2AC62FC5-964E-ABA3-FCFB-357481F327A9}"/>
              </a:ext>
            </a:extLst>
          </p:cNvPr>
          <p:cNvSpPr>
            <a:spLocks noGrp="1"/>
          </p:cNvSpPr>
          <p:nvPr>
            <p:ph type="body" sz="quarter" idx="10"/>
          </p:nvPr>
        </p:nvSpPr>
        <p:spPr/>
        <p:txBody>
          <a:bodyPr/>
          <a:lstStyle/>
          <a:p>
            <a:r>
              <a:rPr lang="fr-FR"/>
              <a:t>Les données Emploi - Formation </a:t>
            </a:r>
          </a:p>
          <a:p>
            <a:r>
              <a:rPr lang="fr-FR" sz="3200"/>
              <a:t>Le contexte régional de l’emploi</a:t>
            </a:r>
            <a:endParaRPr lang="fr-FR"/>
          </a:p>
        </p:txBody>
      </p:sp>
      <p:sp>
        <p:nvSpPr>
          <p:cNvPr id="3" name="Espace réservé du numéro de diapositive 2">
            <a:extLst>
              <a:ext uri="{FF2B5EF4-FFF2-40B4-BE49-F238E27FC236}">
                <a16:creationId xmlns:a16="http://schemas.microsoft.com/office/drawing/2014/main" id="{95F283D3-CCFA-031E-EBF7-9502213C6982}"/>
              </a:ext>
            </a:extLst>
          </p:cNvPr>
          <p:cNvSpPr>
            <a:spLocks noGrp="1"/>
          </p:cNvSpPr>
          <p:nvPr>
            <p:ph type="sldNum" sz="quarter" idx="4"/>
          </p:nvPr>
        </p:nvSpPr>
        <p:spPr/>
        <p:txBody>
          <a:bodyPr/>
          <a:lstStyle/>
          <a:p>
            <a:fld id="{FFE9600D-D970-3D40-B4FB-C6249E901464}" type="slidenum">
              <a:rPr lang="fr-FR" smtClean="0"/>
              <a:pPr/>
              <a:t>10</a:t>
            </a:fld>
            <a:endParaRPr lang="fr-FR"/>
          </a:p>
        </p:txBody>
      </p:sp>
      <p:sp>
        <p:nvSpPr>
          <p:cNvPr id="4" name="Espace réservé du pied de page 3">
            <a:extLst>
              <a:ext uri="{FF2B5EF4-FFF2-40B4-BE49-F238E27FC236}">
                <a16:creationId xmlns:a16="http://schemas.microsoft.com/office/drawing/2014/main" id="{2EDA60AD-589D-6C8F-018C-F7746C084884}"/>
              </a:ext>
            </a:extLst>
          </p:cNvPr>
          <p:cNvSpPr>
            <a:spLocks noGrp="1"/>
          </p:cNvSpPr>
          <p:nvPr>
            <p:ph type="ftr" sz="quarter" idx="3"/>
          </p:nvPr>
        </p:nvSpPr>
        <p:spPr/>
        <p:txBody>
          <a:bodyPr/>
          <a:lstStyle/>
          <a:p>
            <a:r>
              <a:rPr lang="fr-FR"/>
              <a:t>Pied de page</a:t>
            </a:r>
          </a:p>
        </p:txBody>
      </p:sp>
      <p:pic>
        <p:nvPicPr>
          <p:cNvPr id="6" name="Graphique 5">
            <a:extLst>
              <a:ext uri="{FF2B5EF4-FFF2-40B4-BE49-F238E27FC236}">
                <a16:creationId xmlns:a16="http://schemas.microsoft.com/office/drawing/2014/main" id="{9A8C0AEA-062E-ECD0-3989-6ABC565E961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47792" y="508198"/>
            <a:ext cx="783603" cy="783603"/>
          </a:xfrm>
          <a:prstGeom prst="rect">
            <a:avLst/>
          </a:prstGeom>
        </p:spPr>
      </p:pic>
      <p:sp>
        <p:nvSpPr>
          <p:cNvPr id="7" name="ZoneTexte 6">
            <a:extLst>
              <a:ext uri="{FF2B5EF4-FFF2-40B4-BE49-F238E27FC236}">
                <a16:creationId xmlns:a16="http://schemas.microsoft.com/office/drawing/2014/main" id="{32DABC2C-0E5F-A458-21EC-F5109099422E}"/>
              </a:ext>
            </a:extLst>
          </p:cNvPr>
          <p:cNvSpPr txBox="1"/>
          <p:nvPr/>
        </p:nvSpPr>
        <p:spPr>
          <a:xfrm>
            <a:off x="375903" y="1885033"/>
            <a:ext cx="9625183" cy="523220"/>
          </a:xfrm>
          <a:prstGeom prst="rect">
            <a:avLst/>
          </a:prstGeom>
          <a:noFill/>
        </p:spPr>
        <p:txBody>
          <a:bodyPr wrap="square" rtlCol="0">
            <a:spAutoFit/>
          </a:bodyPr>
          <a:lstStyle/>
          <a:p>
            <a:r>
              <a:rPr lang="fr-FR" sz="2800" b="1">
                <a:solidFill>
                  <a:schemeClr val="accent1">
                    <a:lumMod val="50000"/>
                  </a:schemeClr>
                </a:solidFill>
              </a:rPr>
              <a:t>Les caractéristiques de la région en matière de handicap</a:t>
            </a:r>
          </a:p>
        </p:txBody>
      </p:sp>
      <p:sp>
        <p:nvSpPr>
          <p:cNvPr id="11" name="ZoneTexte 10">
            <a:extLst>
              <a:ext uri="{FF2B5EF4-FFF2-40B4-BE49-F238E27FC236}">
                <a16:creationId xmlns:a16="http://schemas.microsoft.com/office/drawing/2014/main" id="{BB37E8E3-E7DD-F118-229C-81AE39D16F3A}"/>
              </a:ext>
            </a:extLst>
          </p:cNvPr>
          <p:cNvSpPr txBox="1"/>
          <p:nvPr/>
        </p:nvSpPr>
        <p:spPr>
          <a:xfrm>
            <a:off x="5011131" y="2827157"/>
            <a:ext cx="1432491" cy="1200329"/>
          </a:xfrm>
          <a:prstGeom prst="rect">
            <a:avLst/>
          </a:prstGeom>
          <a:noFill/>
        </p:spPr>
        <p:txBody>
          <a:bodyPr wrap="square" rtlCol="0">
            <a:spAutoFit/>
          </a:bodyPr>
          <a:lstStyle/>
          <a:p>
            <a:pPr marL="285750" indent="-285750">
              <a:buFont typeface="Arial" panose="020B0604020202020204" pitchFamily="34" charset="0"/>
              <a:buChar char="•"/>
            </a:pPr>
            <a:r>
              <a:rPr lang="fr-FR" sz="2400"/>
              <a:t>2 %</a:t>
            </a:r>
          </a:p>
          <a:p>
            <a:pPr marL="285750" indent="-285750">
              <a:buFont typeface="Arial" panose="020B0604020202020204" pitchFamily="34" charset="0"/>
              <a:buChar char="•"/>
            </a:pPr>
            <a:r>
              <a:rPr lang="fr-FR" sz="2400"/>
              <a:t>11 % </a:t>
            </a:r>
          </a:p>
          <a:p>
            <a:pPr marL="285750" indent="-285750">
              <a:buFont typeface="Arial" panose="020B0604020202020204" pitchFamily="34" charset="0"/>
              <a:buChar char="•"/>
            </a:pPr>
            <a:r>
              <a:rPr lang="fr-FR" sz="2400"/>
              <a:t>34 %</a:t>
            </a:r>
          </a:p>
        </p:txBody>
      </p:sp>
      <p:sp>
        <p:nvSpPr>
          <p:cNvPr id="19" name="ZoneTexte 18">
            <a:extLst>
              <a:ext uri="{FF2B5EF4-FFF2-40B4-BE49-F238E27FC236}">
                <a16:creationId xmlns:a16="http://schemas.microsoft.com/office/drawing/2014/main" id="{1CBFABCE-61E8-C5B9-E95D-EB59B62BD32B}"/>
              </a:ext>
            </a:extLst>
          </p:cNvPr>
          <p:cNvSpPr txBox="1"/>
          <p:nvPr/>
        </p:nvSpPr>
        <p:spPr>
          <a:xfrm>
            <a:off x="4072404" y="4741713"/>
            <a:ext cx="1432491" cy="1569660"/>
          </a:xfrm>
          <a:prstGeom prst="rect">
            <a:avLst/>
          </a:prstGeom>
          <a:noFill/>
        </p:spPr>
        <p:txBody>
          <a:bodyPr wrap="square" rtlCol="0">
            <a:spAutoFit/>
          </a:bodyPr>
          <a:lstStyle/>
          <a:p>
            <a:pPr marL="285750" indent="-285750">
              <a:buFont typeface="Arial" panose="020B0604020202020204" pitchFamily="34" charset="0"/>
              <a:buChar char="•"/>
            </a:pPr>
            <a:r>
              <a:rPr lang="fr-FR" sz="2400"/>
              <a:t>0,5 %</a:t>
            </a:r>
          </a:p>
          <a:p>
            <a:pPr marL="285750" indent="-285750">
              <a:buFont typeface="Arial" panose="020B0604020202020204" pitchFamily="34" charset="0"/>
              <a:buChar char="•"/>
            </a:pPr>
            <a:r>
              <a:rPr lang="fr-FR" sz="2400"/>
              <a:t>5,3 % </a:t>
            </a:r>
          </a:p>
          <a:p>
            <a:pPr marL="285750" indent="-285750">
              <a:buFont typeface="Arial" panose="020B0604020202020204" pitchFamily="34" charset="0"/>
              <a:buChar char="•"/>
            </a:pPr>
            <a:r>
              <a:rPr lang="fr-FR" sz="2400"/>
              <a:t>9 %</a:t>
            </a:r>
          </a:p>
          <a:p>
            <a:pPr marL="285750" indent="-285750">
              <a:buFont typeface="Arial" panose="020B0604020202020204" pitchFamily="34" charset="0"/>
              <a:buChar char="•"/>
            </a:pPr>
            <a:r>
              <a:rPr lang="fr-FR" sz="2400"/>
              <a:t>16 %</a:t>
            </a:r>
          </a:p>
        </p:txBody>
      </p:sp>
      <p:sp>
        <p:nvSpPr>
          <p:cNvPr id="5" name="Rectangle 4">
            <a:extLst>
              <a:ext uri="{FF2B5EF4-FFF2-40B4-BE49-F238E27FC236}">
                <a16:creationId xmlns:a16="http://schemas.microsoft.com/office/drawing/2014/main" id="{BB7D816F-9B79-3458-13A3-243A4E969C23}"/>
              </a:ext>
            </a:extLst>
          </p:cNvPr>
          <p:cNvSpPr/>
          <p:nvPr/>
        </p:nvSpPr>
        <p:spPr>
          <a:xfrm>
            <a:off x="5011131" y="3214534"/>
            <a:ext cx="1077153" cy="393539"/>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7">
            <a:extLst>
              <a:ext uri="{FF2B5EF4-FFF2-40B4-BE49-F238E27FC236}">
                <a16:creationId xmlns:a16="http://schemas.microsoft.com/office/drawing/2014/main" id="{9BD11085-5EC9-DBA4-1EF7-A1C5D2D5091B}"/>
              </a:ext>
            </a:extLst>
          </p:cNvPr>
          <p:cNvSpPr/>
          <p:nvPr/>
        </p:nvSpPr>
        <p:spPr>
          <a:xfrm>
            <a:off x="4072404" y="5528472"/>
            <a:ext cx="1077153" cy="393539"/>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ZoneTexte 9">
            <a:extLst>
              <a:ext uri="{FF2B5EF4-FFF2-40B4-BE49-F238E27FC236}">
                <a16:creationId xmlns:a16="http://schemas.microsoft.com/office/drawing/2014/main" id="{14D01CC7-C786-5E6A-62A2-32F801E8D3A8}"/>
              </a:ext>
            </a:extLst>
          </p:cNvPr>
          <p:cNvSpPr txBox="1"/>
          <p:nvPr/>
        </p:nvSpPr>
        <p:spPr>
          <a:xfrm>
            <a:off x="6140918" y="3207578"/>
            <a:ext cx="2472267" cy="369332"/>
          </a:xfrm>
          <a:prstGeom prst="rect">
            <a:avLst/>
          </a:prstGeom>
          <a:noFill/>
        </p:spPr>
        <p:txBody>
          <a:bodyPr wrap="square" rtlCol="0">
            <a:spAutoFit/>
          </a:bodyPr>
          <a:lstStyle/>
          <a:p>
            <a:r>
              <a:rPr lang="fr-FR" i="1"/>
              <a:t>(9 % au niveau national)</a:t>
            </a:r>
          </a:p>
        </p:txBody>
      </p:sp>
      <p:sp>
        <p:nvSpPr>
          <p:cNvPr id="12" name="ZoneTexte 11">
            <a:extLst>
              <a:ext uri="{FF2B5EF4-FFF2-40B4-BE49-F238E27FC236}">
                <a16:creationId xmlns:a16="http://schemas.microsoft.com/office/drawing/2014/main" id="{B9E7F748-60D6-4740-73B3-B517D0569E7B}"/>
              </a:ext>
            </a:extLst>
          </p:cNvPr>
          <p:cNvSpPr txBox="1"/>
          <p:nvPr/>
        </p:nvSpPr>
        <p:spPr>
          <a:xfrm>
            <a:off x="1552132" y="5552679"/>
            <a:ext cx="2472267" cy="369332"/>
          </a:xfrm>
          <a:prstGeom prst="rect">
            <a:avLst/>
          </a:prstGeom>
          <a:noFill/>
        </p:spPr>
        <p:txBody>
          <a:bodyPr wrap="square" rtlCol="0">
            <a:spAutoFit/>
          </a:bodyPr>
          <a:lstStyle/>
          <a:p>
            <a:r>
              <a:rPr lang="fr-FR" i="1"/>
              <a:t>(8 % au niveau national)</a:t>
            </a:r>
          </a:p>
        </p:txBody>
      </p:sp>
      <p:sp>
        <p:nvSpPr>
          <p:cNvPr id="13" name="Bulle narrative : rectangle à coins arrondis 12">
            <a:extLst>
              <a:ext uri="{FF2B5EF4-FFF2-40B4-BE49-F238E27FC236}">
                <a16:creationId xmlns:a16="http://schemas.microsoft.com/office/drawing/2014/main" id="{9FF7E7F3-F7D1-A672-87FD-57834357A2B8}"/>
              </a:ext>
            </a:extLst>
          </p:cNvPr>
          <p:cNvSpPr/>
          <p:nvPr/>
        </p:nvSpPr>
        <p:spPr>
          <a:xfrm>
            <a:off x="1047791" y="2775500"/>
            <a:ext cx="3291979" cy="1200329"/>
          </a:xfrm>
          <a:prstGeom prst="wedgeRoundRectCallout">
            <a:avLst>
              <a:gd name="adj1" fmla="val 59411"/>
              <a:gd name="adj2" fmla="val -13394"/>
              <a:gd name="adj3" fmla="val 16667"/>
            </a:avLst>
          </a:prstGeom>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a:t>Quelle part de la population des Hauts-de-France </a:t>
            </a:r>
            <a:r>
              <a:rPr lang="fr-FR" u="sng"/>
              <a:t>considère</a:t>
            </a:r>
            <a:r>
              <a:rPr lang="fr-FR"/>
              <a:t> avoir un handicap ?</a:t>
            </a:r>
          </a:p>
        </p:txBody>
      </p:sp>
      <p:sp>
        <p:nvSpPr>
          <p:cNvPr id="14" name="Bulle narrative : rectangle à coins arrondis 13">
            <a:extLst>
              <a:ext uri="{FF2B5EF4-FFF2-40B4-BE49-F238E27FC236}">
                <a16:creationId xmlns:a16="http://schemas.microsoft.com/office/drawing/2014/main" id="{E5C8D5B4-FC25-029D-0554-233FB4C66AF3}"/>
              </a:ext>
            </a:extLst>
          </p:cNvPr>
          <p:cNvSpPr/>
          <p:nvPr/>
        </p:nvSpPr>
        <p:spPr>
          <a:xfrm>
            <a:off x="5918729" y="4873719"/>
            <a:ext cx="3472014" cy="1200329"/>
          </a:xfrm>
          <a:prstGeom prst="wedgeRoundRectCallout">
            <a:avLst>
              <a:gd name="adj1" fmla="val -60954"/>
              <a:gd name="adj2" fmla="val -7348"/>
              <a:gd name="adj3" fmla="val 16667"/>
            </a:avLst>
          </a:prstGeom>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a:t>Quelle part de la population des Hauts-de-France </a:t>
            </a:r>
            <a:r>
              <a:rPr lang="fr-FR" u="sng"/>
              <a:t>dispose d’une reconnaissance officielle </a:t>
            </a:r>
            <a:r>
              <a:rPr lang="fr-FR"/>
              <a:t>?</a:t>
            </a:r>
          </a:p>
        </p:txBody>
      </p:sp>
    </p:spTree>
    <p:extLst>
      <p:ext uri="{BB962C8B-B14F-4D97-AF65-F5344CB8AC3E}">
        <p14:creationId xmlns:p14="http://schemas.microsoft.com/office/powerpoint/2010/main" val="2444014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 grpId="0"/>
      <p:bldP spid="19" grpId="0"/>
      <p:bldP spid="5" grpId="0" animBg="1"/>
      <p:bldP spid="8" grpId="0" animBg="1"/>
      <p:bldP spid="10" grpId="0"/>
      <p:bldP spid="12" grpId="0"/>
      <p:bldP spid="13" grpId="0" animBg="1"/>
      <p:bldP spid="1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9A11E1-27D1-0917-707D-45CB31BCF469}"/>
            </a:ext>
          </a:extLst>
        </p:cNvPr>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BD90F68C-7BED-048A-9168-A199AF5280FB}"/>
              </a:ext>
            </a:extLst>
          </p:cNvPr>
          <p:cNvSpPr>
            <a:spLocks noGrp="1"/>
          </p:cNvSpPr>
          <p:nvPr>
            <p:ph type="body" sz="quarter" idx="10"/>
          </p:nvPr>
        </p:nvSpPr>
        <p:spPr/>
        <p:txBody>
          <a:bodyPr/>
          <a:lstStyle/>
          <a:p>
            <a:r>
              <a:rPr lang="fr-FR"/>
              <a:t>Les données Emploi - Formation </a:t>
            </a:r>
          </a:p>
          <a:p>
            <a:r>
              <a:rPr lang="fr-FR" sz="3200"/>
              <a:t>Le contexte régional de l’emploi</a:t>
            </a:r>
            <a:endParaRPr lang="fr-FR"/>
          </a:p>
        </p:txBody>
      </p:sp>
      <p:sp>
        <p:nvSpPr>
          <p:cNvPr id="3" name="Espace réservé du numéro de diapositive 2">
            <a:extLst>
              <a:ext uri="{FF2B5EF4-FFF2-40B4-BE49-F238E27FC236}">
                <a16:creationId xmlns:a16="http://schemas.microsoft.com/office/drawing/2014/main" id="{556DF894-A24B-05C1-B69B-9CCFF0723E58}"/>
              </a:ext>
            </a:extLst>
          </p:cNvPr>
          <p:cNvSpPr>
            <a:spLocks noGrp="1"/>
          </p:cNvSpPr>
          <p:nvPr>
            <p:ph type="sldNum" sz="quarter" idx="4"/>
          </p:nvPr>
        </p:nvSpPr>
        <p:spPr/>
        <p:txBody>
          <a:bodyPr/>
          <a:lstStyle/>
          <a:p>
            <a:fld id="{FFE9600D-D970-3D40-B4FB-C6249E901464}" type="slidenum">
              <a:rPr lang="fr-FR" smtClean="0"/>
              <a:pPr/>
              <a:t>11</a:t>
            </a:fld>
            <a:endParaRPr lang="fr-FR"/>
          </a:p>
        </p:txBody>
      </p:sp>
      <p:sp>
        <p:nvSpPr>
          <p:cNvPr id="4" name="Espace réservé du pied de page 3">
            <a:extLst>
              <a:ext uri="{FF2B5EF4-FFF2-40B4-BE49-F238E27FC236}">
                <a16:creationId xmlns:a16="http://schemas.microsoft.com/office/drawing/2014/main" id="{F539B23A-C042-C0E8-F278-B9068A5E33C0}"/>
              </a:ext>
            </a:extLst>
          </p:cNvPr>
          <p:cNvSpPr>
            <a:spLocks noGrp="1"/>
          </p:cNvSpPr>
          <p:nvPr>
            <p:ph type="ftr" sz="quarter" idx="3"/>
          </p:nvPr>
        </p:nvSpPr>
        <p:spPr/>
        <p:txBody>
          <a:bodyPr/>
          <a:lstStyle/>
          <a:p>
            <a:r>
              <a:rPr lang="fr-FR"/>
              <a:t>Pied de page</a:t>
            </a:r>
          </a:p>
        </p:txBody>
      </p:sp>
      <p:pic>
        <p:nvPicPr>
          <p:cNvPr id="6" name="Graphique 5">
            <a:extLst>
              <a:ext uri="{FF2B5EF4-FFF2-40B4-BE49-F238E27FC236}">
                <a16:creationId xmlns:a16="http://schemas.microsoft.com/office/drawing/2014/main" id="{DCF65BA2-6185-1AEB-866D-35EB4FFDE2B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47792" y="508198"/>
            <a:ext cx="783603" cy="783603"/>
          </a:xfrm>
          <a:prstGeom prst="rect">
            <a:avLst/>
          </a:prstGeom>
        </p:spPr>
      </p:pic>
      <p:sp>
        <p:nvSpPr>
          <p:cNvPr id="7" name="ZoneTexte 6">
            <a:extLst>
              <a:ext uri="{FF2B5EF4-FFF2-40B4-BE49-F238E27FC236}">
                <a16:creationId xmlns:a16="http://schemas.microsoft.com/office/drawing/2014/main" id="{3FDF2902-4186-E36D-1FD8-780FA3A61A08}"/>
              </a:ext>
            </a:extLst>
          </p:cNvPr>
          <p:cNvSpPr txBox="1"/>
          <p:nvPr/>
        </p:nvSpPr>
        <p:spPr>
          <a:xfrm>
            <a:off x="514959" y="1823664"/>
            <a:ext cx="9625183" cy="523220"/>
          </a:xfrm>
          <a:prstGeom prst="rect">
            <a:avLst/>
          </a:prstGeom>
          <a:noFill/>
        </p:spPr>
        <p:txBody>
          <a:bodyPr wrap="square" rtlCol="0">
            <a:spAutoFit/>
          </a:bodyPr>
          <a:lstStyle/>
          <a:p>
            <a:r>
              <a:rPr lang="fr-FR" sz="2800" b="1">
                <a:solidFill>
                  <a:schemeClr val="accent1">
                    <a:lumMod val="50000"/>
                  </a:schemeClr>
                </a:solidFill>
              </a:rPr>
              <a:t>Les caractéristiques de la région en matière de handicap</a:t>
            </a:r>
          </a:p>
        </p:txBody>
      </p:sp>
      <p:sp>
        <p:nvSpPr>
          <p:cNvPr id="15" name="Rectangle : coins arrondis 14">
            <a:extLst>
              <a:ext uri="{FF2B5EF4-FFF2-40B4-BE49-F238E27FC236}">
                <a16:creationId xmlns:a16="http://schemas.microsoft.com/office/drawing/2014/main" id="{4D942DFA-462F-83B8-EE9F-80439F5DD8BD}"/>
              </a:ext>
            </a:extLst>
          </p:cNvPr>
          <p:cNvSpPr/>
          <p:nvPr/>
        </p:nvSpPr>
        <p:spPr>
          <a:xfrm>
            <a:off x="8519886" y="2437327"/>
            <a:ext cx="1908014" cy="333582"/>
          </a:xfrm>
          <a:prstGeom prst="roundRect">
            <a:avLst>
              <a:gd name="adj" fmla="val 7971"/>
            </a:avLst>
          </a:prstGeom>
          <a:solidFill>
            <a:schemeClr val="accent2">
              <a:lumMod val="20000"/>
              <a:lumOff val="80000"/>
            </a:schemeClr>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a:solidFill>
                  <a:schemeClr val="accent2"/>
                </a:solidFill>
              </a:rPr>
              <a:t>Les données clés</a:t>
            </a:r>
          </a:p>
        </p:txBody>
      </p:sp>
      <p:sp>
        <p:nvSpPr>
          <p:cNvPr id="21" name="ZoneTexte 20">
            <a:extLst>
              <a:ext uri="{FF2B5EF4-FFF2-40B4-BE49-F238E27FC236}">
                <a16:creationId xmlns:a16="http://schemas.microsoft.com/office/drawing/2014/main" id="{DAFF0028-ACCC-7053-9216-58A08F6C8B18}"/>
              </a:ext>
            </a:extLst>
          </p:cNvPr>
          <p:cNvSpPr txBox="1"/>
          <p:nvPr/>
        </p:nvSpPr>
        <p:spPr>
          <a:xfrm>
            <a:off x="670964" y="2497146"/>
            <a:ext cx="7405141" cy="1384995"/>
          </a:xfrm>
          <a:prstGeom prst="rect">
            <a:avLst/>
          </a:prstGeom>
          <a:noFill/>
        </p:spPr>
        <p:txBody>
          <a:bodyPr wrap="square" rtlCol="0">
            <a:spAutoFit/>
          </a:bodyPr>
          <a:lstStyle/>
          <a:p>
            <a:pPr marL="285750" indent="-285750">
              <a:buFont typeface="Arial" panose="020B0604020202020204" pitchFamily="34" charset="0"/>
              <a:buChar char="•"/>
            </a:pPr>
            <a:r>
              <a:rPr lang="fr-FR" sz="2400" b="1">
                <a:solidFill>
                  <a:schemeClr val="accent2"/>
                </a:solidFill>
              </a:rPr>
              <a:t>2,3 %</a:t>
            </a:r>
            <a:r>
              <a:rPr lang="fr-FR">
                <a:solidFill>
                  <a:schemeClr val="accent2"/>
                </a:solidFill>
              </a:rPr>
              <a:t> de la population des Hauts-de-France est titulaire de </a:t>
            </a:r>
            <a:r>
              <a:rPr lang="fr-FR" b="1">
                <a:solidFill>
                  <a:schemeClr val="accent2"/>
                </a:solidFill>
              </a:rPr>
              <a:t>l’AAH</a:t>
            </a:r>
          </a:p>
          <a:p>
            <a:pPr marL="989013"/>
            <a:r>
              <a:rPr lang="fr-FR" sz="2000" i="1"/>
              <a:t>1,9% </a:t>
            </a:r>
            <a:r>
              <a:rPr lang="fr-FR" sz="1600" i="1"/>
              <a:t>de la population au niveau national</a:t>
            </a:r>
          </a:p>
          <a:p>
            <a:pPr marL="285750" indent="-285750">
              <a:buFont typeface="Arial" panose="020B0604020202020204" pitchFamily="34" charset="0"/>
              <a:buChar char="•"/>
            </a:pPr>
            <a:r>
              <a:rPr lang="fr-FR" sz="2400" b="1">
                <a:solidFill>
                  <a:schemeClr val="accent2"/>
                </a:solidFill>
              </a:rPr>
              <a:t>9,7% </a:t>
            </a:r>
            <a:r>
              <a:rPr lang="fr-FR">
                <a:solidFill>
                  <a:schemeClr val="accent2"/>
                </a:solidFill>
              </a:rPr>
              <a:t>des habitants ont des droits ouverts à la MDPH en 2020</a:t>
            </a:r>
          </a:p>
          <a:p>
            <a:pPr marL="989013"/>
            <a:r>
              <a:rPr lang="fr-FR" sz="1600" i="1"/>
              <a:t>La MDPH du Nord est la plus « active » de tous les départements français</a:t>
            </a:r>
          </a:p>
        </p:txBody>
      </p:sp>
      <p:sp>
        <p:nvSpPr>
          <p:cNvPr id="22" name="Rectangle 21">
            <a:extLst>
              <a:ext uri="{FF2B5EF4-FFF2-40B4-BE49-F238E27FC236}">
                <a16:creationId xmlns:a16="http://schemas.microsoft.com/office/drawing/2014/main" id="{A83E2B4E-C123-5249-435C-961AC0F2D82F}"/>
              </a:ext>
            </a:extLst>
          </p:cNvPr>
          <p:cNvSpPr/>
          <p:nvPr/>
        </p:nvSpPr>
        <p:spPr>
          <a:xfrm>
            <a:off x="670964" y="4725395"/>
            <a:ext cx="4502098" cy="2469884"/>
          </a:xfrm>
          <a:prstGeom prst="rect">
            <a:avLst/>
          </a:prstGeom>
          <a:solidFill>
            <a:schemeClr val="accent3">
              <a:lumMod val="10000"/>
              <a:lumOff val="90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spcAft>
                <a:spcPts val="600"/>
              </a:spcAft>
            </a:pPr>
            <a:r>
              <a:rPr lang="fr-FR" b="1">
                <a:solidFill>
                  <a:schemeClr val="accent1">
                    <a:lumMod val="50000"/>
                  </a:schemeClr>
                </a:solidFill>
              </a:rPr>
              <a:t>Fonction Publique</a:t>
            </a:r>
          </a:p>
          <a:p>
            <a:pPr marL="285750" indent="-285750" algn="just">
              <a:buFont typeface="Arial" panose="020B0604020202020204" pitchFamily="34" charset="0"/>
              <a:buChar char="•"/>
            </a:pPr>
            <a:r>
              <a:rPr lang="fr-FR" b="1">
                <a:solidFill>
                  <a:schemeClr val="accent1">
                    <a:lumMod val="50000"/>
                  </a:schemeClr>
                </a:solidFill>
              </a:rPr>
              <a:t>6,8 %</a:t>
            </a:r>
            <a:r>
              <a:rPr lang="fr-FR">
                <a:solidFill>
                  <a:schemeClr val="accent1">
                    <a:lumMod val="50000"/>
                  </a:schemeClr>
                </a:solidFill>
              </a:rPr>
              <a:t> : le taux d’emploi direct des employeurs de la fonction publique</a:t>
            </a:r>
          </a:p>
          <a:p>
            <a:pPr marL="742950" lvl="1" indent="-285750" algn="just">
              <a:buFont typeface="Wingdings" panose="05000000000000000000" pitchFamily="2" charset="2"/>
              <a:buChar char="§"/>
            </a:pPr>
            <a:r>
              <a:rPr lang="fr-FR">
                <a:solidFill>
                  <a:schemeClr val="accent1">
                    <a:lumMod val="50000"/>
                  </a:schemeClr>
                </a:solidFill>
              </a:rPr>
              <a:t>7% dans la Fonction Publique d’Etat</a:t>
            </a:r>
          </a:p>
          <a:p>
            <a:pPr marL="742950" lvl="1" indent="-285750" algn="just">
              <a:buFont typeface="Wingdings" panose="05000000000000000000" pitchFamily="2" charset="2"/>
              <a:buChar char="§"/>
            </a:pPr>
            <a:r>
              <a:rPr lang="fr-FR">
                <a:solidFill>
                  <a:schemeClr val="accent1">
                    <a:lumMod val="50000"/>
                  </a:schemeClr>
                </a:solidFill>
              </a:rPr>
              <a:t>32% dans la Fonction Publique Hospitalière</a:t>
            </a:r>
          </a:p>
          <a:p>
            <a:pPr marL="742950" lvl="1" indent="-285750" algn="just">
              <a:buFont typeface="Wingdings" panose="05000000000000000000" pitchFamily="2" charset="2"/>
              <a:buChar char="§"/>
            </a:pPr>
            <a:r>
              <a:rPr lang="fr-FR">
                <a:solidFill>
                  <a:schemeClr val="accent1">
                    <a:lumMod val="50000"/>
                  </a:schemeClr>
                </a:solidFill>
              </a:rPr>
              <a:t>61% dans la Fonction Publique Territoriale </a:t>
            </a:r>
          </a:p>
        </p:txBody>
      </p:sp>
      <p:sp>
        <p:nvSpPr>
          <p:cNvPr id="23" name="ZoneTexte 22">
            <a:extLst>
              <a:ext uri="{FF2B5EF4-FFF2-40B4-BE49-F238E27FC236}">
                <a16:creationId xmlns:a16="http://schemas.microsoft.com/office/drawing/2014/main" id="{4EE57D6B-E627-729E-F2CF-6B92441AA021}"/>
              </a:ext>
            </a:extLst>
          </p:cNvPr>
          <p:cNvSpPr txBox="1"/>
          <p:nvPr/>
        </p:nvSpPr>
        <p:spPr>
          <a:xfrm>
            <a:off x="395665" y="4076295"/>
            <a:ext cx="9625183" cy="523220"/>
          </a:xfrm>
          <a:prstGeom prst="rect">
            <a:avLst/>
          </a:prstGeom>
          <a:noFill/>
        </p:spPr>
        <p:txBody>
          <a:bodyPr wrap="square" rtlCol="0">
            <a:spAutoFit/>
          </a:bodyPr>
          <a:lstStyle/>
          <a:p>
            <a:r>
              <a:rPr lang="fr-FR" sz="2800" b="1">
                <a:solidFill>
                  <a:schemeClr val="accent1">
                    <a:lumMod val="50000"/>
                  </a:schemeClr>
                </a:solidFill>
              </a:rPr>
              <a:t>Le taux d’emploi</a:t>
            </a:r>
          </a:p>
        </p:txBody>
      </p:sp>
      <p:sp>
        <p:nvSpPr>
          <p:cNvPr id="24" name="Rectangle 23">
            <a:extLst>
              <a:ext uri="{FF2B5EF4-FFF2-40B4-BE49-F238E27FC236}">
                <a16:creationId xmlns:a16="http://schemas.microsoft.com/office/drawing/2014/main" id="{D71BFBDA-F6C7-32D7-901B-F2BC067DD8A6}"/>
              </a:ext>
            </a:extLst>
          </p:cNvPr>
          <p:cNvSpPr/>
          <p:nvPr/>
        </p:nvSpPr>
        <p:spPr>
          <a:xfrm>
            <a:off x="5466787" y="4746730"/>
            <a:ext cx="4502098" cy="2469884"/>
          </a:xfrm>
          <a:prstGeom prst="rect">
            <a:avLst/>
          </a:prstGeom>
          <a:solidFill>
            <a:schemeClr val="accent4">
              <a:lumMod val="20000"/>
              <a:lumOff val="80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spcAft>
                <a:spcPts val="600"/>
              </a:spcAft>
            </a:pPr>
            <a:r>
              <a:rPr lang="fr-FR" b="1">
                <a:solidFill>
                  <a:schemeClr val="accent4"/>
                </a:solidFill>
              </a:rPr>
              <a:t>Secteur Privé</a:t>
            </a:r>
          </a:p>
          <a:p>
            <a:pPr marL="285750" indent="-285750" algn="just">
              <a:buFont typeface="Arial" panose="020B0604020202020204" pitchFamily="34" charset="0"/>
              <a:buChar char="•"/>
            </a:pPr>
            <a:r>
              <a:rPr lang="fr-FR" b="1">
                <a:solidFill>
                  <a:schemeClr val="accent4"/>
                </a:solidFill>
              </a:rPr>
              <a:t>5,4 %</a:t>
            </a:r>
            <a:r>
              <a:rPr lang="fr-FR">
                <a:solidFill>
                  <a:schemeClr val="accent4"/>
                </a:solidFill>
              </a:rPr>
              <a:t> : le taux d’emploi direct majoré des entreprises</a:t>
            </a:r>
          </a:p>
          <a:p>
            <a:pPr marL="742950" lvl="1" indent="-285750" algn="just">
              <a:buFont typeface="Wingdings" panose="05000000000000000000" pitchFamily="2" charset="2"/>
              <a:buChar char="§"/>
            </a:pPr>
            <a:r>
              <a:rPr lang="fr-FR">
                <a:solidFill>
                  <a:schemeClr val="accent4"/>
                </a:solidFill>
              </a:rPr>
              <a:t>Moins élevé pour les TPE / PME et les entreprises du secteur information et communication</a:t>
            </a:r>
          </a:p>
          <a:p>
            <a:pPr marL="742950" lvl="1" indent="-285750" algn="just">
              <a:buFont typeface="Wingdings" panose="05000000000000000000" pitchFamily="2" charset="2"/>
              <a:buChar char="§"/>
            </a:pPr>
            <a:r>
              <a:rPr lang="fr-FR">
                <a:solidFill>
                  <a:schemeClr val="accent4"/>
                </a:solidFill>
              </a:rPr>
              <a:t>Le même type d’entreprises qui ont le plus de « quota zéro »</a:t>
            </a:r>
          </a:p>
        </p:txBody>
      </p:sp>
      <p:grpSp>
        <p:nvGrpSpPr>
          <p:cNvPr id="10" name="Graphique 79">
            <a:extLst>
              <a:ext uri="{FF2B5EF4-FFF2-40B4-BE49-F238E27FC236}">
                <a16:creationId xmlns:a16="http://schemas.microsoft.com/office/drawing/2014/main" id="{4986E3D7-B9C5-B4EE-6518-9E11F679FFFD}"/>
              </a:ext>
            </a:extLst>
          </p:cNvPr>
          <p:cNvGrpSpPr/>
          <p:nvPr/>
        </p:nvGrpSpPr>
        <p:grpSpPr>
          <a:xfrm>
            <a:off x="9938905" y="1839048"/>
            <a:ext cx="532796" cy="607724"/>
            <a:chOff x="3090432" y="5032180"/>
            <a:chExt cx="532796" cy="607724"/>
          </a:xfrm>
          <a:solidFill>
            <a:schemeClr val="accent2"/>
          </a:solidFill>
        </p:grpSpPr>
        <p:sp>
          <p:nvSpPr>
            <p:cNvPr id="12" name="Forme libre 264">
              <a:extLst>
                <a:ext uri="{FF2B5EF4-FFF2-40B4-BE49-F238E27FC236}">
                  <a16:creationId xmlns:a16="http://schemas.microsoft.com/office/drawing/2014/main" id="{70B46FAB-380E-0048-D8E6-2262A34AE345}"/>
                </a:ext>
              </a:extLst>
            </p:cNvPr>
            <p:cNvSpPr/>
            <p:nvPr/>
          </p:nvSpPr>
          <p:spPr>
            <a:xfrm>
              <a:off x="3090432" y="5032180"/>
              <a:ext cx="532796" cy="607724"/>
            </a:xfrm>
            <a:custGeom>
              <a:avLst/>
              <a:gdLst>
                <a:gd name="connsiteX0" fmla="*/ 510188 w 532796"/>
                <a:gd name="connsiteY0" fmla="*/ 436098 h 607724"/>
                <a:gd name="connsiteX1" fmla="*/ 528007 w 532796"/>
                <a:gd name="connsiteY1" fmla="*/ 361071 h 607724"/>
                <a:gd name="connsiteX2" fmla="*/ 529883 w 532796"/>
                <a:gd name="connsiteY2" fmla="*/ 205388 h 607724"/>
                <a:gd name="connsiteX3" fmla="*/ 520505 w 532796"/>
                <a:gd name="connsiteY3" fmla="*/ 74090 h 607724"/>
                <a:gd name="connsiteX4" fmla="*/ 477364 w 532796"/>
                <a:gd name="connsiteY4" fmla="*/ 8441 h 607724"/>
                <a:gd name="connsiteX5" fmla="*/ 424844 w 532796"/>
                <a:gd name="connsiteY5" fmla="*/ 0 h 607724"/>
                <a:gd name="connsiteX6" fmla="*/ 116293 w 532796"/>
                <a:gd name="connsiteY6" fmla="*/ 0 h 607724"/>
                <a:gd name="connsiteX7" fmla="*/ 25322 w 532796"/>
                <a:gd name="connsiteY7" fmla="*/ 25322 h 607724"/>
                <a:gd name="connsiteX8" fmla="*/ 0 w 532796"/>
                <a:gd name="connsiteY8" fmla="*/ 110666 h 607724"/>
                <a:gd name="connsiteX9" fmla="*/ 938 w 532796"/>
                <a:gd name="connsiteY9" fmla="*/ 113479 h 607724"/>
                <a:gd name="connsiteX10" fmla="*/ 938 w 532796"/>
                <a:gd name="connsiteY10" fmla="*/ 135050 h 607724"/>
                <a:gd name="connsiteX11" fmla="*/ 5627 w 532796"/>
                <a:gd name="connsiteY11" fmla="*/ 392958 h 607724"/>
                <a:gd name="connsiteX12" fmla="*/ 73152 w 532796"/>
                <a:gd name="connsiteY12" fmla="*/ 465172 h 607724"/>
                <a:gd name="connsiteX13" fmla="*/ 189445 w 532796"/>
                <a:gd name="connsiteY13" fmla="*/ 472674 h 607724"/>
                <a:gd name="connsiteX14" fmla="*/ 259783 w 532796"/>
                <a:gd name="connsiteY14" fmla="*/ 604911 h 607724"/>
                <a:gd name="connsiteX15" fmla="*/ 264473 w 532796"/>
                <a:gd name="connsiteY15" fmla="*/ 607724 h 607724"/>
                <a:gd name="connsiteX16" fmla="*/ 264473 w 532796"/>
                <a:gd name="connsiteY16" fmla="*/ 607724 h 607724"/>
                <a:gd name="connsiteX17" fmla="*/ 269162 w 532796"/>
                <a:gd name="connsiteY17" fmla="*/ 604911 h 607724"/>
                <a:gd name="connsiteX18" fmla="*/ 301986 w 532796"/>
                <a:gd name="connsiteY18" fmla="*/ 535510 h 607724"/>
                <a:gd name="connsiteX19" fmla="*/ 333873 w 532796"/>
                <a:gd name="connsiteY19" fmla="*/ 467985 h 607724"/>
                <a:gd name="connsiteX20" fmla="*/ 422969 w 532796"/>
                <a:gd name="connsiteY20" fmla="*/ 467047 h 607724"/>
                <a:gd name="connsiteX21" fmla="*/ 510188 w 532796"/>
                <a:gd name="connsiteY21" fmla="*/ 436098 h 607724"/>
                <a:gd name="connsiteX22" fmla="*/ 479239 w 532796"/>
                <a:gd name="connsiteY22" fmla="*/ 53457 h 607724"/>
                <a:gd name="connsiteX23" fmla="*/ 482991 w 532796"/>
                <a:gd name="connsiteY23" fmla="*/ 45017 h 607724"/>
                <a:gd name="connsiteX24" fmla="*/ 488618 w 532796"/>
                <a:gd name="connsiteY24" fmla="*/ 30011 h 607724"/>
                <a:gd name="connsiteX25" fmla="*/ 490494 w 532796"/>
                <a:gd name="connsiteY25" fmla="*/ 32825 h 607724"/>
                <a:gd name="connsiteX26" fmla="*/ 481115 w 532796"/>
                <a:gd name="connsiteY26" fmla="*/ 56271 h 607724"/>
                <a:gd name="connsiteX27" fmla="*/ 479239 w 532796"/>
                <a:gd name="connsiteY27" fmla="*/ 53457 h 607724"/>
                <a:gd name="connsiteX28" fmla="*/ 494245 w 532796"/>
                <a:gd name="connsiteY28" fmla="*/ 36576 h 607724"/>
                <a:gd name="connsiteX29" fmla="*/ 497996 w 532796"/>
                <a:gd name="connsiteY29" fmla="*/ 43141 h 607724"/>
                <a:gd name="connsiteX30" fmla="*/ 489556 w 532796"/>
                <a:gd name="connsiteY30" fmla="*/ 60960 h 607724"/>
                <a:gd name="connsiteX31" fmla="*/ 486742 w 532796"/>
                <a:gd name="connsiteY31" fmla="*/ 58146 h 607724"/>
                <a:gd name="connsiteX32" fmla="*/ 485804 w 532796"/>
                <a:gd name="connsiteY32" fmla="*/ 57209 h 607724"/>
                <a:gd name="connsiteX33" fmla="*/ 494245 w 532796"/>
                <a:gd name="connsiteY33" fmla="*/ 36576 h 607724"/>
                <a:gd name="connsiteX34" fmla="*/ 501748 w 532796"/>
                <a:gd name="connsiteY34" fmla="*/ 48768 h 607724"/>
                <a:gd name="connsiteX35" fmla="*/ 503623 w 532796"/>
                <a:gd name="connsiteY35" fmla="*/ 52519 h 607724"/>
                <a:gd name="connsiteX36" fmla="*/ 497058 w 532796"/>
                <a:gd name="connsiteY36" fmla="*/ 66587 h 607724"/>
                <a:gd name="connsiteX37" fmla="*/ 494245 w 532796"/>
                <a:gd name="connsiteY37" fmla="*/ 63774 h 607724"/>
                <a:gd name="connsiteX38" fmla="*/ 501748 w 532796"/>
                <a:gd name="connsiteY38" fmla="*/ 48768 h 607724"/>
                <a:gd name="connsiteX39" fmla="*/ 507375 w 532796"/>
                <a:gd name="connsiteY39" fmla="*/ 62836 h 607724"/>
                <a:gd name="connsiteX40" fmla="*/ 502686 w 532796"/>
                <a:gd name="connsiteY40" fmla="*/ 73152 h 607724"/>
                <a:gd name="connsiteX41" fmla="*/ 500810 w 532796"/>
                <a:gd name="connsiteY41" fmla="*/ 71276 h 607724"/>
                <a:gd name="connsiteX42" fmla="*/ 505499 w 532796"/>
                <a:gd name="connsiteY42" fmla="*/ 59084 h 607724"/>
                <a:gd name="connsiteX43" fmla="*/ 507375 w 532796"/>
                <a:gd name="connsiteY43" fmla="*/ 62836 h 607724"/>
                <a:gd name="connsiteX44" fmla="*/ 509250 w 532796"/>
                <a:gd name="connsiteY44" fmla="*/ 69401 h 607724"/>
                <a:gd name="connsiteX45" fmla="*/ 511126 w 532796"/>
                <a:gd name="connsiteY45" fmla="*/ 75028 h 607724"/>
                <a:gd name="connsiteX46" fmla="*/ 508313 w 532796"/>
                <a:gd name="connsiteY46" fmla="*/ 80655 h 607724"/>
                <a:gd name="connsiteX47" fmla="*/ 505499 w 532796"/>
                <a:gd name="connsiteY47" fmla="*/ 76903 h 607724"/>
                <a:gd name="connsiteX48" fmla="*/ 509250 w 532796"/>
                <a:gd name="connsiteY48" fmla="*/ 69401 h 607724"/>
                <a:gd name="connsiteX49" fmla="*/ 515815 w 532796"/>
                <a:gd name="connsiteY49" fmla="*/ 94722 h 607724"/>
                <a:gd name="connsiteX50" fmla="*/ 514878 w 532796"/>
                <a:gd name="connsiteY50" fmla="*/ 93785 h 607724"/>
                <a:gd name="connsiteX51" fmla="*/ 514878 w 532796"/>
                <a:gd name="connsiteY51" fmla="*/ 92847 h 607724"/>
                <a:gd name="connsiteX52" fmla="*/ 515815 w 532796"/>
                <a:gd name="connsiteY52" fmla="*/ 94722 h 607724"/>
                <a:gd name="connsiteX53" fmla="*/ 513002 w 532796"/>
                <a:gd name="connsiteY53" fmla="*/ 82530 h 607724"/>
                <a:gd name="connsiteX54" fmla="*/ 513940 w 532796"/>
                <a:gd name="connsiteY54" fmla="*/ 86282 h 607724"/>
                <a:gd name="connsiteX55" fmla="*/ 513002 w 532796"/>
                <a:gd name="connsiteY55" fmla="*/ 89095 h 607724"/>
                <a:gd name="connsiteX56" fmla="*/ 511126 w 532796"/>
                <a:gd name="connsiteY56" fmla="*/ 86282 h 607724"/>
                <a:gd name="connsiteX57" fmla="*/ 513002 w 532796"/>
                <a:gd name="connsiteY57" fmla="*/ 82530 h 607724"/>
                <a:gd name="connsiteX58" fmla="*/ 484866 w 532796"/>
                <a:gd name="connsiteY58" fmla="*/ 25322 h 607724"/>
                <a:gd name="connsiteX59" fmla="*/ 478302 w 532796"/>
                <a:gd name="connsiteY59" fmla="*/ 43141 h 607724"/>
                <a:gd name="connsiteX60" fmla="*/ 474550 w 532796"/>
                <a:gd name="connsiteY60" fmla="*/ 50644 h 607724"/>
                <a:gd name="connsiteX61" fmla="*/ 467985 w 532796"/>
                <a:gd name="connsiteY61" fmla="*/ 47830 h 607724"/>
                <a:gd name="connsiteX62" fmla="*/ 479239 w 532796"/>
                <a:gd name="connsiteY62" fmla="*/ 20633 h 607724"/>
                <a:gd name="connsiteX63" fmla="*/ 484866 w 532796"/>
                <a:gd name="connsiteY63" fmla="*/ 25322 h 607724"/>
                <a:gd name="connsiteX64" fmla="*/ 475488 w 532796"/>
                <a:gd name="connsiteY64" fmla="*/ 18757 h 607724"/>
                <a:gd name="connsiteX65" fmla="*/ 464234 w 532796"/>
                <a:gd name="connsiteY65" fmla="*/ 46892 h 607724"/>
                <a:gd name="connsiteX66" fmla="*/ 459545 w 532796"/>
                <a:gd name="connsiteY66" fmla="*/ 45017 h 607724"/>
                <a:gd name="connsiteX67" fmla="*/ 468923 w 532796"/>
                <a:gd name="connsiteY67" fmla="*/ 15006 h 607724"/>
                <a:gd name="connsiteX68" fmla="*/ 473612 w 532796"/>
                <a:gd name="connsiteY68" fmla="*/ 16881 h 607724"/>
                <a:gd name="connsiteX69" fmla="*/ 475488 w 532796"/>
                <a:gd name="connsiteY69" fmla="*/ 18757 h 607724"/>
                <a:gd name="connsiteX70" fmla="*/ 135988 w 532796"/>
                <a:gd name="connsiteY70" fmla="*/ 39390 h 607724"/>
                <a:gd name="connsiteX71" fmla="*/ 135988 w 532796"/>
                <a:gd name="connsiteY71" fmla="*/ 9378 h 607724"/>
                <a:gd name="connsiteX72" fmla="*/ 139739 w 532796"/>
                <a:gd name="connsiteY72" fmla="*/ 9378 h 607724"/>
                <a:gd name="connsiteX73" fmla="*/ 139739 w 532796"/>
                <a:gd name="connsiteY73" fmla="*/ 39390 h 607724"/>
                <a:gd name="connsiteX74" fmla="*/ 135988 w 532796"/>
                <a:gd name="connsiteY74" fmla="*/ 39390 h 607724"/>
                <a:gd name="connsiteX75" fmla="*/ 131298 w 532796"/>
                <a:gd name="connsiteY75" fmla="*/ 39390 h 607724"/>
                <a:gd name="connsiteX76" fmla="*/ 123796 w 532796"/>
                <a:gd name="connsiteY76" fmla="*/ 39390 h 607724"/>
                <a:gd name="connsiteX77" fmla="*/ 125671 w 532796"/>
                <a:gd name="connsiteY77" fmla="*/ 8441 h 607724"/>
                <a:gd name="connsiteX78" fmla="*/ 131298 w 532796"/>
                <a:gd name="connsiteY78" fmla="*/ 8441 h 607724"/>
                <a:gd name="connsiteX79" fmla="*/ 131298 w 532796"/>
                <a:gd name="connsiteY79" fmla="*/ 39390 h 607724"/>
                <a:gd name="connsiteX80" fmla="*/ 144428 w 532796"/>
                <a:gd name="connsiteY80" fmla="*/ 9378 h 607724"/>
                <a:gd name="connsiteX81" fmla="*/ 150055 w 532796"/>
                <a:gd name="connsiteY81" fmla="*/ 9378 h 607724"/>
                <a:gd name="connsiteX82" fmla="*/ 148180 w 532796"/>
                <a:gd name="connsiteY82" fmla="*/ 39390 h 607724"/>
                <a:gd name="connsiteX83" fmla="*/ 143490 w 532796"/>
                <a:gd name="connsiteY83" fmla="*/ 39390 h 607724"/>
                <a:gd name="connsiteX84" fmla="*/ 143490 w 532796"/>
                <a:gd name="connsiteY84" fmla="*/ 9378 h 607724"/>
                <a:gd name="connsiteX85" fmla="*/ 154745 w 532796"/>
                <a:gd name="connsiteY85" fmla="*/ 9378 h 607724"/>
                <a:gd name="connsiteX86" fmla="*/ 159434 w 532796"/>
                <a:gd name="connsiteY86" fmla="*/ 9378 h 607724"/>
                <a:gd name="connsiteX87" fmla="*/ 158496 w 532796"/>
                <a:gd name="connsiteY87" fmla="*/ 39390 h 607724"/>
                <a:gd name="connsiteX88" fmla="*/ 152869 w 532796"/>
                <a:gd name="connsiteY88" fmla="*/ 39390 h 607724"/>
                <a:gd name="connsiteX89" fmla="*/ 154745 w 532796"/>
                <a:gd name="connsiteY89" fmla="*/ 9378 h 607724"/>
                <a:gd name="connsiteX90" fmla="*/ 164123 w 532796"/>
                <a:gd name="connsiteY90" fmla="*/ 9378 h 607724"/>
                <a:gd name="connsiteX91" fmla="*/ 169750 w 532796"/>
                <a:gd name="connsiteY91" fmla="*/ 9378 h 607724"/>
                <a:gd name="connsiteX92" fmla="*/ 166937 w 532796"/>
                <a:gd name="connsiteY92" fmla="*/ 38452 h 607724"/>
                <a:gd name="connsiteX93" fmla="*/ 163185 w 532796"/>
                <a:gd name="connsiteY93" fmla="*/ 38452 h 607724"/>
                <a:gd name="connsiteX94" fmla="*/ 164123 w 532796"/>
                <a:gd name="connsiteY94" fmla="*/ 9378 h 607724"/>
                <a:gd name="connsiteX95" fmla="*/ 175377 w 532796"/>
                <a:gd name="connsiteY95" fmla="*/ 9378 h 607724"/>
                <a:gd name="connsiteX96" fmla="*/ 179129 w 532796"/>
                <a:gd name="connsiteY96" fmla="*/ 9378 h 607724"/>
                <a:gd name="connsiteX97" fmla="*/ 178191 w 532796"/>
                <a:gd name="connsiteY97" fmla="*/ 38452 h 607724"/>
                <a:gd name="connsiteX98" fmla="*/ 172564 w 532796"/>
                <a:gd name="connsiteY98" fmla="*/ 38452 h 607724"/>
                <a:gd name="connsiteX99" fmla="*/ 175377 w 532796"/>
                <a:gd name="connsiteY99" fmla="*/ 9378 h 607724"/>
                <a:gd name="connsiteX100" fmla="*/ 183818 w 532796"/>
                <a:gd name="connsiteY100" fmla="*/ 9378 h 607724"/>
                <a:gd name="connsiteX101" fmla="*/ 188507 w 532796"/>
                <a:gd name="connsiteY101" fmla="*/ 9378 h 607724"/>
                <a:gd name="connsiteX102" fmla="*/ 188507 w 532796"/>
                <a:gd name="connsiteY102" fmla="*/ 38452 h 607724"/>
                <a:gd name="connsiteX103" fmla="*/ 182880 w 532796"/>
                <a:gd name="connsiteY103" fmla="*/ 38452 h 607724"/>
                <a:gd name="connsiteX104" fmla="*/ 183818 w 532796"/>
                <a:gd name="connsiteY104" fmla="*/ 9378 h 607724"/>
                <a:gd name="connsiteX105" fmla="*/ 193196 w 532796"/>
                <a:gd name="connsiteY105" fmla="*/ 9378 h 607724"/>
                <a:gd name="connsiteX106" fmla="*/ 198823 w 532796"/>
                <a:gd name="connsiteY106" fmla="*/ 9378 h 607724"/>
                <a:gd name="connsiteX107" fmla="*/ 198823 w 532796"/>
                <a:gd name="connsiteY107" fmla="*/ 38452 h 607724"/>
                <a:gd name="connsiteX108" fmla="*/ 193196 w 532796"/>
                <a:gd name="connsiteY108" fmla="*/ 38452 h 607724"/>
                <a:gd name="connsiteX109" fmla="*/ 193196 w 532796"/>
                <a:gd name="connsiteY109" fmla="*/ 9378 h 607724"/>
                <a:gd name="connsiteX110" fmla="*/ 203513 w 532796"/>
                <a:gd name="connsiteY110" fmla="*/ 9378 h 607724"/>
                <a:gd name="connsiteX111" fmla="*/ 210078 w 532796"/>
                <a:gd name="connsiteY111" fmla="*/ 9378 h 607724"/>
                <a:gd name="connsiteX112" fmla="*/ 211953 w 532796"/>
                <a:gd name="connsiteY112" fmla="*/ 38452 h 607724"/>
                <a:gd name="connsiteX113" fmla="*/ 203513 w 532796"/>
                <a:gd name="connsiteY113" fmla="*/ 38452 h 607724"/>
                <a:gd name="connsiteX114" fmla="*/ 203513 w 532796"/>
                <a:gd name="connsiteY114" fmla="*/ 9378 h 607724"/>
                <a:gd name="connsiteX115" fmla="*/ 216642 w 532796"/>
                <a:gd name="connsiteY115" fmla="*/ 38452 h 607724"/>
                <a:gd name="connsiteX116" fmla="*/ 214767 w 532796"/>
                <a:gd name="connsiteY116" fmla="*/ 9378 h 607724"/>
                <a:gd name="connsiteX117" fmla="*/ 222270 w 532796"/>
                <a:gd name="connsiteY117" fmla="*/ 9378 h 607724"/>
                <a:gd name="connsiteX118" fmla="*/ 222270 w 532796"/>
                <a:gd name="connsiteY118" fmla="*/ 38452 h 607724"/>
                <a:gd name="connsiteX119" fmla="*/ 216642 w 532796"/>
                <a:gd name="connsiteY119" fmla="*/ 38452 h 607724"/>
                <a:gd name="connsiteX120" fmla="*/ 226959 w 532796"/>
                <a:gd name="connsiteY120" fmla="*/ 38452 h 607724"/>
                <a:gd name="connsiteX121" fmla="*/ 226959 w 532796"/>
                <a:gd name="connsiteY121" fmla="*/ 9378 h 607724"/>
                <a:gd name="connsiteX122" fmla="*/ 230710 w 532796"/>
                <a:gd name="connsiteY122" fmla="*/ 9378 h 607724"/>
                <a:gd name="connsiteX123" fmla="*/ 230710 w 532796"/>
                <a:gd name="connsiteY123" fmla="*/ 38452 h 607724"/>
                <a:gd name="connsiteX124" fmla="*/ 226959 w 532796"/>
                <a:gd name="connsiteY124" fmla="*/ 38452 h 607724"/>
                <a:gd name="connsiteX125" fmla="*/ 235399 w 532796"/>
                <a:gd name="connsiteY125" fmla="*/ 9378 h 607724"/>
                <a:gd name="connsiteX126" fmla="*/ 239151 w 532796"/>
                <a:gd name="connsiteY126" fmla="*/ 9378 h 607724"/>
                <a:gd name="connsiteX127" fmla="*/ 239151 w 532796"/>
                <a:gd name="connsiteY127" fmla="*/ 38452 h 607724"/>
                <a:gd name="connsiteX128" fmla="*/ 234462 w 532796"/>
                <a:gd name="connsiteY128" fmla="*/ 38452 h 607724"/>
                <a:gd name="connsiteX129" fmla="*/ 235399 w 532796"/>
                <a:gd name="connsiteY129" fmla="*/ 9378 h 607724"/>
                <a:gd name="connsiteX130" fmla="*/ 243840 w 532796"/>
                <a:gd name="connsiteY130" fmla="*/ 9378 h 607724"/>
                <a:gd name="connsiteX131" fmla="*/ 250405 w 532796"/>
                <a:gd name="connsiteY131" fmla="*/ 9378 h 607724"/>
                <a:gd name="connsiteX132" fmla="*/ 250405 w 532796"/>
                <a:gd name="connsiteY132" fmla="*/ 38452 h 607724"/>
                <a:gd name="connsiteX133" fmla="*/ 243840 w 532796"/>
                <a:gd name="connsiteY133" fmla="*/ 38452 h 607724"/>
                <a:gd name="connsiteX134" fmla="*/ 243840 w 532796"/>
                <a:gd name="connsiteY134" fmla="*/ 9378 h 607724"/>
                <a:gd name="connsiteX135" fmla="*/ 255094 w 532796"/>
                <a:gd name="connsiteY135" fmla="*/ 9378 h 607724"/>
                <a:gd name="connsiteX136" fmla="*/ 259783 w 532796"/>
                <a:gd name="connsiteY136" fmla="*/ 9378 h 607724"/>
                <a:gd name="connsiteX137" fmla="*/ 259783 w 532796"/>
                <a:gd name="connsiteY137" fmla="*/ 38452 h 607724"/>
                <a:gd name="connsiteX138" fmla="*/ 255094 w 532796"/>
                <a:gd name="connsiteY138" fmla="*/ 38452 h 607724"/>
                <a:gd name="connsiteX139" fmla="*/ 255094 w 532796"/>
                <a:gd name="connsiteY139" fmla="*/ 9378 h 607724"/>
                <a:gd name="connsiteX140" fmla="*/ 265410 w 532796"/>
                <a:gd name="connsiteY140" fmla="*/ 9378 h 607724"/>
                <a:gd name="connsiteX141" fmla="*/ 269162 w 532796"/>
                <a:gd name="connsiteY141" fmla="*/ 9378 h 607724"/>
                <a:gd name="connsiteX142" fmla="*/ 269162 w 532796"/>
                <a:gd name="connsiteY142" fmla="*/ 11254 h 607724"/>
                <a:gd name="connsiteX143" fmla="*/ 269162 w 532796"/>
                <a:gd name="connsiteY143" fmla="*/ 38452 h 607724"/>
                <a:gd name="connsiteX144" fmla="*/ 265410 w 532796"/>
                <a:gd name="connsiteY144" fmla="*/ 38452 h 607724"/>
                <a:gd name="connsiteX145" fmla="*/ 265410 w 532796"/>
                <a:gd name="connsiteY145" fmla="*/ 9378 h 607724"/>
                <a:gd name="connsiteX146" fmla="*/ 272913 w 532796"/>
                <a:gd name="connsiteY146" fmla="*/ 38452 h 607724"/>
                <a:gd name="connsiteX147" fmla="*/ 272913 w 532796"/>
                <a:gd name="connsiteY147" fmla="*/ 11254 h 607724"/>
                <a:gd name="connsiteX148" fmla="*/ 272913 w 532796"/>
                <a:gd name="connsiteY148" fmla="*/ 9378 h 607724"/>
                <a:gd name="connsiteX149" fmla="*/ 278540 w 532796"/>
                <a:gd name="connsiteY149" fmla="*/ 9378 h 607724"/>
                <a:gd name="connsiteX150" fmla="*/ 278540 w 532796"/>
                <a:gd name="connsiteY150" fmla="*/ 38452 h 607724"/>
                <a:gd name="connsiteX151" fmla="*/ 272913 w 532796"/>
                <a:gd name="connsiteY151" fmla="*/ 38452 h 607724"/>
                <a:gd name="connsiteX152" fmla="*/ 283230 w 532796"/>
                <a:gd name="connsiteY152" fmla="*/ 9378 h 607724"/>
                <a:gd name="connsiteX153" fmla="*/ 288857 w 532796"/>
                <a:gd name="connsiteY153" fmla="*/ 9378 h 607724"/>
                <a:gd name="connsiteX154" fmla="*/ 288857 w 532796"/>
                <a:gd name="connsiteY154" fmla="*/ 38452 h 607724"/>
                <a:gd name="connsiteX155" fmla="*/ 283230 w 532796"/>
                <a:gd name="connsiteY155" fmla="*/ 38452 h 607724"/>
                <a:gd name="connsiteX156" fmla="*/ 283230 w 532796"/>
                <a:gd name="connsiteY156" fmla="*/ 9378 h 607724"/>
                <a:gd name="connsiteX157" fmla="*/ 294484 w 532796"/>
                <a:gd name="connsiteY157" fmla="*/ 9378 h 607724"/>
                <a:gd name="connsiteX158" fmla="*/ 301049 w 532796"/>
                <a:gd name="connsiteY158" fmla="*/ 9378 h 607724"/>
                <a:gd name="connsiteX159" fmla="*/ 301049 w 532796"/>
                <a:gd name="connsiteY159" fmla="*/ 38452 h 607724"/>
                <a:gd name="connsiteX160" fmla="*/ 294484 w 532796"/>
                <a:gd name="connsiteY160" fmla="*/ 38452 h 607724"/>
                <a:gd name="connsiteX161" fmla="*/ 294484 w 532796"/>
                <a:gd name="connsiteY161" fmla="*/ 9378 h 607724"/>
                <a:gd name="connsiteX162" fmla="*/ 305738 w 532796"/>
                <a:gd name="connsiteY162" fmla="*/ 9378 h 607724"/>
                <a:gd name="connsiteX163" fmla="*/ 310427 w 532796"/>
                <a:gd name="connsiteY163" fmla="*/ 9378 h 607724"/>
                <a:gd name="connsiteX164" fmla="*/ 310427 w 532796"/>
                <a:gd name="connsiteY164" fmla="*/ 38452 h 607724"/>
                <a:gd name="connsiteX165" fmla="*/ 305738 w 532796"/>
                <a:gd name="connsiteY165" fmla="*/ 38452 h 607724"/>
                <a:gd name="connsiteX166" fmla="*/ 305738 w 532796"/>
                <a:gd name="connsiteY166" fmla="*/ 9378 h 607724"/>
                <a:gd name="connsiteX167" fmla="*/ 315116 w 532796"/>
                <a:gd name="connsiteY167" fmla="*/ 9378 h 607724"/>
                <a:gd name="connsiteX168" fmla="*/ 320743 w 532796"/>
                <a:gd name="connsiteY168" fmla="*/ 9378 h 607724"/>
                <a:gd name="connsiteX169" fmla="*/ 320743 w 532796"/>
                <a:gd name="connsiteY169" fmla="*/ 38452 h 607724"/>
                <a:gd name="connsiteX170" fmla="*/ 315116 w 532796"/>
                <a:gd name="connsiteY170" fmla="*/ 38452 h 607724"/>
                <a:gd name="connsiteX171" fmla="*/ 315116 w 532796"/>
                <a:gd name="connsiteY171" fmla="*/ 9378 h 607724"/>
                <a:gd name="connsiteX172" fmla="*/ 324495 w 532796"/>
                <a:gd name="connsiteY172" fmla="*/ 9378 h 607724"/>
                <a:gd name="connsiteX173" fmla="*/ 331998 w 532796"/>
                <a:gd name="connsiteY173" fmla="*/ 9378 h 607724"/>
                <a:gd name="connsiteX174" fmla="*/ 331998 w 532796"/>
                <a:gd name="connsiteY174" fmla="*/ 38452 h 607724"/>
                <a:gd name="connsiteX175" fmla="*/ 324495 w 532796"/>
                <a:gd name="connsiteY175" fmla="*/ 38452 h 607724"/>
                <a:gd name="connsiteX176" fmla="*/ 324495 w 532796"/>
                <a:gd name="connsiteY176" fmla="*/ 9378 h 607724"/>
                <a:gd name="connsiteX177" fmla="*/ 336687 w 532796"/>
                <a:gd name="connsiteY177" fmla="*/ 9378 h 607724"/>
                <a:gd name="connsiteX178" fmla="*/ 343252 w 532796"/>
                <a:gd name="connsiteY178" fmla="*/ 9378 h 607724"/>
                <a:gd name="connsiteX179" fmla="*/ 343252 w 532796"/>
                <a:gd name="connsiteY179" fmla="*/ 38452 h 607724"/>
                <a:gd name="connsiteX180" fmla="*/ 336687 w 532796"/>
                <a:gd name="connsiteY180" fmla="*/ 38452 h 607724"/>
                <a:gd name="connsiteX181" fmla="*/ 336687 w 532796"/>
                <a:gd name="connsiteY181" fmla="*/ 9378 h 607724"/>
                <a:gd name="connsiteX182" fmla="*/ 347941 w 532796"/>
                <a:gd name="connsiteY182" fmla="*/ 9378 h 607724"/>
                <a:gd name="connsiteX183" fmla="*/ 351692 w 532796"/>
                <a:gd name="connsiteY183" fmla="*/ 9378 h 607724"/>
                <a:gd name="connsiteX184" fmla="*/ 352630 w 532796"/>
                <a:gd name="connsiteY184" fmla="*/ 38452 h 607724"/>
                <a:gd name="connsiteX185" fmla="*/ 347941 w 532796"/>
                <a:gd name="connsiteY185" fmla="*/ 38452 h 607724"/>
                <a:gd name="connsiteX186" fmla="*/ 347941 w 532796"/>
                <a:gd name="connsiteY186" fmla="*/ 9378 h 607724"/>
                <a:gd name="connsiteX187" fmla="*/ 356382 w 532796"/>
                <a:gd name="connsiteY187" fmla="*/ 9378 h 607724"/>
                <a:gd name="connsiteX188" fmla="*/ 362009 w 532796"/>
                <a:gd name="connsiteY188" fmla="*/ 9378 h 607724"/>
                <a:gd name="connsiteX189" fmla="*/ 362946 w 532796"/>
                <a:gd name="connsiteY189" fmla="*/ 38452 h 607724"/>
                <a:gd name="connsiteX190" fmla="*/ 357319 w 532796"/>
                <a:gd name="connsiteY190" fmla="*/ 38452 h 607724"/>
                <a:gd name="connsiteX191" fmla="*/ 356382 w 532796"/>
                <a:gd name="connsiteY191" fmla="*/ 9378 h 607724"/>
                <a:gd name="connsiteX192" fmla="*/ 367636 w 532796"/>
                <a:gd name="connsiteY192" fmla="*/ 38452 h 607724"/>
                <a:gd name="connsiteX193" fmla="*/ 366698 w 532796"/>
                <a:gd name="connsiteY193" fmla="*/ 9378 h 607724"/>
                <a:gd name="connsiteX194" fmla="*/ 372325 w 532796"/>
                <a:gd name="connsiteY194" fmla="*/ 9378 h 607724"/>
                <a:gd name="connsiteX195" fmla="*/ 373263 w 532796"/>
                <a:gd name="connsiteY195" fmla="*/ 38452 h 607724"/>
                <a:gd name="connsiteX196" fmla="*/ 367636 w 532796"/>
                <a:gd name="connsiteY196" fmla="*/ 38452 h 607724"/>
                <a:gd name="connsiteX197" fmla="*/ 378890 w 532796"/>
                <a:gd name="connsiteY197" fmla="*/ 38452 h 607724"/>
                <a:gd name="connsiteX198" fmla="*/ 377952 w 532796"/>
                <a:gd name="connsiteY198" fmla="*/ 9378 h 607724"/>
                <a:gd name="connsiteX199" fmla="*/ 385455 w 532796"/>
                <a:gd name="connsiteY199" fmla="*/ 9378 h 607724"/>
                <a:gd name="connsiteX200" fmla="*/ 385455 w 532796"/>
                <a:gd name="connsiteY200" fmla="*/ 31887 h 607724"/>
                <a:gd name="connsiteX201" fmla="*/ 386393 w 532796"/>
                <a:gd name="connsiteY201" fmla="*/ 38452 h 607724"/>
                <a:gd name="connsiteX202" fmla="*/ 378890 w 532796"/>
                <a:gd name="connsiteY202" fmla="*/ 38452 h 607724"/>
                <a:gd name="connsiteX203" fmla="*/ 390144 w 532796"/>
                <a:gd name="connsiteY203" fmla="*/ 38452 h 607724"/>
                <a:gd name="connsiteX204" fmla="*/ 389206 w 532796"/>
                <a:gd name="connsiteY204" fmla="*/ 31887 h 607724"/>
                <a:gd name="connsiteX205" fmla="*/ 389206 w 532796"/>
                <a:gd name="connsiteY205" fmla="*/ 9378 h 607724"/>
                <a:gd name="connsiteX206" fmla="*/ 394833 w 532796"/>
                <a:gd name="connsiteY206" fmla="*/ 9378 h 607724"/>
                <a:gd name="connsiteX207" fmla="*/ 395771 w 532796"/>
                <a:gd name="connsiteY207" fmla="*/ 38452 h 607724"/>
                <a:gd name="connsiteX208" fmla="*/ 392020 w 532796"/>
                <a:gd name="connsiteY208" fmla="*/ 38452 h 607724"/>
                <a:gd name="connsiteX209" fmla="*/ 390144 w 532796"/>
                <a:gd name="connsiteY209" fmla="*/ 38452 h 607724"/>
                <a:gd name="connsiteX210" fmla="*/ 400460 w 532796"/>
                <a:gd name="connsiteY210" fmla="*/ 38452 h 607724"/>
                <a:gd name="connsiteX211" fmla="*/ 399522 w 532796"/>
                <a:gd name="connsiteY211" fmla="*/ 9378 h 607724"/>
                <a:gd name="connsiteX212" fmla="*/ 405150 w 532796"/>
                <a:gd name="connsiteY212" fmla="*/ 9378 h 607724"/>
                <a:gd name="connsiteX213" fmla="*/ 406087 w 532796"/>
                <a:gd name="connsiteY213" fmla="*/ 38452 h 607724"/>
                <a:gd name="connsiteX214" fmla="*/ 400460 w 532796"/>
                <a:gd name="connsiteY214" fmla="*/ 38452 h 607724"/>
                <a:gd name="connsiteX215" fmla="*/ 410777 w 532796"/>
                <a:gd name="connsiteY215" fmla="*/ 38452 h 607724"/>
                <a:gd name="connsiteX216" fmla="*/ 409839 w 532796"/>
                <a:gd name="connsiteY216" fmla="*/ 9378 h 607724"/>
                <a:gd name="connsiteX217" fmla="*/ 415466 w 532796"/>
                <a:gd name="connsiteY217" fmla="*/ 9378 h 607724"/>
                <a:gd name="connsiteX218" fmla="*/ 414528 w 532796"/>
                <a:gd name="connsiteY218" fmla="*/ 38452 h 607724"/>
                <a:gd name="connsiteX219" fmla="*/ 410777 w 532796"/>
                <a:gd name="connsiteY219" fmla="*/ 38452 h 607724"/>
                <a:gd name="connsiteX220" fmla="*/ 420155 w 532796"/>
                <a:gd name="connsiteY220" fmla="*/ 9378 h 607724"/>
                <a:gd name="connsiteX221" fmla="*/ 424844 w 532796"/>
                <a:gd name="connsiteY221" fmla="*/ 9378 h 607724"/>
                <a:gd name="connsiteX222" fmla="*/ 422969 w 532796"/>
                <a:gd name="connsiteY222" fmla="*/ 24384 h 607724"/>
                <a:gd name="connsiteX223" fmla="*/ 421093 w 532796"/>
                <a:gd name="connsiteY223" fmla="*/ 38452 h 607724"/>
                <a:gd name="connsiteX224" fmla="*/ 419217 w 532796"/>
                <a:gd name="connsiteY224" fmla="*/ 38452 h 607724"/>
                <a:gd name="connsiteX225" fmla="*/ 420155 w 532796"/>
                <a:gd name="connsiteY225" fmla="*/ 9378 h 607724"/>
                <a:gd name="connsiteX226" fmla="*/ 424844 w 532796"/>
                <a:gd name="connsiteY226" fmla="*/ 38452 h 607724"/>
                <a:gd name="connsiteX227" fmla="*/ 426720 w 532796"/>
                <a:gd name="connsiteY227" fmla="*/ 25322 h 607724"/>
                <a:gd name="connsiteX228" fmla="*/ 428596 w 532796"/>
                <a:gd name="connsiteY228" fmla="*/ 9378 h 607724"/>
                <a:gd name="connsiteX229" fmla="*/ 436098 w 532796"/>
                <a:gd name="connsiteY229" fmla="*/ 9378 h 607724"/>
                <a:gd name="connsiteX230" fmla="*/ 428596 w 532796"/>
                <a:gd name="connsiteY230" fmla="*/ 39390 h 607724"/>
                <a:gd name="connsiteX231" fmla="*/ 424844 w 532796"/>
                <a:gd name="connsiteY231" fmla="*/ 38452 h 607724"/>
                <a:gd name="connsiteX232" fmla="*/ 440788 w 532796"/>
                <a:gd name="connsiteY232" fmla="*/ 9378 h 607724"/>
                <a:gd name="connsiteX233" fmla="*/ 450166 w 532796"/>
                <a:gd name="connsiteY233" fmla="*/ 10316 h 607724"/>
                <a:gd name="connsiteX234" fmla="*/ 442663 w 532796"/>
                <a:gd name="connsiteY234" fmla="*/ 41265 h 607724"/>
                <a:gd name="connsiteX235" fmla="*/ 433285 w 532796"/>
                <a:gd name="connsiteY235" fmla="*/ 40327 h 607724"/>
                <a:gd name="connsiteX236" fmla="*/ 440788 w 532796"/>
                <a:gd name="connsiteY236" fmla="*/ 9378 h 607724"/>
                <a:gd name="connsiteX237" fmla="*/ 454855 w 532796"/>
                <a:gd name="connsiteY237" fmla="*/ 11254 h 607724"/>
                <a:gd name="connsiteX238" fmla="*/ 464234 w 532796"/>
                <a:gd name="connsiteY238" fmla="*/ 13130 h 607724"/>
                <a:gd name="connsiteX239" fmla="*/ 454855 w 532796"/>
                <a:gd name="connsiteY239" fmla="*/ 43141 h 607724"/>
                <a:gd name="connsiteX240" fmla="*/ 447353 w 532796"/>
                <a:gd name="connsiteY240" fmla="*/ 41265 h 607724"/>
                <a:gd name="connsiteX241" fmla="*/ 454855 w 532796"/>
                <a:gd name="connsiteY241" fmla="*/ 11254 h 607724"/>
                <a:gd name="connsiteX242" fmla="*/ 120982 w 532796"/>
                <a:gd name="connsiteY242" fmla="*/ 9378 h 607724"/>
                <a:gd name="connsiteX243" fmla="*/ 119106 w 532796"/>
                <a:gd name="connsiteY243" fmla="*/ 40327 h 607724"/>
                <a:gd name="connsiteX244" fmla="*/ 115355 w 532796"/>
                <a:gd name="connsiteY244" fmla="*/ 40327 h 607724"/>
                <a:gd name="connsiteX245" fmla="*/ 114417 w 532796"/>
                <a:gd name="connsiteY245" fmla="*/ 8441 h 607724"/>
                <a:gd name="connsiteX246" fmla="*/ 117231 w 532796"/>
                <a:gd name="connsiteY246" fmla="*/ 8441 h 607724"/>
                <a:gd name="connsiteX247" fmla="*/ 120982 w 532796"/>
                <a:gd name="connsiteY247" fmla="*/ 9378 h 607724"/>
                <a:gd name="connsiteX248" fmla="*/ 19695 w 532796"/>
                <a:gd name="connsiteY248" fmla="*/ 50644 h 607724"/>
                <a:gd name="connsiteX249" fmla="*/ 27198 w 532796"/>
                <a:gd name="connsiteY249" fmla="*/ 65649 h 607724"/>
                <a:gd name="connsiteX250" fmla="*/ 27198 w 532796"/>
                <a:gd name="connsiteY250" fmla="*/ 65649 h 607724"/>
                <a:gd name="connsiteX251" fmla="*/ 21570 w 532796"/>
                <a:gd name="connsiteY251" fmla="*/ 58146 h 607724"/>
                <a:gd name="connsiteX252" fmla="*/ 18757 w 532796"/>
                <a:gd name="connsiteY252" fmla="*/ 53457 h 607724"/>
                <a:gd name="connsiteX253" fmla="*/ 19695 w 532796"/>
                <a:gd name="connsiteY253" fmla="*/ 50644 h 607724"/>
                <a:gd name="connsiteX254" fmla="*/ 16881 w 532796"/>
                <a:gd name="connsiteY254" fmla="*/ 60022 h 607724"/>
                <a:gd name="connsiteX255" fmla="*/ 22508 w 532796"/>
                <a:gd name="connsiteY255" fmla="*/ 69401 h 607724"/>
                <a:gd name="connsiteX256" fmla="*/ 21570 w 532796"/>
                <a:gd name="connsiteY256" fmla="*/ 70338 h 607724"/>
                <a:gd name="connsiteX257" fmla="*/ 15006 w 532796"/>
                <a:gd name="connsiteY257" fmla="*/ 63774 h 607724"/>
                <a:gd name="connsiteX258" fmla="*/ 15943 w 532796"/>
                <a:gd name="connsiteY258" fmla="*/ 59084 h 607724"/>
                <a:gd name="connsiteX259" fmla="*/ 16881 w 532796"/>
                <a:gd name="connsiteY259" fmla="*/ 60022 h 607724"/>
                <a:gd name="connsiteX260" fmla="*/ 11254 w 532796"/>
                <a:gd name="connsiteY260" fmla="*/ 80655 h 607724"/>
                <a:gd name="connsiteX261" fmla="*/ 11254 w 532796"/>
                <a:gd name="connsiteY261" fmla="*/ 80655 h 607724"/>
                <a:gd name="connsiteX262" fmla="*/ 11254 w 532796"/>
                <a:gd name="connsiteY262" fmla="*/ 80655 h 607724"/>
                <a:gd name="connsiteX263" fmla="*/ 11254 w 532796"/>
                <a:gd name="connsiteY263" fmla="*/ 80655 h 607724"/>
                <a:gd name="connsiteX264" fmla="*/ 15006 w 532796"/>
                <a:gd name="connsiteY264" fmla="*/ 76903 h 607724"/>
                <a:gd name="connsiteX265" fmla="*/ 12192 w 532796"/>
                <a:gd name="connsiteY265" fmla="*/ 75966 h 607724"/>
                <a:gd name="connsiteX266" fmla="*/ 13130 w 532796"/>
                <a:gd name="connsiteY266" fmla="*/ 69401 h 607724"/>
                <a:gd name="connsiteX267" fmla="*/ 17819 w 532796"/>
                <a:gd name="connsiteY267" fmla="*/ 74090 h 607724"/>
                <a:gd name="connsiteX268" fmla="*/ 15006 w 532796"/>
                <a:gd name="connsiteY268" fmla="*/ 76903 h 607724"/>
                <a:gd name="connsiteX269" fmla="*/ 30949 w 532796"/>
                <a:gd name="connsiteY269" fmla="*/ 63774 h 607724"/>
                <a:gd name="connsiteX270" fmla="*/ 22508 w 532796"/>
                <a:gd name="connsiteY270" fmla="*/ 45017 h 607724"/>
                <a:gd name="connsiteX271" fmla="*/ 23446 w 532796"/>
                <a:gd name="connsiteY271" fmla="*/ 44079 h 607724"/>
                <a:gd name="connsiteX272" fmla="*/ 32825 w 532796"/>
                <a:gd name="connsiteY272" fmla="*/ 62836 h 607724"/>
                <a:gd name="connsiteX273" fmla="*/ 30949 w 532796"/>
                <a:gd name="connsiteY273" fmla="*/ 63774 h 607724"/>
                <a:gd name="connsiteX274" fmla="*/ 36576 w 532796"/>
                <a:gd name="connsiteY274" fmla="*/ 60022 h 607724"/>
                <a:gd name="connsiteX275" fmla="*/ 26260 w 532796"/>
                <a:gd name="connsiteY275" fmla="*/ 39390 h 607724"/>
                <a:gd name="connsiteX276" fmla="*/ 29073 w 532796"/>
                <a:gd name="connsiteY276" fmla="*/ 34700 h 607724"/>
                <a:gd name="connsiteX277" fmla="*/ 39390 w 532796"/>
                <a:gd name="connsiteY277" fmla="*/ 58146 h 607724"/>
                <a:gd name="connsiteX278" fmla="*/ 36576 w 532796"/>
                <a:gd name="connsiteY278" fmla="*/ 60022 h 607724"/>
                <a:gd name="connsiteX279" fmla="*/ 44079 w 532796"/>
                <a:gd name="connsiteY279" fmla="*/ 56271 h 607724"/>
                <a:gd name="connsiteX280" fmla="*/ 32825 w 532796"/>
                <a:gd name="connsiteY280" fmla="*/ 30949 h 607724"/>
                <a:gd name="connsiteX281" fmla="*/ 36576 w 532796"/>
                <a:gd name="connsiteY281" fmla="*/ 28135 h 607724"/>
                <a:gd name="connsiteX282" fmla="*/ 47830 w 532796"/>
                <a:gd name="connsiteY282" fmla="*/ 55333 h 607724"/>
                <a:gd name="connsiteX283" fmla="*/ 44079 w 532796"/>
                <a:gd name="connsiteY283" fmla="*/ 56271 h 607724"/>
                <a:gd name="connsiteX284" fmla="*/ 51582 w 532796"/>
                <a:gd name="connsiteY284" fmla="*/ 53457 h 607724"/>
                <a:gd name="connsiteX285" fmla="*/ 40327 w 532796"/>
                <a:gd name="connsiteY285" fmla="*/ 24384 h 607724"/>
                <a:gd name="connsiteX286" fmla="*/ 43141 w 532796"/>
                <a:gd name="connsiteY286" fmla="*/ 22508 h 607724"/>
                <a:gd name="connsiteX287" fmla="*/ 51582 w 532796"/>
                <a:gd name="connsiteY287" fmla="*/ 53457 h 607724"/>
                <a:gd name="connsiteX288" fmla="*/ 51582 w 532796"/>
                <a:gd name="connsiteY288" fmla="*/ 53457 h 607724"/>
                <a:gd name="connsiteX289" fmla="*/ 57209 w 532796"/>
                <a:gd name="connsiteY289" fmla="*/ 51582 h 607724"/>
                <a:gd name="connsiteX290" fmla="*/ 47830 w 532796"/>
                <a:gd name="connsiteY290" fmla="*/ 20633 h 607724"/>
                <a:gd name="connsiteX291" fmla="*/ 52519 w 532796"/>
                <a:gd name="connsiteY291" fmla="*/ 18757 h 607724"/>
                <a:gd name="connsiteX292" fmla="*/ 60022 w 532796"/>
                <a:gd name="connsiteY292" fmla="*/ 51582 h 607724"/>
                <a:gd name="connsiteX293" fmla="*/ 57209 w 532796"/>
                <a:gd name="connsiteY293" fmla="*/ 51582 h 607724"/>
                <a:gd name="connsiteX294" fmla="*/ 63774 w 532796"/>
                <a:gd name="connsiteY294" fmla="*/ 49706 h 607724"/>
                <a:gd name="connsiteX295" fmla="*/ 56271 w 532796"/>
                <a:gd name="connsiteY295" fmla="*/ 16881 h 607724"/>
                <a:gd name="connsiteX296" fmla="*/ 60960 w 532796"/>
                <a:gd name="connsiteY296" fmla="*/ 15006 h 607724"/>
                <a:gd name="connsiteX297" fmla="*/ 65649 w 532796"/>
                <a:gd name="connsiteY297" fmla="*/ 48768 h 607724"/>
                <a:gd name="connsiteX298" fmla="*/ 64711 w 532796"/>
                <a:gd name="connsiteY298" fmla="*/ 48768 h 607724"/>
                <a:gd name="connsiteX299" fmla="*/ 63774 w 532796"/>
                <a:gd name="connsiteY299" fmla="*/ 49706 h 607724"/>
                <a:gd name="connsiteX300" fmla="*/ 70338 w 532796"/>
                <a:gd name="connsiteY300" fmla="*/ 47830 h 607724"/>
                <a:gd name="connsiteX301" fmla="*/ 65649 w 532796"/>
                <a:gd name="connsiteY301" fmla="*/ 14068 h 607724"/>
                <a:gd name="connsiteX302" fmla="*/ 68463 w 532796"/>
                <a:gd name="connsiteY302" fmla="*/ 13130 h 607724"/>
                <a:gd name="connsiteX303" fmla="*/ 74090 w 532796"/>
                <a:gd name="connsiteY303" fmla="*/ 46892 h 607724"/>
                <a:gd name="connsiteX304" fmla="*/ 70338 w 532796"/>
                <a:gd name="connsiteY304" fmla="*/ 47830 h 607724"/>
                <a:gd name="connsiteX305" fmla="*/ 79717 w 532796"/>
                <a:gd name="connsiteY305" fmla="*/ 45954 h 607724"/>
                <a:gd name="connsiteX306" fmla="*/ 74090 w 532796"/>
                <a:gd name="connsiteY306" fmla="*/ 12192 h 607724"/>
                <a:gd name="connsiteX307" fmla="*/ 80655 w 532796"/>
                <a:gd name="connsiteY307" fmla="*/ 11254 h 607724"/>
                <a:gd name="connsiteX308" fmla="*/ 79717 w 532796"/>
                <a:gd name="connsiteY308" fmla="*/ 45954 h 607724"/>
                <a:gd name="connsiteX309" fmla="*/ 79717 w 532796"/>
                <a:gd name="connsiteY309" fmla="*/ 45954 h 607724"/>
                <a:gd name="connsiteX310" fmla="*/ 84406 w 532796"/>
                <a:gd name="connsiteY310" fmla="*/ 11254 h 607724"/>
                <a:gd name="connsiteX311" fmla="*/ 90033 w 532796"/>
                <a:gd name="connsiteY311" fmla="*/ 10316 h 607724"/>
                <a:gd name="connsiteX312" fmla="*/ 89095 w 532796"/>
                <a:gd name="connsiteY312" fmla="*/ 44079 h 607724"/>
                <a:gd name="connsiteX313" fmla="*/ 84406 w 532796"/>
                <a:gd name="connsiteY313" fmla="*/ 45017 h 607724"/>
                <a:gd name="connsiteX314" fmla="*/ 84406 w 532796"/>
                <a:gd name="connsiteY314" fmla="*/ 11254 h 607724"/>
                <a:gd name="connsiteX315" fmla="*/ 94722 w 532796"/>
                <a:gd name="connsiteY315" fmla="*/ 10316 h 607724"/>
                <a:gd name="connsiteX316" fmla="*/ 100350 w 532796"/>
                <a:gd name="connsiteY316" fmla="*/ 10316 h 607724"/>
                <a:gd name="connsiteX317" fmla="*/ 99412 w 532796"/>
                <a:gd name="connsiteY317" fmla="*/ 43141 h 607724"/>
                <a:gd name="connsiteX318" fmla="*/ 93785 w 532796"/>
                <a:gd name="connsiteY318" fmla="*/ 44079 h 607724"/>
                <a:gd name="connsiteX319" fmla="*/ 94722 w 532796"/>
                <a:gd name="connsiteY319" fmla="*/ 10316 h 607724"/>
                <a:gd name="connsiteX320" fmla="*/ 105039 w 532796"/>
                <a:gd name="connsiteY320" fmla="*/ 9378 h 607724"/>
                <a:gd name="connsiteX321" fmla="*/ 108790 w 532796"/>
                <a:gd name="connsiteY321" fmla="*/ 9378 h 607724"/>
                <a:gd name="connsiteX322" fmla="*/ 109728 w 532796"/>
                <a:gd name="connsiteY322" fmla="*/ 41265 h 607724"/>
                <a:gd name="connsiteX323" fmla="*/ 104101 w 532796"/>
                <a:gd name="connsiteY323" fmla="*/ 42203 h 607724"/>
                <a:gd name="connsiteX324" fmla="*/ 105039 w 532796"/>
                <a:gd name="connsiteY324" fmla="*/ 9378 h 607724"/>
                <a:gd name="connsiteX325" fmla="*/ 422031 w 532796"/>
                <a:gd name="connsiteY325" fmla="*/ 457669 h 607724"/>
                <a:gd name="connsiteX326" fmla="*/ 327308 w 532796"/>
                <a:gd name="connsiteY326" fmla="*/ 459545 h 607724"/>
                <a:gd name="connsiteX327" fmla="*/ 324495 w 532796"/>
                <a:gd name="connsiteY327" fmla="*/ 462358 h 607724"/>
                <a:gd name="connsiteX328" fmla="*/ 291670 w 532796"/>
                <a:gd name="connsiteY328" fmla="*/ 531759 h 607724"/>
                <a:gd name="connsiteX329" fmla="*/ 263535 w 532796"/>
                <a:gd name="connsiteY329" fmla="*/ 591781 h 607724"/>
                <a:gd name="connsiteX330" fmla="*/ 195072 w 532796"/>
                <a:gd name="connsiteY330" fmla="*/ 466110 h 607724"/>
                <a:gd name="connsiteX331" fmla="*/ 191321 w 532796"/>
                <a:gd name="connsiteY331" fmla="*/ 464234 h 607724"/>
                <a:gd name="connsiteX332" fmla="*/ 191321 w 532796"/>
                <a:gd name="connsiteY332" fmla="*/ 464234 h 607724"/>
                <a:gd name="connsiteX333" fmla="*/ 74090 w 532796"/>
                <a:gd name="connsiteY333" fmla="*/ 456731 h 607724"/>
                <a:gd name="connsiteX334" fmla="*/ 14068 w 532796"/>
                <a:gd name="connsiteY334" fmla="*/ 393895 h 607724"/>
                <a:gd name="connsiteX335" fmla="*/ 8441 w 532796"/>
                <a:gd name="connsiteY335" fmla="*/ 134112 h 607724"/>
                <a:gd name="connsiteX336" fmla="*/ 13130 w 532796"/>
                <a:gd name="connsiteY336" fmla="*/ 93785 h 607724"/>
                <a:gd name="connsiteX337" fmla="*/ 66587 w 532796"/>
                <a:gd name="connsiteY337" fmla="*/ 58146 h 607724"/>
                <a:gd name="connsiteX338" fmla="*/ 180066 w 532796"/>
                <a:gd name="connsiteY338" fmla="*/ 47830 h 607724"/>
                <a:gd name="connsiteX339" fmla="*/ 392958 w 532796"/>
                <a:gd name="connsiteY339" fmla="*/ 47830 h 607724"/>
                <a:gd name="connsiteX340" fmla="*/ 482053 w 532796"/>
                <a:gd name="connsiteY340" fmla="*/ 65649 h 607724"/>
                <a:gd name="connsiteX341" fmla="*/ 516753 w 532796"/>
                <a:gd name="connsiteY341" fmla="*/ 122858 h 607724"/>
                <a:gd name="connsiteX342" fmla="*/ 519567 w 532796"/>
                <a:gd name="connsiteY342" fmla="*/ 360133 h 607724"/>
                <a:gd name="connsiteX343" fmla="*/ 422031 w 532796"/>
                <a:gd name="connsiteY343" fmla="*/ 457669 h 607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Lst>
              <a:rect l="l" t="t" r="r" b="b"/>
              <a:pathLst>
                <a:path w="532796" h="607724">
                  <a:moveTo>
                    <a:pt x="510188" y="436098"/>
                  </a:moveTo>
                  <a:cubicBezTo>
                    <a:pt x="527070" y="413590"/>
                    <a:pt x="527070" y="383579"/>
                    <a:pt x="528007" y="361071"/>
                  </a:cubicBezTo>
                  <a:lnTo>
                    <a:pt x="529883" y="205388"/>
                  </a:lnTo>
                  <a:cubicBezTo>
                    <a:pt x="533634" y="200699"/>
                    <a:pt x="536448" y="129423"/>
                    <a:pt x="520505" y="74090"/>
                  </a:cubicBezTo>
                  <a:cubicBezTo>
                    <a:pt x="514878" y="52519"/>
                    <a:pt x="503623" y="22508"/>
                    <a:pt x="477364" y="8441"/>
                  </a:cubicBezTo>
                  <a:cubicBezTo>
                    <a:pt x="460482" y="0"/>
                    <a:pt x="441726" y="0"/>
                    <a:pt x="424844" y="0"/>
                  </a:cubicBezTo>
                  <a:lnTo>
                    <a:pt x="116293" y="0"/>
                  </a:lnTo>
                  <a:cubicBezTo>
                    <a:pt x="82530" y="0"/>
                    <a:pt x="47830" y="1876"/>
                    <a:pt x="25322" y="25322"/>
                  </a:cubicBezTo>
                  <a:cubicBezTo>
                    <a:pt x="3751" y="46892"/>
                    <a:pt x="938" y="79717"/>
                    <a:pt x="0" y="110666"/>
                  </a:cubicBezTo>
                  <a:cubicBezTo>
                    <a:pt x="0" y="111604"/>
                    <a:pt x="0" y="112542"/>
                    <a:pt x="938" y="113479"/>
                  </a:cubicBezTo>
                  <a:cubicBezTo>
                    <a:pt x="0" y="120982"/>
                    <a:pt x="938" y="127547"/>
                    <a:pt x="938" y="135050"/>
                  </a:cubicBezTo>
                  <a:cubicBezTo>
                    <a:pt x="6565" y="407025"/>
                    <a:pt x="6565" y="380766"/>
                    <a:pt x="5627" y="392958"/>
                  </a:cubicBezTo>
                  <a:cubicBezTo>
                    <a:pt x="4689" y="408901"/>
                    <a:pt x="-938" y="447353"/>
                    <a:pt x="73152" y="465172"/>
                  </a:cubicBezTo>
                  <a:cubicBezTo>
                    <a:pt x="111604" y="474550"/>
                    <a:pt x="150993" y="473612"/>
                    <a:pt x="189445" y="472674"/>
                  </a:cubicBezTo>
                  <a:cubicBezTo>
                    <a:pt x="212891" y="513002"/>
                    <a:pt x="240089" y="558956"/>
                    <a:pt x="259783" y="604911"/>
                  </a:cubicBezTo>
                  <a:cubicBezTo>
                    <a:pt x="260721" y="606787"/>
                    <a:pt x="262597" y="607724"/>
                    <a:pt x="264473" y="607724"/>
                  </a:cubicBezTo>
                  <a:cubicBezTo>
                    <a:pt x="264473" y="607724"/>
                    <a:pt x="264473" y="607724"/>
                    <a:pt x="264473" y="607724"/>
                  </a:cubicBezTo>
                  <a:cubicBezTo>
                    <a:pt x="266348" y="607724"/>
                    <a:pt x="268224" y="606787"/>
                    <a:pt x="269162" y="604911"/>
                  </a:cubicBezTo>
                  <a:cubicBezTo>
                    <a:pt x="280416" y="581465"/>
                    <a:pt x="290732" y="558018"/>
                    <a:pt x="301986" y="535510"/>
                  </a:cubicBezTo>
                  <a:cubicBezTo>
                    <a:pt x="312303" y="513002"/>
                    <a:pt x="322619" y="490494"/>
                    <a:pt x="333873" y="467985"/>
                  </a:cubicBezTo>
                  <a:cubicBezTo>
                    <a:pt x="362009" y="460482"/>
                    <a:pt x="392958" y="466110"/>
                    <a:pt x="422969" y="467047"/>
                  </a:cubicBezTo>
                  <a:cubicBezTo>
                    <a:pt x="451104" y="467985"/>
                    <a:pt x="489556" y="463296"/>
                    <a:pt x="510188" y="436098"/>
                  </a:cubicBezTo>
                  <a:close/>
                  <a:moveTo>
                    <a:pt x="479239" y="53457"/>
                  </a:moveTo>
                  <a:lnTo>
                    <a:pt x="482991" y="45017"/>
                  </a:lnTo>
                  <a:cubicBezTo>
                    <a:pt x="484866" y="40327"/>
                    <a:pt x="487680" y="34700"/>
                    <a:pt x="488618" y="30011"/>
                  </a:cubicBezTo>
                  <a:cubicBezTo>
                    <a:pt x="489556" y="30949"/>
                    <a:pt x="490494" y="31887"/>
                    <a:pt x="490494" y="32825"/>
                  </a:cubicBezTo>
                  <a:cubicBezTo>
                    <a:pt x="487680" y="40327"/>
                    <a:pt x="484866" y="48768"/>
                    <a:pt x="481115" y="56271"/>
                  </a:cubicBezTo>
                  <a:cubicBezTo>
                    <a:pt x="481115" y="54395"/>
                    <a:pt x="480177" y="53457"/>
                    <a:pt x="479239" y="53457"/>
                  </a:cubicBezTo>
                  <a:close/>
                  <a:moveTo>
                    <a:pt x="494245" y="36576"/>
                  </a:moveTo>
                  <a:cubicBezTo>
                    <a:pt x="495183" y="38452"/>
                    <a:pt x="497058" y="40327"/>
                    <a:pt x="497996" y="43141"/>
                  </a:cubicBezTo>
                  <a:cubicBezTo>
                    <a:pt x="496121" y="49706"/>
                    <a:pt x="493307" y="55333"/>
                    <a:pt x="489556" y="60960"/>
                  </a:cubicBezTo>
                  <a:cubicBezTo>
                    <a:pt x="488618" y="60022"/>
                    <a:pt x="487680" y="59084"/>
                    <a:pt x="486742" y="58146"/>
                  </a:cubicBezTo>
                  <a:cubicBezTo>
                    <a:pt x="486742" y="58146"/>
                    <a:pt x="485804" y="58146"/>
                    <a:pt x="485804" y="57209"/>
                  </a:cubicBezTo>
                  <a:cubicBezTo>
                    <a:pt x="489556" y="50644"/>
                    <a:pt x="492369" y="44079"/>
                    <a:pt x="494245" y="36576"/>
                  </a:cubicBezTo>
                  <a:close/>
                  <a:moveTo>
                    <a:pt x="501748" y="48768"/>
                  </a:moveTo>
                  <a:cubicBezTo>
                    <a:pt x="502686" y="49706"/>
                    <a:pt x="502686" y="51582"/>
                    <a:pt x="503623" y="52519"/>
                  </a:cubicBezTo>
                  <a:cubicBezTo>
                    <a:pt x="501748" y="57209"/>
                    <a:pt x="498934" y="61898"/>
                    <a:pt x="497058" y="66587"/>
                  </a:cubicBezTo>
                  <a:cubicBezTo>
                    <a:pt x="496121" y="65649"/>
                    <a:pt x="495183" y="64711"/>
                    <a:pt x="494245" y="63774"/>
                  </a:cubicBezTo>
                  <a:cubicBezTo>
                    <a:pt x="497058" y="59084"/>
                    <a:pt x="499872" y="54395"/>
                    <a:pt x="501748" y="48768"/>
                  </a:cubicBezTo>
                  <a:close/>
                  <a:moveTo>
                    <a:pt x="507375" y="62836"/>
                  </a:moveTo>
                  <a:cubicBezTo>
                    <a:pt x="505499" y="66587"/>
                    <a:pt x="504561" y="69401"/>
                    <a:pt x="502686" y="73152"/>
                  </a:cubicBezTo>
                  <a:cubicBezTo>
                    <a:pt x="501748" y="72214"/>
                    <a:pt x="501748" y="71276"/>
                    <a:pt x="500810" y="71276"/>
                  </a:cubicBezTo>
                  <a:cubicBezTo>
                    <a:pt x="502686" y="67525"/>
                    <a:pt x="503623" y="62836"/>
                    <a:pt x="505499" y="59084"/>
                  </a:cubicBezTo>
                  <a:cubicBezTo>
                    <a:pt x="506437" y="60022"/>
                    <a:pt x="507375" y="61898"/>
                    <a:pt x="507375" y="62836"/>
                  </a:cubicBezTo>
                  <a:close/>
                  <a:moveTo>
                    <a:pt x="509250" y="69401"/>
                  </a:moveTo>
                  <a:cubicBezTo>
                    <a:pt x="510188" y="71276"/>
                    <a:pt x="510188" y="73152"/>
                    <a:pt x="511126" y="75028"/>
                  </a:cubicBezTo>
                  <a:cubicBezTo>
                    <a:pt x="510188" y="76903"/>
                    <a:pt x="509250" y="78779"/>
                    <a:pt x="508313" y="80655"/>
                  </a:cubicBezTo>
                  <a:cubicBezTo>
                    <a:pt x="507375" y="79717"/>
                    <a:pt x="506437" y="77841"/>
                    <a:pt x="505499" y="76903"/>
                  </a:cubicBezTo>
                  <a:cubicBezTo>
                    <a:pt x="507375" y="75028"/>
                    <a:pt x="508313" y="72214"/>
                    <a:pt x="509250" y="69401"/>
                  </a:cubicBezTo>
                  <a:close/>
                  <a:moveTo>
                    <a:pt x="515815" y="94722"/>
                  </a:moveTo>
                  <a:cubicBezTo>
                    <a:pt x="515815" y="94722"/>
                    <a:pt x="515815" y="93785"/>
                    <a:pt x="514878" y="93785"/>
                  </a:cubicBezTo>
                  <a:cubicBezTo>
                    <a:pt x="514878" y="93785"/>
                    <a:pt x="514878" y="93785"/>
                    <a:pt x="514878" y="92847"/>
                  </a:cubicBezTo>
                  <a:cubicBezTo>
                    <a:pt x="515815" y="93785"/>
                    <a:pt x="515815" y="94722"/>
                    <a:pt x="515815" y="94722"/>
                  </a:cubicBezTo>
                  <a:close/>
                  <a:moveTo>
                    <a:pt x="513002" y="82530"/>
                  </a:moveTo>
                  <a:cubicBezTo>
                    <a:pt x="513002" y="83468"/>
                    <a:pt x="513940" y="85344"/>
                    <a:pt x="513940" y="86282"/>
                  </a:cubicBezTo>
                  <a:cubicBezTo>
                    <a:pt x="513940" y="87220"/>
                    <a:pt x="513002" y="88158"/>
                    <a:pt x="513002" y="89095"/>
                  </a:cubicBezTo>
                  <a:cubicBezTo>
                    <a:pt x="512064" y="88158"/>
                    <a:pt x="512064" y="87220"/>
                    <a:pt x="511126" y="86282"/>
                  </a:cubicBezTo>
                  <a:cubicBezTo>
                    <a:pt x="512064" y="84406"/>
                    <a:pt x="513002" y="83468"/>
                    <a:pt x="513002" y="82530"/>
                  </a:cubicBezTo>
                  <a:close/>
                  <a:moveTo>
                    <a:pt x="484866" y="25322"/>
                  </a:moveTo>
                  <a:cubicBezTo>
                    <a:pt x="482991" y="30949"/>
                    <a:pt x="481115" y="37514"/>
                    <a:pt x="478302" y="43141"/>
                  </a:cubicBezTo>
                  <a:lnTo>
                    <a:pt x="474550" y="50644"/>
                  </a:lnTo>
                  <a:cubicBezTo>
                    <a:pt x="472674" y="49706"/>
                    <a:pt x="469861" y="48768"/>
                    <a:pt x="467985" y="47830"/>
                  </a:cubicBezTo>
                  <a:cubicBezTo>
                    <a:pt x="472674" y="39390"/>
                    <a:pt x="476426" y="30011"/>
                    <a:pt x="479239" y="20633"/>
                  </a:cubicBezTo>
                  <a:cubicBezTo>
                    <a:pt x="482053" y="22508"/>
                    <a:pt x="483929" y="24384"/>
                    <a:pt x="484866" y="25322"/>
                  </a:cubicBezTo>
                  <a:close/>
                  <a:moveTo>
                    <a:pt x="475488" y="18757"/>
                  </a:moveTo>
                  <a:cubicBezTo>
                    <a:pt x="472674" y="28135"/>
                    <a:pt x="468923" y="37514"/>
                    <a:pt x="464234" y="46892"/>
                  </a:cubicBezTo>
                  <a:cubicBezTo>
                    <a:pt x="462358" y="45954"/>
                    <a:pt x="461420" y="45954"/>
                    <a:pt x="459545" y="45017"/>
                  </a:cubicBezTo>
                  <a:cubicBezTo>
                    <a:pt x="464234" y="35638"/>
                    <a:pt x="467985" y="25322"/>
                    <a:pt x="468923" y="15006"/>
                  </a:cubicBezTo>
                  <a:cubicBezTo>
                    <a:pt x="470799" y="15943"/>
                    <a:pt x="471737" y="15943"/>
                    <a:pt x="473612" y="16881"/>
                  </a:cubicBezTo>
                  <a:cubicBezTo>
                    <a:pt x="473612" y="17819"/>
                    <a:pt x="474550" y="17819"/>
                    <a:pt x="475488" y="18757"/>
                  </a:cubicBezTo>
                  <a:close/>
                  <a:moveTo>
                    <a:pt x="135988" y="39390"/>
                  </a:moveTo>
                  <a:lnTo>
                    <a:pt x="135988" y="9378"/>
                  </a:lnTo>
                  <a:lnTo>
                    <a:pt x="139739" y="9378"/>
                  </a:lnTo>
                  <a:lnTo>
                    <a:pt x="139739" y="39390"/>
                  </a:lnTo>
                  <a:cubicBezTo>
                    <a:pt x="138801" y="39390"/>
                    <a:pt x="137863" y="39390"/>
                    <a:pt x="135988" y="39390"/>
                  </a:cubicBezTo>
                  <a:close/>
                  <a:moveTo>
                    <a:pt x="131298" y="39390"/>
                  </a:moveTo>
                  <a:cubicBezTo>
                    <a:pt x="128485" y="39390"/>
                    <a:pt x="126609" y="39390"/>
                    <a:pt x="123796" y="39390"/>
                  </a:cubicBezTo>
                  <a:cubicBezTo>
                    <a:pt x="125671" y="29073"/>
                    <a:pt x="125671" y="18757"/>
                    <a:pt x="125671" y="8441"/>
                  </a:cubicBezTo>
                  <a:lnTo>
                    <a:pt x="131298" y="8441"/>
                  </a:lnTo>
                  <a:lnTo>
                    <a:pt x="131298" y="39390"/>
                  </a:lnTo>
                  <a:close/>
                  <a:moveTo>
                    <a:pt x="144428" y="9378"/>
                  </a:moveTo>
                  <a:lnTo>
                    <a:pt x="150055" y="9378"/>
                  </a:lnTo>
                  <a:cubicBezTo>
                    <a:pt x="150055" y="19695"/>
                    <a:pt x="150055" y="29073"/>
                    <a:pt x="148180" y="39390"/>
                  </a:cubicBezTo>
                  <a:cubicBezTo>
                    <a:pt x="146304" y="39390"/>
                    <a:pt x="145366" y="39390"/>
                    <a:pt x="143490" y="39390"/>
                  </a:cubicBezTo>
                  <a:lnTo>
                    <a:pt x="143490" y="9378"/>
                  </a:lnTo>
                  <a:close/>
                  <a:moveTo>
                    <a:pt x="154745" y="9378"/>
                  </a:moveTo>
                  <a:lnTo>
                    <a:pt x="159434" y="9378"/>
                  </a:lnTo>
                  <a:cubicBezTo>
                    <a:pt x="159434" y="19695"/>
                    <a:pt x="159434" y="29073"/>
                    <a:pt x="158496" y="39390"/>
                  </a:cubicBezTo>
                  <a:cubicBezTo>
                    <a:pt x="156620" y="39390"/>
                    <a:pt x="154745" y="39390"/>
                    <a:pt x="152869" y="39390"/>
                  </a:cubicBezTo>
                  <a:cubicBezTo>
                    <a:pt x="154745" y="29073"/>
                    <a:pt x="155682" y="19695"/>
                    <a:pt x="154745" y="9378"/>
                  </a:cubicBezTo>
                  <a:close/>
                  <a:moveTo>
                    <a:pt x="164123" y="9378"/>
                  </a:moveTo>
                  <a:lnTo>
                    <a:pt x="169750" y="9378"/>
                  </a:lnTo>
                  <a:cubicBezTo>
                    <a:pt x="169750" y="19695"/>
                    <a:pt x="168812" y="29073"/>
                    <a:pt x="166937" y="38452"/>
                  </a:cubicBezTo>
                  <a:cubicBezTo>
                    <a:pt x="165999" y="38452"/>
                    <a:pt x="164123" y="38452"/>
                    <a:pt x="163185" y="38452"/>
                  </a:cubicBezTo>
                  <a:cubicBezTo>
                    <a:pt x="164123" y="29073"/>
                    <a:pt x="164123" y="19695"/>
                    <a:pt x="164123" y="9378"/>
                  </a:cubicBezTo>
                  <a:close/>
                  <a:moveTo>
                    <a:pt x="175377" y="9378"/>
                  </a:moveTo>
                  <a:lnTo>
                    <a:pt x="179129" y="9378"/>
                  </a:lnTo>
                  <a:lnTo>
                    <a:pt x="178191" y="38452"/>
                  </a:lnTo>
                  <a:cubicBezTo>
                    <a:pt x="176315" y="38452"/>
                    <a:pt x="174439" y="38452"/>
                    <a:pt x="172564" y="38452"/>
                  </a:cubicBezTo>
                  <a:cubicBezTo>
                    <a:pt x="174439" y="29073"/>
                    <a:pt x="175377" y="19695"/>
                    <a:pt x="175377" y="9378"/>
                  </a:cubicBezTo>
                  <a:close/>
                  <a:moveTo>
                    <a:pt x="183818" y="9378"/>
                  </a:moveTo>
                  <a:lnTo>
                    <a:pt x="188507" y="9378"/>
                  </a:lnTo>
                  <a:lnTo>
                    <a:pt x="188507" y="38452"/>
                  </a:lnTo>
                  <a:lnTo>
                    <a:pt x="182880" y="38452"/>
                  </a:lnTo>
                  <a:lnTo>
                    <a:pt x="183818" y="9378"/>
                  </a:lnTo>
                  <a:close/>
                  <a:moveTo>
                    <a:pt x="193196" y="9378"/>
                  </a:moveTo>
                  <a:lnTo>
                    <a:pt x="198823" y="9378"/>
                  </a:lnTo>
                  <a:lnTo>
                    <a:pt x="198823" y="38452"/>
                  </a:lnTo>
                  <a:lnTo>
                    <a:pt x="193196" y="38452"/>
                  </a:lnTo>
                  <a:lnTo>
                    <a:pt x="193196" y="9378"/>
                  </a:lnTo>
                  <a:close/>
                  <a:moveTo>
                    <a:pt x="203513" y="9378"/>
                  </a:moveTo>
                  <a:lnTo>
                    <a:pt x="210078" y="9378"/>
                  </a:lnTo>
                  <a:lnTo>
                    <a:pt x="211953" y="38452"/>
                  </a:lnTo>
                  <a:lnTo>
                    <a:pt x="203513" y="38452"/>
                  </a:lnTo>
                  <a:lnTo>
                    <a:pt x="203513" y="9378"/>
                  </a:lnTo>
                  <a:close/>
                  <a:moveTo>
                    <a:pt x="216642" y="38452"/>
                  </a:moveTo>
                  <a:lnTo>
                    <a:pt x="214767" y="9378"/>
                  </a:lnTo>
                  <a:lnTo>
                    <a:pt x="222270" y="9378"/>
                  </a:lnTo>
                  <a:cubicBezTo>
                    <a:pt x="222270" y="18757"/>
                    <a:pt x="222270" y="29073"/>
                    <a:pt x="222270" y="38452"/>
                  </a:cubicBezTo>
                  <a:lnTo>
                    <a:pt x="216642" y="38452"/>
                  </a:lnTo>
                  <a:close/>
                  <a:moveTo>
                    <a:pt x="226959" y="38452"/>
                  </a:moveTo>
                  <a:cubicBezTo>
                    <a:pt x="226959" y="29073"/>
                    <a:pt x="226021" y="18757"/>
                    <a:pt x="226959" y="9378"/>
                  </a:cubicBezTo>
                  <a:lnTo>
                    <a:pt x="230710" y="9378"/>
                  </a:lnTo>
                  <a:lnTo>
                    <a:pt x="230710" y="38452"/>
                  </a:lnTo>
                  <a:lnTo>
                    <a:pt x="226959" y="38452"/>
                  </a:lnTo>
                  <a:close/>
                  <a:moveTo>
                    <a:pt x="235399" y="9378"/>
                  </a:moveTo>
                  <a:lnTo>
                    <a:pt x="239151" y="9378"/>
                  </a:lnTo>
                  <a:lnTo>
                    <a:pt x="239151" y="38452"/>
                  </a:lnTo>
                  <a:lnTo>
                    <a:pt x="234462" y="38452"/>
                  </a:lnTo>
                  <a:lnTo>
                    <a:pt x="235399" y="9378"/>
                  </a:lnTo>
                  <a:close/>
                  <a:moveTo>
                    <a:pt x="243840" y="9378"/>
                  </a:moveTo>
                  <a:lnTo>
                    <a:pt x="250405" y="9378"/>
                  </a:lnTo>
                  <a:lnTo>
                    <a:pt x="250405" y="38452"/>
                  </a:lnTo>
                  <a:lnTo>
                    <a:pt x="243840" y="38452"/>
                  </a:lnTo>
                  <a:lnTo>
                    <a:pt x="243840" y="9378"/>
                  </a:lnTo>
                  <a:close/>
                  <a:moveTo>
                    <a:pt x="255094" y="9378"/>
                  </a:moveTo>
                  <a:lnTo>
                    <a:pt x="259783" y="9378"/>
                  </a:lnTo>
                  <a:lnTo>
                    <a:pt x="259783" y="38452"/>
                  </a:lnTo>
                  <a:lnTo>
                    <a:pt x="255094" y="38452"/>
                  </a:lnTo>
                  <a:lnTo>
                    <a:pt x="255094" y="9378"/>
                  </a:lnTo>
                  <a:close/>
                  <a:moveTo>
                    <a:pt x="265410" y="9378"/>
                  </a:moveTo>
                  <a:lnTo>
                    <a:pt x="269162" y="9378"/>
                  </a:lnTo>
                  <a:cubicBezTo>
                    <a:pt x="269162" y="10316"/>
                    <a:pt x="269162" y="10316"/>
                    <a:pt x="269162" y="11254"/>
                  </a:cubicBezTo>
                  <a:lnTo>
                    <a:pt x="269162" y="38452"/>
                  </a:lnTo>
                  <a:lnTo>
                    <a:pt x="265410" y="38452"/>
                  </a:lnTo>
                  <a:lnTo>
                    <a:pt x="265410" y="9378"/>
                  </a:lnTo>
                  <a:close/>
                  <a:moveTo>
                    <a:pt x="272913" y="38452"/>
                  </a:moveTo>
                  <a:lnTo>
                    <a:pt x="272913" y="11254"/>
                  </a:lnTo>
                  <a:cubicBezTo>
                    <a:pt x="272913" y="10316"/>
                    <a:pt x="272913" y="10316"/>
                    <a:pt x="272913" y="9378"/>
                  </a:cubicBezTo>
                  <a:lnTo>
                    <a:pt x="278540" y="9378"/>
                  </a:lnTo>
                  <a:lnTo>
                    <a:pt x="278540" y="38452"/>
                  </a:lnTo>
                  <a:lnTo>
                    <a:pt x="272913" y="38452"/>
                  </a:lnTo>
                  <a:close/>
                  <a:moveTo>
                    <a:pt x="283230" y="9378"/>
                  </a:moveTo>
                  <a:lnTo>
                    <a:pt x="288857" y="9378"/>
                  </a:lnTo>
                  <a:lnTo>
                    <a:pt x="288857" y="38452"/>
                  </a:lnTo>
                  <a:lnTo>
                    <a:pt x="283230" y="38452"/>
                  </a:lnTo>
                  <a:lnTo>
                    <a:pt x="283230" y="9378"/>
                  </a:lnTo>
                  <a:close/>
                  <a:moveTo>
                    <a:pt x="294484" y="9378"/>
                  </a:moveTo>
                  <a:lnTo>
                    <a:pt x="301049" y="9378"/>
                  </a:lnTo>
                  <a:lnTo>
                    <a:pt x="301049" y="38452"/>
                  </a:lnTo>
                  <a:lnTo>
                    <a:pt x="294484" y="38452"/>
                  </a:lnTo>
                  <a:lnTo>
                    <a:pt x="294484" y="9378"/>
                  </a:lnTo>
                  <a:close/>
                  <a:moveTo>
                    <a:pt x="305738" y="9378"/>
                  </a:moveTo>
                  <a:lnTo>
                    <a:pt x="310427" y="9378"/>
                  </a:lnTo>
                  <a:lnTo>
                    <a:pt x="310427" y="38452"/>
                  </a:lnTo>
                  <a:lnTo>
                    <a:pt x="305738" y="38452"/>
                  </a:lnTo>
                  <a:lnTo>
                    <a:pt x="305738" y="9378"/>
                  </a:lnTo>
                  <a:close/>
                  <a:moveTo>
                    <a:pt x="315116" y="9378"/>
                  </a:moveTo>
                  <a:lnTo>
                    <a:pt x="320743" y="9378"/>
                  </a:lnTo>
                  <a:lnTo>
                    <a:pt x="320743" y="38452"/>
                  </a:lnTo>
                  <a:lnTo>
                    <a:pt x="315116" y="38452"/>
                  </a:lnTo>
                  <a:lnTo>
                    <a:pt x="315116" y="9378"/>
                  </a:lnTo>
                  <a:close/>
                  <a:moveTo>
                    <a:pt x="324495" y="9378"/>
                  </a:moveTo>
                  <a:lnTo>
                    <a:pt x="331998" y="9378"/>
                  </a:lnTo>
                  <a:lnTo>
                    <a:pt x="331998" y="38452"/>
                  </a:lnTo>
                  <a:lnTo>
                    <a:pt x="324495" y="38452"/>
                  </a:lnTo>
                  <a:lnTo>
                    <a:pt x="324495" y="9378"/>
                  </a:lnTo>
                  <a:close/>
                  <a:moveTo>
                    <a:pt x="336687" y="9378"/>
                  </a:moveTo>
                  <a:lnTo>
                    <a:pt x="343252" y="9378"/>
                  </a:lnTo>
                  <a:lnTo>
                    <a:pt x="343252" y="38452"/>
                  </a:lnTo>
                  <a:lnTo>
                    <a:pt x="336687" y="38452"/>
                  </a:lnTo>
                  <a:lnTo>
                    <a:pt x="336687" y="9378"/>
                  </a:lnTo>
                  <a:close/>
                  <a:moveTo>
                    <a:pt x="347941" y="9378"/>
                  </a:moveTo>
                  <a:lnTo>
                    <a:pt x="351692" y="9378"/>
                  </a:lnTo>
                  <a:cubicBezTo>
                    <a:pt x="352630" y="18757"/>
                    <a:pt x="352630" y="29073"/>
                    <a:pt x="352630" y="38452"/>
                  </a:cubicBezTo>
                  <a:lnTo>
                    <a:pt x="347941" y="38452"/>
                  </a:lnTo>
                  <a:lnTo>
                    <a:pt x="347941" y="9378"/>
                  </a:lnTo>
                  <a:close/>
                  <a:moveTo>
                    <a:pt x="356382" y="9378"/>
                  </a:moveTo>
                  <a:lnTo>
                    <a:pt x="362009" y="9378"/>
                  </a:lnTo>
                  <a:cubicBezTo>
                    <a:pt x="361071" y="18757"/>
                    <a:pt x="362009" y="29073"/>
                    <a:pt x="362946" y="38452"/>
                  </a:cubicBezTo>
                  <a:lnTo>
                    <a:pt x="357319" y="38452"/>
                  </a:lnTo>
                  <a:cubicBezTo>
                    <a:pt x="357319" y="28135"/>
                    <a:pt x="357319" y="18757"/>
                    <a:pt x="356382" y="9378"/>
                  </a:cubicBezTo>
                  <a:close/>
                  <a:moveTo>
                    <a:pt x="367636" y="38452"/>
                  </a:moveTo>
                  <a:cubicBezTo>
                    <a:pt x="366698" y="29073"/>
                    <a:pt x="365760" y="19695"/>
                    <a:pt x="366698" y="9378"/>
                  </a:cubicBezTo>
                  <a:lnTo>
                    <a:pt x="372325" y="9378"/>
                  </a:lnTo>
                  <a:lnTo>
                    <a:pt x="373263" y="38452"/>
                  </a:lnTo>
                  <a:lnTo>
                    <a:pt x="367636" y="38452"/>
                  </a:lnTo>
                  <a:close/>
                  <a:moveTo>
                    <a:pt x="378890" y="38452"/>
                  </a:moveTo>
                  <a:lnTo>
                    <a:pt x="377952" y="9378"/>
                  </a:lnTo>
                  <a:lnTo>
                    <a:pt x="385455" y="9378"/>
                  </a:lnTo>
                  <a:lnTo>
                    <a:pt x="385455" y="31887"/>
                  </a:lnTo>
                  <a:cubicBezTo>
                    <a:pt x="385455" y="33762"/>
                    <a:pt x="385455" y="35638"/>
                    <a:pt x="386393" y="38452"/>
                  </a:cubicBezTo>
                  <a:lnTo>
                    <a:pt x="378890" y="38452"/>
                  </a:lnTo>
                  <a:close/>
                  <a:moveTo>
                    <a:pt x="390144" y="38452"/>
                  </a:moveTo>
                  <a:cubicBezTo>
                    <a:pt x="389206" y="36576"/>
                    <a:pt x="389206" y="34700"/>
                    <a:pt x="389206" y="31887"/>
                  </a:cubicBezTo>
                  <a:lnTo>
                    <a:pt x="389206" y="9378"/>
                  </a:lnTo>
                  <a:lnTo>
                    <a:pt x="394833" y="9378"/>
                  </a:lnTo>
                  <a:cubicBezTo>
                    <a:pt x="393895" y="18757"/>
                    <a:pt x="394833" y="28135"/>
                    <a:pt x="395771" y="38452"/>
                  </a:cubicBezTo>
                  <a:cubicBezTo>
                    <a:pt x="394833" y="38452"/>
                    <a:pt x="393895" y="38452"/>
                    <a:pt x="392020" y="38452"/>
                  </a:cubicBezTo>
                  <a:lnTo>
                    <a:pt x="390144" y="38452"/>
                  </a:lnTo>
                  <a:close/>
                  <a:moveTo>
                    <a:pt x="400460" y="38452"/>
                  </a:moveTo>
                  <a:cubicBezTo>
                    <a:pt x="398585" y="29073"/>
                    <a:pt x="398585" y="19695"/>
                    <a:pt x="399522" y="9378"/>
                  </a:cubicBezTo>
                  <a:lnTo>
                    <a:pt x="405150" y="9378"/>
                  </a:lnTo>
                  <a:cubicBezTo>
                    <a:pt x="405150" y="18757"/>
                    <a:pt x="405150" y="28135"/>
                    <a:pt x="406087" y="38452"/>
                  </a:cubicBezTo>
                  <a:cubicBezTo>
                    <a:pt x="404212" y="38452"/>
                    <a:pt x="402336" y="38452"/>
                    <a:pt x="400460" y="38452"/>
                  </a:cubicBezTo>
                  <a:close/>
                  <a:moveTo>
                    <a:pt x="410777" y="38452"/>
                  </a:moveTo>
                  <a:cubicBezTo>
                    <a:pt x="409839" y="29073"/>
                    <a:pt x="409839" y="19695"/>
                    <a:pt x="409839" y="9378"/>
                  </a:cubicBezTo>
                  <a:lnTo>
                    <a:pt x="415466" y="9378"/>
                  </a:lnTo>
                  <a:cubicBezTo>
                    <a:pt x="414528" y="18757"/>
                    <a:pt x="414528" y="28135"/>
                    <a:pt x="414528" y="38452"/>
                  </a:cubicBezTo>
                  <a:cubicBezTo>
                    <a:pt x="412652" y="38452"/>
                    <a:pt x="411714" y="38452"/>
                    <a:pt x="410777" y="38452"/>
                  </a:cubicBezTo>
                  <a:close/>
                  <a:moveTo>
                    <a:pt x="420155" y="9378"/>
                  </a:moveTo>
                  <a:lnTo>
                    <a:pt x="424844" y="9378"/>
                  </a:lnTo>
                  <a:cubicBezTo>
                    <a:pt x="424844" y="14068"/>
                    <a:pt x="423906" y="19695"/>
                    <a:pt x="422969" y="24384"/>
                  </a:cubicBezTo>
                  <a:cubicBezTo>
                    <a:pt x="422031" y="29073"/>
                    <a:pt x="421093" y="33762"/>
                    <a:pt x="421093" y="38452"/>
                  </a:cubicBezTo>
                  <a:cubicBezTo>
                    <a:pt x="420155" y="38452"/>
                    <a:pt x="420155" y="38452"/>
                    <a:pt x="419217" y="38452"/>
                  </a:cubicBezTo>
                  <a:cubicBezTo>
                    <a:pt x="418279" y="29073"/>
                    <a:pt x="419217" y="18757"/>
                    <a:pt x="420155" y="9378"/>
                  </a:cubicBezTo>
                  <a:close/>
                  <a:moveTo>
                    <a:pt x="424844" y="38452"/>
                  </a:moveTo>
                  <a:cubicBezTo>
                    <a:pt x="424844" y="33762"/>
                    <a:pt x="425782" y="30011"/>
                    <a:pt x="426720" y="25322"/>
                  </a:cubicBezTo>
                  <a:cubicBezTo>
                    <a:pt x="427658" y="19695"/>
                    <a:pt x="428596" y="15006"/>
                    <a:pt x="428596" y="9378"/>
                  </a:cubicBezTo>
                  <a:cubicBezTo>
                    <a:pt x="431409" y="9378"/>
                    <a:pt x="433285" y="9378"/>
                    <a:pt x="436098" y="9378"/>
                  </a:cubicBezTo>
                  <a:cubicBezTo>
                    <a:pt x="434223" y="19695"/>
                    <a:pt x="431409" y="29073"/>
                    <a:pt x="428596" y="39390"/>
                  </a:cubicBezTo>
                  <a:cubicBezTo>
                    <a:pt x="427658" y="39390"/>
                    <a:pt x="425782" y="38452"/>
                    <a:pt x="424844" y="38452"/>
                  </a:cubicBezTo>
                  <a:close/>
                  <a:moveTo>
                    <a:pt x="440788" y="9378"/>
                  </a:moveTo>
                  <a:cubicBezTo>
                    <a:pt x="443601" y="9378"/>
                    <a:pt x="447353" y="9378"/>
                    <a:pt x="450166" y="10316"/>
                  </a:cubicBezTo>
                  <a:cubicBezTo>
                    <a:pt x="446415" y="20633"/>
                    <a:pt x="444539" y="30949"/>
                    <a:pt x="442663" y="41265"/>
                  </a:cubicBezTo>
                  <a:cubicBezTo>
                    <a:pt x="439850" y="40327"/>
                    <a:pt x="436098" y="40327"/>
                    <a:pt x="433285" y="40327"/>
                  </a:cubicBezTo>
                  <a:cubicBezTo>
                    <a:pt x="437036" y="30011"/>
                    <a:pt x="438912" y="19695"/>
                    <a:pt x="440788" y="9378"/>
                  </a:cubicBezTo>
                  <a:close/>
                  <a:moveTo>
                    <a:pt x="454855" y="11254"/>
                  </a:moveTo>
                  <a:cubicBezTo>
                    <a:pt x="457669" y="12192"/>
                    <a:pt x="461420" y="12192"/>
                    <a:pt x="464234" y="13130"/>
                  </a:cubicBezTo>
                  <a:cubicBezTo>
                    <a:pt x="463296" y="23446"/>
                    <a:pt x="459545" y="33762"/>
                    <a:pt x="454855" y="43141"/>
                  </a:cubicBezTo>
                  <a:cubicBezTo>
                    <a:pt x="452042" y="42203"/>
                    <a:pt x="450166" y="42203"/>
                    <a:pt x="447353" y="41265"/>
                  </a:cubicBezTo>
                  <a:cubicBezTo>
                    <a:pt x="449228" y="31887"/>
                    <a:pt x="452042" y="21570"/>
                    <a:pt x="454855" y="11254"/>
                  </a:cubicBezTo>
                  <a:close/>
                  <a:moveTo>
                    <a:pt x="120982" y="9378"/>
                  </a:moveTo>
                  <a:cubicBezTo>
                    <a:pt x="120982" y="19695"/>
                    <a:pt x="120982" y="30011"/>
                    <a:pt x="119106" y="40327"/>
                  </a:cubicBezTo>
                  <a:cubicBezTo>
                    <a:pt x="118169" y="40327"/>
                    <a:pt x="116293" y="40327"/>
                    <a:pt x="115355" y="40327"/>
                  </a:cubicBezTo>
                  <a:cubicBezTo>
                    <a:pt x="114417" y="30011"/>
                    <a:pt x="113479" y="19695"/>
                    <a:pt x="114417" y="8441"/>
                  </a:cubicBezTo>
                  <a:cubicBezTo>
                    <a:pt x="115355" y="8441"/>
                    <a:pt x="116293" y="8441"/>
                    <a:pt x="117231" y="8441"/>
                  </a:cubicBezTo>
                  <a:lnTo>
                    <a:pt x="120982" y="9378"/>
                  </a:lnTo>
                  <a:close/>
                  <a:moveTo>
                    <a:pt x="19695" y="50644"/>
                  </a:moveTo>
                  <a:lnTo>
                    <a:pt x="27198" y="65649"/>
                  </a:lnTo>
                  <a:cubicBezTo>
                    <a:pt x="27198" y="65649"/>
                    <a:pt x="27198" y="65649"/>
                    <a:pt x="27198" y="65649"/>
                  </a:cubicBezTo>
                  <a:lnTo>
                    <a:pt x="21570" y="58146"/>
                  </a:lnTo>
                  <a:cubicBezTo>
                    <a:pt x="20633" y="56271"/>
                    <a:pt x="19695" y="54395"/>
                    <a:pt x="18757" y="53457"/>
                  </a:cubicBezTo>
                  <a:cubicBezTo>
                    <a:pt x="18757" y="52519"/>
                    <a:pt x="18757" y="51582"/>
                    <a:pt x="19695" y="50644"/>
                  </a:cubicBezTo>
                  <a:close/>
                  <a:moveTo>
                    <a:pt x="16881" y="60022"/>
                  </a:moveTo>
                  <a:lnTo>
                    <a:pt x="22508" y="69401"/>
                  </a:lnTo>
                  <a:cubicBezTo>
                    <a:pt x="22508" y="69401"/>
                    <a:pt x="21570" y="70338"/>
                    <a:pt x="21570" y="70338"/>
                  </a:cubicBezTo>
                  <a:cubicBezTo>
                    <a:pt x="19695" y="67525"/>
                    <a:pt x="16881" y="65649"/>
                    <a:pt x="15006" y="63774"/>
                  </a:cubicBezTo>
                  <a:cubicBezTo>
                    <a:pt x="15006" y="61898"/>
                    <a:pt x="15943" y="60960"/>
                    <a:pt x="15943" y="59084"/>
                  </a:cubicBezTo>
                  <a:cubicBezTo>
                    <a:pt x="16881" y="59084"/>
                    <a:pt x="16881" y="60022"/>
                    <a:pt x="16881" y="60022"/>
                  </a:cubicBezTo>
                  <a:close/>
                  <a:moveTo>
                    <a:pt x="11254" y="80655"/>
                  </a:moveTo>
                  <a:cubicBezTo>
                    <a:pt x="11254" y="80655"/>
                    <a:pt x="11254" y="80655"/>
                    <a:pt x="11254" y="80655"/>
                  </a:cubicBezTo>
                  <a:cubicBezTo>
                    <a:pt x="11254" y="80655"/>
                    <a:pt x="11254" y="81593"/>
                    <a:pt x="11254" y="80655"/>
                  </a:cubicBezTo>
                  <a:cubicBezTo>
                    <a:pt x="11254" y="81593"/>
                    <a:pt x="11254" y="80655"/>
                    <a:pt x="11254" y="80655"/>
                  </a:cubicBezTo>
                  <a:close/>
                  <a:moveTo>
                    <a:pt x="15006" y="76903"/>
                  </a:moveTo>
                  <a:cubicBezTo>
                    <a:pt x="14068" y="76903"/>
                    <a:pt x="13130" y="75966"/>
                    <a:pt x="12192" y="75966"/>
                  </a:cubicBezTo>
                  <a:cubicBezTo>
                    <a:pt x="12192" y="74090"/>
                    <a:pt x="13130" y="71276"/>
                    <a:pt x="13130" y="69401"/>
                  </a:cubicBezTo>
                  <a:cubicBezTo>
                    <a:pt x="15006" y="70338"/>
                    <a:pt x="16881" y="72214"/>
                    <a:pt x="17819" y="74090"/>
                  </a:cubicBezTo>
                  <a:cubicBezTo>
                    <a:pt x="16881" y="75028"/>
                    <a:pt x="15943" y="75966"/>
                    <a:pt x="15006" y="76903"/>
                  </a:cubicBezTo>
                  <a:close/>
                  <a:moveTo>
                    <a:pt x="30949" y="63774"/>
                  </a:moveTo>
                  <a:lnTo>
                    <a:pt x="22508" y="45017"/>
                  </a:lnTo>
                  <a:cubicBezTo>
                    <a:pt x="22508" y="44079"/>
                    <a:pt x="23446" y="44079"/>
                    <a:pt x="23446" y="44079"/>
                  </a:cubicBezTo>
                  <a:cubicBezTo>
                    <a:pt x="26260" y="50644"/>
                    <a:pt x="29073" y="56271"/>
                    <a:pt x="32825" y="62836"/>
                  </a:cubicBezTo>
                  <a:cubicBezTo>
                    <a:pt x="31887" y="62836"/>
                    <a:pt x="30949" y="62836"/>
                    <a:pt x="30949" y="63774"/>
                  </a:cubicBezTo>
                  <a:close/>
                  <a:moveTo>
                    <a:pt x="36576" y="60022"/>
                  </a:moveTo>
                  <a:cubicBezTo>
                    <a:pt x="32825" y="53457"/>
                    <a:pt x="29073" y="45954"/>
                    <a:pt x="26260" y="39390"/>
                  </a:cubicBezTo>
                  <a:cubicBezTo>
                    <a:pt x="27198" y="37514"/>
                    <a:pt x="28135" y="36576"/>
                    <a:pt x="29073" y="34700"/>
                  </a:cubicBezTo>
                  <a:lnTo>
                    <a:pt x="39390" y="58146"/>
                  </a:lnTo>
                  <a:cubicBezTo>
                    <a:pt x="38452" y="59084"/>
                    <a:pt x="37514" y="60022"/>
                    <a:pt x="36576" y="60022"/>
                  </a:cubicBezTo>
                  <a:close/>
                  <a:moveTo>
                    <a:pt x="44079" y="56271"/>
                  </a:moveTo>
                  <a:lnTo>
                    <a:pt x="32825" y="30949"/>
                  </a:lnTo>
                  <a:cubicBezTo>
                    <a:pt x="33762" y="30011"/>
                    <a:pt x="35638" y="29073"/>
                    <a:pt x="36576" y="28135"/>
                  </a:cubicBezTo>
                  <a:cubicBezTo>
                    <a:pt x="40327" y="36576"/>
                    <a:pt x="43141" y="45954"/>
                    <a:pt x="47830" y="55333"/>
                  </a:cubicBezTo>
                  <a:cubicBezTo>
                    <a:pt x="45954" y="55333"/>
                    <a:pt x="45017" y="56271"/>
                    <a:pt x="44079" y="56271"/>
                  </a:cubicBezTo>
                  <a:close/>
                  <a:moveTo>
                    <a:pt x="51582" y="53457"/>
                  </a:moveTo>
                  <a:cubicBezTo>
                    <a:pt x="47830" y="44079"/>
                    <a:pt x="44079" y="34700"/>
                    <a:pt x="40327" y="24384"/>
                  </a:cubicBezTo>
                  <a:cubicBezTo>
                    <a:pt x="41265" y="23446"/>
                    <a:pt x="42203" y="23446"/>
                    <a:pt x="43141" y="22508"/>
                  </a:cubicBezTo>
                  <a:cubicBezTo>
                    <a:pt x="45017" y="33762"/>
                    <a:pt x="47830" y="44079"/>
                    <a:pt x="51582" y="53457"/>
                  </a:cubicBezTo>
                  <a:cubicBezTo>
                    <a:pt x="52519" y="53457"/>
                    <a:pt x="52519" y="53457"/>
                    <a:pt x="51582" y="53457"/>
                  </a:cubicBezTo>
                  <a:close/>
                  <a:moveTo>
                    <a:pt x="57209" y="51582"/>
                  </a:moveTo>
                  <a:cubicBezTo>
                    <a:pt x="52519" y="42203"/>
                    <a:pt x="49706" y="30949"/>
                    <a:pt x="47830" y="20633"/>
                  </a:cubicBezTo>
                  <a:cubicBezTo>
                    <a:pt x="48768" y="19695"/>
                    <a:pt x="50644" y="19695"/>
                    <a:pt x="52519" y="18757"/>
                  </a:cubicBezTo>
                  <a:lnTo>
                    <a:pt x="60022" y="51582"/>
                  </a:lnTo>
                  <a:cubicBezTo>
                    <a:pt x="59084" y="51582"/>
                    <a:pt x="58146" y="51582"/>
                    <a:pt x="57209" y="51582"/>
                  </a:cubicBezTo>
                  <a:close/>
                  <a:moveTo>
                    <a:pt x="63774" y="49706"/>
                  </a:moveTo>
                  <a:lnTo>
                    <a:pt x="56271" y="16881"/>
                  </a:lnTo>
                  <a:cubicBezTo>
                    <a:pt x="58146" y="15943"/>
                    <a:pt x="59084" y="15943"/>
                    <a:pt x="60960" y="15006"/>
                  </a:cubicBezTo>
                  <a:cubicBezTo>
                    <a:pt x="60960" y="26260"/>
                    <a:pt x="62836" y="37514"/>
                    <a:pt x="65649" y="48768"/>
                  </a:cubicBezTo>
                  <a:cubicBezTo>
                    <a:pt x="65649" y="48768"/>
                    <a:pt x="65649" y="48768"/>
                    <a:pt x="64711" y="48768"/>
                  </a:cubicBezTo>
                  <a:cubicBezTo>
                    <a:pt x="64711" y="48768"/>
                    <a:pt x="64711" y="49706"/>
                    <a:pt x="63774" y="49706"/>
                  </a:cubicBezTo>
                  <a:close/>
                  <a:moveTo>
                    <a:pt x="70338" y="47830"/>
                  </a:moveTo>
                  <a:cubicBezTo>
                    <a:pt x="66587" y="36576"/>
                    <a:pt x="65649" y="25322"/>
                    <a:pt x="65649" y="14068"/>
                  </a:cubicBezTo>
                  <a:cubicBezTo>
                    <a:pt x="66587" y="14068"/>
                    <a:pt x="67525" y="13130"/>
                    <a:pt x="68463" y="13130"/>
                  </a:cubicBezTo>
                  <a:lnTo>
                    <a:pt x="74090" y="46892"/>
                  </a:lnTo>
                  <a:cubicBezTo>
                    <a:pt x="73152" y="46892"/>
                    <a:pt x="72214" y="47830"/>
                    <a:pt x="70338" y="47830"/>
                  </a:cubicBezTo>
                  <a:close/>
                  <a:moveTo>
                    <a:pt x="79717" y="45954"/>
                  </a:moveTo>
                  <a:lnTo>
                    <a:pt x="74090" y="12192"/>
                  </a:lnTo>
                  <a:cubicBezTo>
                    <a:pt x="75966" y="12192"/>
                    <a:pt x="77841" y="11254"/>
                    <a:pt x="80655" y="11254"/>
                  </a:cubicBezTo>
                  <a:lnTo>
                    <a:pt x="79717" y="45954"/>
                  </a:lnTo>
                  <a:cubicBezTo>
                    <a:pt x="79717" y="45954"/>
                    <a:pt x="79717" y="45954"/>
                    <a:pt x="79717" y="45954"/>
                  </a:cubicBezTo>
                  <a:close/>
                  <a:moveTo>
                    <a:pt x="84406" y="11254"/>
                  </a:moveTo>
                  <a:cubicBezTo>
                    <a:pt x="86282" y="11254"/>
                    <a:pt x="88158" y="11254"/>
                    <a:pt x="90033" y="10316"/>
                  </a:cubicBezTo>
                  <a:lnTo>
                    <a:pt x="89095" y="44079"/>
                  </a:lnTo>
                  <a:cubicBezTo>
                    <a:pt x="87220" y="44079"/>
                    <a:pt x="86282" y="45017"/>
                    <a:pt x="84406" y="45017"/>
                  </a:cubicBezTo>
                  <a:lnTo>
                    <a:pt x="84406" y="11254"/>
                  </a:lnTo>
                  <a:close/>
                  <a:moveTo>
                    <a:pt x="94722" y="10316"/>
                  </a:moveTo>
                  <a:cubicBezTo>
                    <a:pt x="96598" y="10316"/>
                    <a:pt x="98474" y="10316"/>
                    <a:pt x="100350" y="10316"/>
                  </a:cubicBezTo>
                  <a:lnTo>
                    <a:pt x="99412" y="43141"/>
                  </a:lnTo>
                  <a:cubicBezTo>
                    <a:pt x="97536" y="43141"/>
                    <a:pt x="95660" y="43141"/>
                    <a:pt x="93785" y="44079"/>
                  </a:cubicBezTo>
                  <a:lnTo>
                    <a:pt x="94722" y="10316"/>
                  </a:lnTo>
                  <a:close/>
                  <a:moveTo>
                    <a:pt x="105039" y="9378"/>
                  </a:moveTo>
                  <a:cubicBezTo>
                    <a:pt x="105977" y="9378"/>
                    <a:pt x="107852" y="9378"/>
                    <a:pt x="108790" y="9378"/>
                  </a:cubicBezTo>
                  <a:cubicBezTo>
                    <a:pt x="108790" y="19695"/>
                    <a:pt x="108790" y="30949"/>
                    <a:pt x="109728" y="41265"/>
                  </a:cubicBezTo>
                  <a:cubicBezTo>
                    <a:pt x="107852" y="41265"/>
                    <a:pt x="105977" y="41265"/>
                    <a:pt x="104101" y="42203"/>
                  </a:cubicBezTo>
                  <a:lnTo>
                    <a:pt x="105039" y="9378"/>
                  </a:lnTo>
                  <a:close/>
                  <a:moveTo>
                    <a:pt x="422031" y="457669"/>
                  </a:moveTo>
                  <a:cubicBezTo>
                    <a:pt x="391082" y="456731"/>
                    <a:pt x="358257" y="451104"/>
                    <a:pt x="327308" y="459545"/>
                  </a:cubicBezTo>
                  <a:cubicBezTo>
                    <a:pt x="326370" y="459545"/>
                    <a:pt x="324495" y="460482"/>
                    <a:pt x="324495" y="462358"/>
                  </a:cubicBezTo>
                  <a:cubicBezTo>
                    <a:pt x="313241" y="485804"/>
                    <a:pt x="302924" y="509250"/>
                    <a:pt x="291670" y="531759"/>
                  </a:cubicBezTo>
                  <a:cubicBezTo>
                    <a:pt x="282292" y="551454"/>
                    <a:pt x="272913" y="572086"/>
                    <a:pt x="263535" y="591781"/>
                  </a:cubicBezTo>
                  <a:cubicBezTo>
                    <a:pt x="243840" y="547702"/>
                    <a:pt x="218518" y="504561"/>
                    <a:pt x="195072" y="466110"/>
                  </a:cubicBezTo>
                  <a:cubicBezTo>
                    <a:pt x="194134" y="464234"/>
                    <a:pt x="192258" y="464234"/>
                    <a:pt x="191321" y="464234"/>
                  </a:cubicBezTo>
                  <a:cubicBezTo>
                    <a:pt x="191321" y="464234"/>
                    <a:pt x="191321" y="464234"/>
                    <a:pt x="191321" y="464234"/>
                  </a:cubicBezTo>
                  <a:cubicBezTo>
                    <a:pt x="152869" y="465172"/>
                    <a:pt x="112542" y="466110"/>
                    <a:pt x="74090" y="456731"/>
                  </a:cubicBezTo>
                  <a:cubicBezTo>
                    <a:pt x="8441" y="440788"/>
                    <a:pt x="13130" y="411714"/>
                    <a:pt x="14068" y="393895"/>
                  </a:cubicBezTo>
                  <a:cubicBezTo>
                    <a:pt x="15006" y="380766"/>
                    <a:pt x="15006" y="406087"/>
                    <a:pt x="8441" y="134112"/>
                  </a:cubicBezTo>
                  <a:cubicBezTo>
                    <a:pt x="8441" y="120982"/>
                    <a:pt x="7503" y="105977"/>
                    <a:pt x="13130" y="93785"/>
                  </a:cubicBezTo>
                  <a:cubicBezTo>
                    <a:pt x="20633" y="76903"/>
                    <a:pt x="38452" y="64711"/>
                    <a:pt x="66587" y="58146"/>
                  </a:cubicBezTo>
                  <a:cubicBezTo>
                    <a:pt x="103163" y="48768"/>
                    <a:pt x="142553" y="48768"/>
                    <a:pt x="180066" y="47830"/>
                  </a:cubicBezTo>
                  <a:lnTo>
                    <a:pt x="392958" y="47830"/>
                  </a:lnTo>
                  <a:cubicBezTo>
                    <a:pt x="427658" y="47830"/>
                    <a:pt x="458607" y="48768"/>
                    <a:pt x="482053" y="65649"/>
                  </a:cubicBezTo>
                  <a:cubicBezTo>
                    <a:pt x="498934" y="77841"/>
                    <a:pt x="511126" y="98474"/>
                    <a:pt x="516753" y="122858"/>
                  </a:cubicBezTo>
                  <a:cubicBezTo>
                    <a:pt x="523318" y="151931"/>
                    <a:pt x="521442" y="164123"/>
                    <a:pt x="519567" y="360133"/>
                  </a:cubicBezTo>
                  <a:cubicBezTo>
                    <a:pt x="518629" y="401398"/>
                    <a:pt x="517691" y="460482"/>
                    <a:pt x="422031" y="457669"/>
                  </a:cubicBezTo>
                  <a:close/>
                </a:path>
              </a:pathLst>
            </a:custGeom>
            <a:grpFill/>
            <a:ln w="9378" cap="flat">
              <a:noFill/>
              <a:prstDash val="solid"/>
              <a:miter/>
            </a:ln>
          </p:spPr>
          <p:txBody>
            <a:bodyPr rtlCol="0" anchor="ctr"/>
            <a:lstStyle/>
            <a:p>
              <a:endParaRPr lang="fr-FR"/>
            </a:p>
          </p:txBody>
        </p:sp>
        <p:sp>
          <p:nvSpPr>
            <p:cNvPr id="13" name="Forme libre 265">
              <a:extLst>
                <a:ext uri="{FF2B5EF4-FFF2-40B4-BE49-F238E27FC236}">
                  <a16:creationId xmlns:a16="http://schemas.microsoft.com/office/drawing/2014/main" id="{B893FDB2-45DC-683A-AD75-488B7334C935}"/>
                </a:ext>
              </a:extLst>
            </p:cNvPr>
            <p:cNvSpPr/>
            <p:nvPr/>
          </p:nvSpPr>
          <p:spPr>
            <a:xfrm>
              <a:off x="3321199" y="5135361"/>
              <a:ext cx="92828" cy="90015"/>
            </a:xfrm>
            <a:custGeom>
              <a:avLst/>
              <a:gdLst>
                <a:gd name="connsiteX0" fmla="*/ 28079 w 92828"/>
                <a:gd name="connsiteY0" fmla="*/ 85326 h 90015"/>
                <a:gd name="connsiteX1" fmla="*/ 30892 w 92828"/>
                <a:gd name="connsiteY1" fmla="*/ 86264 h 90015"/>
                <a:gd name="connsiteX2" fmla="*/ 34644 w 92828"/>
                <a:gd name="connsiteY2" fmla="*/ 88140 h 90015"/>
                <a:gd name="connsiteX3" fmla="*/ 37457 w 92828"/>
                <a:gd name="connsiteY3" fmla="*/ 88140 h 90015"/>
                <a:gd name="connsiteX4" fmla="*/ 50587 w 92828"/>
                <a:gd name="connsiteY4" fmla="*/ 90015 h 90015"/>
                <a:gd name="connsiteX5" fmla="*/ 72158 w 92828"/>
                <a:gd name="connsiteY5" fmla="*/ 85326 h 90015"/>
                <a:gd name="connsiteX6" fmla="*/ 89977 w 92828"/>
                <a:gd name="connsiteY6" fmla="*/ 67507 h 90015"/>
                <a:gd name="connsiteX7" fmla="*/ 91852 w 92828"/>
                <a:gd name="connsiteY7" fmla="*/ 42185 h 90015"/>
                <a:gd name="connsiteX8" fmla="*/ 56214 w 92828"/>
                <a:gd name="connsiteY8" fmla="*/ 1858 h 90015"/>
                <a:gd name="connsiteX9" fmla="*/ 5571 w 92828"/>
                <a:gd name="connsiteY9" fmla="*/ 19677 h 90015"/>
                <a:gd name="connsiteX10" fmla="*/ 3695 w 92828"/>
                <a:gd name="connsiteY10" fmla="*/ 59066 h 90015"/>
                <a:gd name="connsiteX11" fmla="*/ 28079 w 92828"/>
                <a:gd name="connsiteY11" fmla="*/ 85326 h 90015"/>
                <a:gd name="connsiteX12" fmla="*/ 83412 w 92828"/>
                <a:gd name="connsiteY12" fmla="*/ 44999 h 90015"/>
                <a:gd name="connsiteX13" fmla="*/ 82474 w 92828"/>
                <a:gd name="connsiteY13" fmla="*/ 64693 h 90015"/>
                <a:gd name="connsiteX14" fmla="*/ 68406 w 92828"/>
                <a:gd name="connsiteY14" fmla="*/ 77823 h 90015"/>
                <a:gd name="connsiteX15" fmla="*/ 34644 w 92828"/>
                <a:gd name="connsiteY15" fmla="*/ 78761 h 90015"/>
                <a:gd name="connsiteX16" fmla="*/ 18700 w 92828"/>
                <a:gd name="connsiteY16" fmla="*/ 64693 h 90015"/>
                <a:gd name="connsiteX17" fmla="*/ 22452 w 92828"/>
                <a:gd name="connsiteY17" fmla="*/ 68445 h 90015"/>
                <a:gd name="connsiteX18" fmla="*/ 24327 w 92828"/>
                <a:gd name="connsiteY18" fmla="*/ 69383 h 90015"/>
                <a:gd name="connsiteX19" fmla="*/ 26203 w 92828"/>
                <a:gd name="connsiteY19" fmla="*/ 68445 h 90015"/>
                <a:gd name="connsiteX20" fmla="*/ 26203 w 92828"/>
                <a:gd name="connsiteY20" fmla="*/ 64693 h 90015"/>
                <a:gd name="connsiteX21" fmla="*/ 13073 w 92828"/>
                <a:gd name="connsiteY21" fmla="*/ 51564 h 90015"/>
                <a:gd name="connsiteX22" fmla="*/ 12135 w 92828"/>
                <a:gd name="connsiteY22" fmla="*/ 51564 h 90015"/>
                <a:gd name="connsiteX23" fmla="*/ 11198 w 92828"/>
                <a:gd name="connsiteY23" fmla="*/ 47812 h 90015"/>
                <a:gd name="connsiteX24" fmla="*/ 10260 w 92828"/>
                <a:gd name="connsiteY24" fmla="*/ 45936 h 90015"/>
                <a:gd name="connsiteX25" fmla="*/ 10260 w 92828"/>
                <a:gd name="connsiteY25" fmla="*/ 39372 h 90015"/>
                <a:gd name="connsiteX26" fmla="*/ 19638 w 92828"/>
                <a:gd name="connsiteY26" fmla="*/ 49688 h 90015"/>
                <a:gd name="connsiteX27" fmla="*/ 21514 w 92828"/>
                <a:gd name="connsiteY27" fmla="*/ 50626 h 90015"/>
                <a:gd name="connsiteX28" fmla="*/ 23390 w 92828"/>
                <a:gd name="connsiteY28" fmla="*/ 49688 h 90015"/>
                <a:gd name="connsiteX29" fmla="*/ 23390 w 92828"/>
                <a:gd name="connsiteY29" fmla="*/ 45936 h 90015"/>
                <a:gd name="connsiteX30" fmla="*/ 12135 w 92828"/>
                <a:gd name="connsiteY30" fmla="*/ 32807 h 90015"/>
                <a:gd name="connsiteX31" fmla="*/ 14949 w 92828"/>
                <a:gd name="connsiteY31" fmla="*/ 25304 h 90015"/>
                <a:gd name="connsiteX32" fmla="*/ 14949 w 92828"/>
                <a:gd name="connsiteY32" fmla="*/ 25304 h 90015"/>
                <a:gd name="connsiteX33" fmla="*/ 22452 w 92828"/>
                <a:gd name="connsiteY33" fmla="*/ 33744 h 90015"/>
                <a:gd name="connsiteX34" fmla="*/ 23390 w 92828"/>
                <a:gd name="connsiteY34" fmla="*/ 33744 h 90015"/>
                <a:gd name="connsiteX35" fmla="*/ 26203 w 92828"/>
                <a:gd name="connsiteY35" fmla="*/ 36558 h 90015"/>
                <a:gd name="connsiteX36" fmla="*/ 28079 w 92828"/>
                <a:gd name="connsiteY36" fmla="*/ 38434 h 90015"/>
                <a:gd name="connsiteX37" fmla="*/ 29017 w 92828"/>
                <a:gd name="connsiteY37" fmla="*/ 38434 h 90015"/>
                <a:gd name="connsiteX38" fmla="*/ 30892 w 92828"/>
                <a:gd name="connsiteY38" fmla="*/ 35620 h 90015"/>
                <a:gd name="connsiteX39" fmla="*/ 27141 w 92828"/>
                <a:gd name="connsiteY39" fmla="*/ 30931 h 90015"/>
                <a:gd name="connsiteX40" fmla="*/ 27141 w 92828"/>
                <a:gd name="connsiteY40" fmla="*/ 30931 h 90015"/>
                <a:gd name="connsiteX41" fmla="*/ 19638 w 92828"/>
                <a:gd name="connsiteY41" fmla="*/ 21552 h 90015"/>
                <a:gd name="connsiteX42" fmla="*/ 22452 w 92828"/>
                <a:gd name="connsiteY42" fmla="*/ 18739 h 90015"/>
                <a:gd name="connsiteX43" fmla="*/ 34644 w 92828"/>
                <a:gd name="connsiteY43" fmla="*/ 30931 h 90015"/>
                <a:gd name="connsiteX44" fmla="*/ 36519 w 92828"/>
                <a:gd name="connsiteY44" fmla="*/ 31869 h 90015"/>
                <a:gd name="connsiteX45" fmla="*/ 38395 w 92828"/>
                <a:gd name="connsiteY45" fmla="*/ 30931 h 90015"/>
                <a:gd name="connsiteX46" fmla="*/ 38395 w 92828"/>
                <a:gd name="connsiteY46" fmla="*/ 27180 h 90015"/>
                <a:gd name="connsiteX47" fmla="*/ 26203 w 92828"/>
                <a:gd name="connsiteY47" fmla="*/ 14988 h 90015"/>
                <a:gd name="connsiteX48" fmla="*/ 32768 w 92828"/>
                <a:gd name="connsiteY48" fmla="*/ 11236 h 90015"/>
                <a:gd name="connsiteX49" fmla="*/ 32768 w 92828"/>
                <a:gd name="connsiteY49" fmla="*/ 11236 h 90015"/>
                <a:gd name="connsiteX50" fmla="*/ 43084 w 92828"/>
                <a:gd name="connsiteY50" fmla="*/ 21552 h 90015"/>
                <a:gd name="connsiteX51" fmla="*/ 44960 w 92828"/>
                <a:gd name="connsiteY51" fmla="*/ 22490 h 90015"/>
                <a:gd name="connsiteX52" fmla="*/ 46836 w 92828"/>
                <a:gd name="connsiteY52" fmla="*/ 21552 h 90015"/>
                <a:gd name="connsiteX53" fmla="*/ 46836 w 92828"/>
                <a:gd name="connsiteY53" fmla="*/ 17801 h 90015"/>
                <a:gd name="connsiteX54" fmla="*/ 38395 w 92828"/>
                <a:gd name="connsiteY54" fmla="*/ 9360 h 90015"/>
                <a:gd name="connsiteX55" fmla="*/ 44960 w 92828"/>
                <a:gd name="connsiteY55" fmla="*/ 8423 h 90015"/>
                <a:gd name="connsiteX56" fmla="*/ 48711 w 92828"/>
                <a:gd name="connsiteY56" fmla="*/ 11236 h 90015"/>
                <a:gd name="connsiteX57" fmla="*/ 53401 w 92828"/>
                <a:gd name="connsiteY57" fmla="*/ 14050 h 90015"/>
                <a:gd name="connsiteX58" fmla="*/ 54339 w 92828"/>
                <a:gd name="connsiteY58" fmla="*/ 14050 h 90015"/>
                <a:gd name="connsiteX59" fmla="*/ 56214 w 92828"/>
                <a:gd name="connsiteY59" fmla="*/ 13112 h 90015"/>
                <a:gd name="connsiteX60" fmla="*/ 55276 w 92828"/>
                <a:gd name="connsiteY60" fmla="*/ 10298 h 90015"/>
                <a:gd name="connsiteX61" fmla="*/ 54339 w 92828"/>
                <a:gd name="connsiteY61" fmla="*/ 10298 h 90015"/>
                <a:gd name="connsiteX62" fmla="*/ 54339 w 92828"/>
                <a:gd name="connsiteY62" fmla="*/ 10298 h 90015"/>
                <a:gd name="connsiteX63" fmla="*/ 83412 w 92828"/>
                <a:gd name="connsiteY63" fmla="*/ 44999 h 90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92828" h="90015">
                  <a:moveTo>
                    <a:pt x="28079" y="85326"/>
                  </a:moveTo>
                  <a:cubicBezTo>
                    <a:pt x="29017" y="85326"/>
                    <a:pt x="29955" y="86264"/>
                    <a:pt x="30892" y="86264"/>
                  </a:cubicBezTo>
                  <a:cubicBezTo>
                    <a:pt x="31830" y="87202"/>
                    <a:pt x="33706" y="88140"/>
                    <a:pt x="34644" y="88140"/>
                  </a:cubicBezTo>
                  <a:cubicBezTo>
                    <a:pt x="35582" y="88140"/>
                    <a:pt x="36519" y="89077"/>
                    <a:pt x="37457" y="88140"/>
                  </a:cubicBezTo>
                  <a:cubicBezTo>
                    <a:pt x="42147" y="89077"/>
                    <a:pt x="46836" y="90015"/>
                    <a:pt x="50587" y="90015"/>
                  </a:cubicBezTo>
                  <a:cubicBezTo>
                    <a:pt x="58090" y="90015"/>
                    <a:pt x="65593" y="88140"/>
                    <a:pt x="72158" y="85326"/>
                  </a:cubicBezTo>
                  <a:cubicBezTo>
                    <a:pt x="80598" y="81575"/>
                    <a:pt x="87163" y="75010"/>
                    <a:pt x="89977" y="67507"/>
                  </a:cubicBezTo>
                  <a:cubicBezTo>
                    <a:pt x="92790" y="60004"/>
                    <a:pt x="93728" y="51564"/>
                    <a:pt x="91852" y="42185"/>
                  </a:cubicBezTo>
                  <a:cubicBezTo>
                    <a:pt x="88101" y="23428"/>
                    <a:pt x="74033" y="7485"/>
                    <a:pt x="56214" y="1858"/>
                  </a:cubicBezTo>
                  <a:cubicBezTo>
                    <a:pt x="37457" y="-3769"/>
                    <a:pt x="15887" y="3733"/>
                    <a:pt x="5571" y="19677"/>
                  </a:cubicBezTo>
                  <a:cubicBezTo>
                    <a:pt x="-994" y="30931"/>
                    <a:pt x="-1932" y="45936"/>
                    <a:pt x="3695" y="59066"/>
                  </a:cubicBezTo>
                  <a:cubicBezTo>
                    <a:pt x="9322" y="71258"/>
                    <a:pt x="17763" y="80637"/>
                    <a:pt x="28079" y="85326"/>
                  </a:cubicBezTo>
                  <a:close/>
                  <a:moveTo>
                    <a:pt x="83412" y="44999"/>
                  </a:moveTo>
                  <a:cubicBezTo>
                    <a:pt x="84350" y="50626"/>
                    <a:pt x="85287" y="58128"/>
                    <a:pt x="82474" y="64693"/>
                  </a:cubicBezTo>
                  <a:cubicBezTo>
                    <a:pt x="79660" y="70320"/>
                    <a:pt x="74971" y="75010"/>
                    <a:pt x="68406" y="77823"/>
                  </a:cubicBezTo>
                  <a:cubicBezTo>
                    <a:pt x="58090" y="83450"/>
                    <a:pt x="44960" y="83450"/>
                    <a:pt x="34644" y="78761"/>
                  </a:cubicBezTo>
                  <a:cubicBezTo>
                    <a:pt x="28079" y="75010"/>
                    <a:pt x="22452" y="70320"/>
                    <a:pt x="18700" y="64693"/>
                  </a:cubicBezTo>
                  <a:cubicBezTo>
                    <a:pt x="19638" y="65631"/>
                    <a:pt x="21514" y="67507"/>
                    <a:pt x="22452" y="68445"/>
                  </a:cubicBezTo>
                  <a:cubicBezTo>
                    <a:pt x="22452" y="68445"/>
                    <a:pt x="23390" y="69383"/>
                    <a:pt x="24327" y="69383"/>
                  </a:cubicBezTo>
                  <a:cubicBezTo>
                    <a:pt x="25265" y="69383"/>
                    <a:pt x="25265" y="69383"/>
                    <a:pt x="26203" y="68445"/>
                  </a:cubicBezTo>
                  <a:cubicBezTo>
                    <a:pt x="27141" y="67507"/>
                    <a:pt x="27141" y="65631"/>
                    <a:pt x="26203" y="64693"/>
                  </a:cubicBezTo>
                  <a:cubicBezTo>
                    <a:pt x="21514" y="60942"/>
                    <a:pt x="17763" y="56253"/>
                    <a:pt x="13073" y="51564"/>
                  </a:cubicBezTo>
                  <a:cubicBezTo>
                    <a:pt x="13073" y="51564"/>
                    <a:pt x="13073" y="51564"/>
                    <a:pt x="12135" y="51564"/>
                  </a:cubicBezTo>
                  <a:cubicBezTo>
                    <a:pt x="12135" y="50626"/>
                    <a:pt x="11198" y="49688"/>
                    <a:pt x="11198" y="47812"/>
                  </a:cubicBezTo>
                  <a:cubicBezTo>
                    <a:pt x="11198" y="46874"/>
                    <a:pt x="11198" y="46874"/>
                    <a:pt x="10260" y="45936"/>
                  </a:cubicBezTo>
                  <a:cubicBezTo>
                    <a:pt x="10260" y="44061"/>
                    <a:pt x="10260" y="41247"/>
                    <a:pt x="10260" y="39372"/>
                  </a:cubicBezTo>
                  <a:cubicBezTo>
                    <a:pt x="13073" y="43123"/>
                    <a:pt x="15887" y="46874"/>
                    <a:pt x="19638" y="49688"/>
                  </a:cubicBezTo>
                  <a:cubicBezTo>
                    <a:pt x="19638" y="50626"/>
                    <a:pt x="20576" y="50626"/>
                    <a:pt x="21514" y="50626"/>
                  </a:cubicBezTo>
                  <a:cubicBezTo>
                    <a:pt x="22452" y="50626"/>
                    <a:pt x="22452" y="50626"/>
                    <a:pt x="23390" y="49688"/>
                  </a:cubicBezTo>
                  <a:cubicBezTo>
                    <a:pt x="24327" y="48750"/>
                    <a:pt x="24327" y="46874"/>
                    <a:pt x="23390" y="45936"/>
                  </a:cubicBezTo>
                  <a:cubicBezTo>
                    <a:pt x="19638" y="41247"/>
                    <a:pt x="15887" y="36558"/>
                    <a:pt x="12135" y="32807"/>
                  </a:cubicBezTo>
                  <a:cubicBezTo>
                    <a:pt x="13073" y="29993"/>
                    <a:pt x="14011" y="27180"/>
                    <a:pt x="14949" y="25304"/>
                  </a:cubicBezTo>
                  <a:cubicBezTo>
                    <a:pt x="14949" y="25304"/>
                    <a:pt x="14949" y="25304"/>
                    <a:pt x="14949" y="25304"/>
                  </a:cubicBezTo>
                  <a:cubicBezTo>
                    <a:pt x="16825" y="29055"/>
                    <a:pt x="19638" y="31869"/>
                    <a:pt x="22452" y="33744"/>
                  </a:cubicBezTo>
                  <a:lnTo>
                    <a:pt x="23390" y="33744"/>
                  </a:lnTo>
                  <a:cubicBezTo>
                    <a:pt x="24327" y="34682"/>
                    <a:pt x="25265" y="35620"/>
                    <a:pt x="26203" y="36558"/>
                  </a:cubicBezTo>
                  <a:cubicBezTo>
                    <a:pt x="26203" y="37496"/>
                    <a:pt x="27141" y="38434"/>
                    <a:pt x="28079" y="38434"/>
                  </a:cubicBezTo>
                  <a:cubicBezTo>
                    <a:pt x="28079" y="38434"/>
                    <a:pt x="28079" y="38434"/>
                    <a:pt x="29017" y="38434"/>
                  </a:cubicBezTo>
                  <a:cubicBezTo>
                    <a:pt x="29955" y="38434"/>
                    <a:pt x="30892" y="36558"/>
                    <a:pt x="30892" y="35620"/>
                  </a:cubicBezTo>
                  <a:cubicBezTo>
                    <a:pt x="29955" y="32807"/>
                    <a:pt x="28079" y="31869"/>
                    <a:pt x="27141" y="30931"/>
                  </a:cubicBezTo>
                  <a:lnTo>
                    <a:pt x="27141" y="30931"/>
                  </a:lnTo>
                  <a:cubicBezTo>
                    <a:pt x="24327" y="28117"/>
                    <a:pt x="21514" y="25304"/>
                    <a:pt x="19638" y="21552"/>
                  </a:cubicBezTo>
                  <a:cubicBezTo>
                    <a:pt x="20576" y="20615"/>
                    <a:pt x="21514" y="19677"/>
                    <a:pt x="22452" y="18739"/>
                  </a:cubicBezTo>
                  <a:lnTo>
                    <a:pt x="34644" y="30931"/>
                  </a:lnTo>
                  <a:cubicBezTo>
                    <a:pt x="34644" y="30931"/>
                    <a:pt x="35582" y="31869"/>
                    <a:pt x="36519" y="31869"/>
                  </a:cubicBezTo>
                  <a:cubicBezTo>
                    <a:pt x="37457" y="31869"/>
                    <a:pt x="37457" y="31869"/>
                    <a:pt x="38395" y="30931"/>
                  </a:cubicBezTo>
                  <a:cubicBezTo>
                    <a:pt x="39333" y="29993"/>
                    <a:pt x="39333" y="28117"/>
                    <a:pt x="38395" y="27180"/>
                  </a:cubicBezTo>
                  <a:lnTo>
                    <a:pt x="26203" y="14988"/>
                  </a:lnTo>
                  <a:cubicBezTo>
                    <a:pt x="28079" y="14050"/>
                    <a:pt x="30892" y="12174"/>
                    <a:pt x="32768" y="11236"/>
                  </a:cubicBezTo>
                  <a:cubicBezTo>
                    <a:pt x="32768" y="11236"/>
                    <a:pt x="32768" y="11236"/>
                    <a:pt x="32768" y="11236"/>
                  </a:cubicBezTo>
                  <a:lnTo>
                    <a:pt x="43084" y="21552"/>
                  </a:lnTo>
                  <a:cubicBezTo>
                    <a:pt x="43084" y="21552"/>
                    <a:pt x="44022" y="22490"/>
                    <a:pt x="44960" y="22490"/>
                  </a:cubicBezTo>
                  <a:cubicBezTo>
                    <a:pt x="45898" y="22490"/>
                    <a:pt x="45898" y="22490"/>
                    <a:pt x="46836" y="21552"/>
                  </a:cubicBezTo>
                  <a:cubicBezTo>
                    <a:pt x="47774" y="20615"/>
                    <a:pt x="47774" y="18739"/>
                    <a:pt x="46836" y="17801"/>
                  </a:cubicBezTo>
                  <a:lnTo>
                    <a:pt x="38395" y="9360"/>
                  </a:lnTo>
                  <a:cubicBezTo>
                    <a:pt x="40271" y="9360"/>
                    <a:pt x="43084" y="8423"/>
                    <a:pt x="44960" y="8423"/>
                  </a:cubicBezTo>
                  <a:cubicBezTo>
                    <a:pt x="45898" y="9360"/>
                    <a:pt x="47774" y="10298"/>
                    <a:pt x="48711" y="11236"/>
                  </a:cubicBezTo>
                  <a:lnTo>
                    <a:pt x="53401" y="14050"/>
                  </a:lnTo>
                  <a:cubicBezTo>
                    <a:pt x="53401" y="14050"/>
                    <a:pt x="54339" y="14050"/>
                    <a:pt x="54339" y="14050"/>
                  </a:cubicBezTo>
                  <a:cubicBezTo>
                    <a:pt x="55276" y="14050"/>
                    <a:pt x="56214" y="14050"/>
                    <a:pt x="56214" y="13112"/>
                  </a:cubicBezTo>
                  <a:cubicBezTo>
                    <a:pt x="57152" y="12174"/>
                    <a:pt x="56214" y="10298"/>
                    <a:pt x="55276" y="10298"/>
                  </a:cubicBezTo>
                  <a:lnTo>
                    <a:pt x="54339" y="10298"/>
                  </a:lnTo>
                  <a:cubicBezTo>
                    <a:pt x="54339" y="10298"/>
                    <a:pt x="54339" y="10298"/>
                    <a:pt x="54339" y="10298"/>
                  </a:cubicBezTo>
                  <a:cubicBezTo>
                    <a:pt x="68406" y="15925"/>
                    <a:pt x="79660" y="29055"/>
                    <a:pt x="83412" y="44999"/>
                  </a:cubicBezTo>
                  <a:close/>
                </a:path>
              </a:pathLst>
            </a:custGeom>
            <a:grpFill/>
            <a:ln w="9378" cap="flat">
              <a:noFill/>
              <a:prstDash val="solid"/>
              <a:miter/>
            </a:ln>
          </p:spPr>
          <p:txBody>
            <a:bodyPr rtlCol="0" anchor="ctr"/>
            <a:lstStyle/>
            <a:p>
              <a:endParaRPr lang="fr-FR"/>
            </a:p>
          </p:txBody>
        </p:sp>
        <p:sp>
          <p:nvSpPr>
            <p:cNvPr id="14" name="Forme libre 266">
              <a:extLst>
                <a:ext uri="{FF2B5EF4-FFF2-40B4-BE49-F238E27FC236}">
                  <a16:creationId xmlns:a16="http://schemas.microsoft.com/office/drawing/2014/main" id="{B3579AB5-AF48-D855-70E6-732A87089E7F}"/>
                </a:ext>
              </a:extLst>
            </p:cNvPr>
            <p:cNvSpPr/>
            <p:nvPr/>
          </p:nvSpPr>
          <p:spPr>
            <a:xfrm>
              <a:off x="3280325" y="5254450"/>
              <a:ext cx="140932" cy="187569"/>
            </a:xfrm>
            <a:custGeom>
              <a:avLst/>
              <a:gdLst>
                <a:gd name="connsiteX0" fmla="*/ 124286 w 140932"/>
                <a:gd name="connsiteY0" fmla="*/ 100350 h 187569"/>
                <a:gd name="connsiteX1" fmla="*/ 117721 w 140932"/>
                <a:gd name="connsiteY1" fmla="*/ 102225 h 187569"/>
                <a:gd name="connsiteX2" fmla="*/ 101777 w 140932"/>
                <a:gd name="connsiteY2" fmla="*/ 126609 h 187569"/>
                <a:gd name="connsiteX3" fmla="*/ 93337 w 140932"/>
                <a:gd name="connsiteY3" fmla="*/ 133174 h 187569"/>
                <a:gd name="connsiteX4" fmla="*/ 88648 w 140932"/>
                <a:gd name="connsiteY4" fmla="*/ 127547 h 187569"/>
                <a:gd name="connsiteX5" fmla="*/ 90523 w 140932"/>
                <a:gd name="connsiteY5" fmla="*/ 116293 h 187569"/>
                <a:gd name="connsiteX6" fmla="*/ 108342 w 140932"/>
                <a:gd name="connsiteY6" fmla="*/ 60960 h 187569"/>
                <a:gd name="connsiteX7" fmla="*/ 126161 w 140932"/>
                <a:gd name="connsiteY7" fmla="*/ 6565 h 187569"/>
                <a:gd name="connsiteX8" fmla="*/ 125224 w 140932"/>
                <a:gd name="connsiteY8" fmla="*/ 1876 h 187569"/>
                <a:gd name="connsiteX9" fmla="*/ 121472 w 140932"/>
                <a:gd name="connsiteY9" fmla="*/ 0 h 187569"/>
                <a:gd name="connsiteX10" fmla="*/ 14558 w 140932"/>
                <a:gd name="connsiteY10" fmla="*/ 13130 h 187569"/>
                <a:gd name="connsiteX11" fmla="*/ 10806 w 140932"/>
                <a:gd name="connsiteY11" fmla="*/ 17819 h 187569"/>
                <a:gd name="connsiteX12" fmla="*/ 14558 w 140932"/>
                <a:gd name="connsiteY12" fmla="*/ 22508 h 187569"/>
                <a:gd name="connsiteX13" fmla="*/ 30501 w 140932"/>
                <a:gd name="connsiteY13" fmla="*/ 42203 h 187569"/>
                <a:gd name="connsiteX14" fmla="*/ 26750 w 140932"/>
                <a:gd name="connsiteY14" fmla="*/ 60022 h 187569"/>
                <a:gd name="connsiteX15" fmla="*/ 19247 w 140932"/>
                <a:gd name="connsiteY15" fmla="*/ 80655 h 187569"/>
                <a:gd name="connsiteX16" fmla="*/ 490 w 140932"/>
                <a:gd name="connsiteY16" fmla="*/ 146304 h 187569"/>
                <a:gd name="connsiteX17" fmla="*/ 4241 w 140932"/>
                <a:gd name="connsiteY17" fmla="*/ 171626 h 187569"/>
                <a:gd name="connsiteX18" fmla="*/ 25812 w 140932"/>
                <a:gd name="connsiteY18" fmla="*/ 185694 h 187569"/>
                <a:gd name="connsiteX19" fmla="*/ 41755 w 140932"/>
                <a:gd name="connsiteY19" fmla="*/ 187569 h 187569"/>
                <a:gd name="connsiteX20" fmla="*/ 91461 w 140932"/>
                <a:gd name="connsiteY20" fmla="*/ 170688 h 187569"/>
                <a:gd name="connsiteX21" fmla="*/ 140229 w 140932"/>
                <a:gd name="connsiteY21" fmla="*/ 122858 h 187569"/>
                <a:gd name="connsiteX22" fmla="*/ 140229 w 140932"/>
                <a:gd name="connsiteY22" fmla="*/ 117231 h 187569"/>
                <a:gd name="connsiteX23" fmla="*/ 124286 w 140932"/>
                <a:gd name="connsiteY23" fmla="*/ 100350 h 187569"/>
                <a:gd name="connsiteX24" fmla="*/ 86772 w 140932"/>
                <a:gd name="connsiteY24" fmla="*/ 163185 h 187569"/>
                <a:gd name="connsiteX25" fmla="*/ 28625 w 140932"/>
                <a:gd name="connsiteY25" fmla="*/ 176315 h 187569"/>
                <a:gd name="connsiteX26" fmla="*/ 19247 w 140932"/>
                <a:gd name="connsiteY26" fmla="*/ 172564 h 187569"/>
                <a:gd name="connsiteX27" fmla="*/ 20185 w 140932"/>
                <a:gd name="connsiteY27" fmla="*/ 172564 h 187569"/>
                <a:gd name="connsiteX28" fmla="*/ 22061 w 140932"/>
                <a:gd name="connsiteY28" fmla="*/ 171626 h 187569"/>
                <a:gd name="connsiteX29" fmla="*/ 21123 w 140932"/>
                <a:gd name="connsiteY29" fmla="*/ 168812 h 187569"/>
                <a:gd name="connsiteX30" fmla="*/ 10806 w 140932"/>
                <a:gd name="connsiteY30" fmla="*/ 161310 h 187569"/>
                <a:gd name="connsiteX31" fmla="*/ 10806 w 140932"/>
                <a:gd name="connsiteY31" fmla="*/ 161310 h 187569"/>
                <a:gd name="connsiteX32" fmla="*/ 9869 w 140932"/>
                <a:gd name="connsiteY32" fmla="*/ 151931 h 187569"/>
                <a:gd name="connsiteX33" fmla="*/ 15496 w 140932"/>
                <a:gd name="connsiteY33" fmla="*/ 159434 h 187569"/>
                <a:gd name="connsiteX34" fmla="*/ 17371 w 140932"/>
                <a:gd name="connsiteY34" fmla="*/ 160372 h 187569"/>
                <a:gd name="connsiteX35" fmla="*/ 19247 w 140932"/>
                <a:gd name="connsiteY35" fmla="*/ 159434 h 187569"/>
                <a:gd name="connsiteX36" fmla="*/ 19247 w 140932"/>
                <a:gd name="connsiteY36" fmla="*/ 155682 h 187569"/>
                <a:gd name="connsiteX37" fmla="*/ 9869 w 140932"/>
                <a:gd name="connsiteY37" fmla="*/ 144428 h 187569"/>
                <a:gd name="connsiteX38" fmla="*/ 11744 w 140932"/>
                <a:gd name="connsiteY38" fmla="*/ 133174 h 187569"/>
                <a:gd name="connsiteX39" fmla="*/ 17371 w 140932"/>
                <a:gd name="connsiteY39" fmla="*/ 141615 h 187569"/>
                <a:gd name="connsiteX40" fmla="*/ 19247 w 140932"/>
                <a:gd name="connsiteY40" fmla="*/ 142553 h 187569"/>
                <a:gd name="connsiteX41" fmla="*/ 20185 w 140932"/>
                <a:gd name="connsiteY41" fmla="*/ 142553 h 187569"/>
                <a:gd name="connsiteX42" fmla="*/ 21123 w 140932"/>
                <a:gd name="connsiteY42" fmla="*/ 139739 h 187569"/>
                <a:gd name="connsiteX43" fmla="*/ 12682 w 140932"/>
                <a:gd name="connsiteY43" fmla="*/ 127547 h 187569"/>
                <a:gd name="connsiteX44" fmla="*/ 15496 w 140932"/>
                <a:gd name="connsiteY44" fmla="*/ 116293 h 187569"/>
                <a:gd name="connsiteX45" fmla="*/ 19247 w 140932"/>
                <a:gd name="connsiteY45" fmla="*/ 124734 h 187569"/>
                <a:gd name="connsiteX46" fmla="*/ 21123 w 140932"/>
                <a:gd name="connsiteY46" fmla="*/ 126609 h 187569"/>
                <a:gd name="connsiteX47" fmla="*/ 22061 w 140932"/>
                <a:gd name="connsiteY47" fmla="*/ 126609 h 187569"/>
                <a:gd name="connsiteX48" fmla="*/ 23936 w 140932"/>
                <a:gd name="connsiteY48" fmla="*/ 123796 h 187569"/>
                <a:gd name="connsiteX49" fmla="*/ 17371 w 140932"/>
                <a:gd name="connsiteY49" fmla="*/ 110666 h 187569"/>
                <a:gd name="connsiteX50" fmla="*/ 21123 w 140932"/>
                <a:gd name="connsiteY50" fmla="*/ 100350 h 187569"/>
                <a:gd name="connsiteX51" fmla="*/ 22998 w 140932"/>
                <a:gd name="connsiteY51" fmla="*/ 105039 h 187569"/>
                <a:gd name="connsiteX52" fmla="*/ 24874 w 140932"/>
                <a:gd name="connsiteY52" fmla="*/ 106914 h 187569"/>
                <a:gd name="connsiteX53" fmla="*/ 25812 w 140932"/>
                <a:gd name="connsiteY53" fmla="*/ 106914 h 187569"/>
                <a:gd name="connsiteX54" fmla="*/ 27688 w 140932"/>
                <a:gd name="connsiteY54" fmla="*/ 104101 h 187569"/>
                <a:gd name="connsiteX55" fmla="*/ 23936 w 140932"/>
                <a:gd name="connsiteY55" fmla="*/ 94722 h 187569"/>
                <a:gd name="connsiteX56" fmla="*/ 27688 w 140932"/>
                <a:gd name="connsiteY56" fmla="*/ 85344 h 187569"/>
                <a:gd name="connsiteX57" fmla="*/ 32377 w 140932"/>
                <a:gd name="connsiteY57" fmla="*/ 94722 h 187569"/>
                <a:gd name="connsiteX58" fmla="*/ 34253 w 140932"/>
                <a:gd name="connsiteY58" fmla="*/ 96598 h 187569"/>
                <a:gd name="connsiteX59" fmla="*/ 35190 w 140932"/>
                <a:gd name="connsiteY59" fmla="*/ 96598 h 187569"/>
                <a:gd name="connsiteX60" fmla="*/ 36128 w 140932"/>
                <a:gd name="connsiteY60" fmla="*/ 93785 h 187569"/>
                <a:gd name="connsiteX61" fmla="*/ 29563 w 140932"/>
                <a:gd name="connsiteY61" fmla="*/ 80655 h 187569"/>
                <a:gd name="connsiteX62" fmla="*/ 34253 w 140932"/>
                <a:gd name="connsiteY62" fmla="*/ 69401 h 187569"/>
                <a:gd name="connsiteX63" fmla="*/ 40817 w 140932"/>
                <a:gd name="connsiteY63" fmla="*/ 80655 h 187569"/>
                <a:gd name="connsiteX64" fmla="*/ 42693 w 140932"/>
                <a:gd name="connsiteY64" fmla="*/ 81593 h 187569"/>
                <a:gd name="connsiteX65" fmla="*/ 43631 w 140932"/>
                <a:gd name="connsiteY65" fmla="*/ 81593 h 187569"/>
                <a:gd name="connsiteX66" fmla="*/ 44569 w 140932"/>
                <a:gd name="connsiteY66" fmla="*/ 78779 h 187569"/>
                <a:gd name="connsiteX67" fmla="*/ 36128 w 140932"/>
                <a:gd name="connsiteY67" fmla="*/ 63774 h 187569"/>
                <a:gd name="connsiteX68" fmla="*/ 38942 w 140932"/>
                <a:gd name="connsiteY68" fmla="*/ 52519 h 187569"/>
                <a:gd name="connsiteX69" fmla="*/ 42693 w 140932"/>
                <a:gd name="connsiteY69" fmla="*/ 59084 h 187569"/>
                <a:gd name="connsiteX70" fmla="*/ 44569 w 140932"/>
                <a:gd name="connsiteY70" fmla="*/ 60022 h 187569"/>
                <a:gd name="connsiteX71" fmla="*/ 45507 w 140932"/>
                <a:gd name="connsiteY71" fmla="*/ 60022 h 187569"/>
                <a:gd name="connsiteX72" fmla="*/ 46445 w 140932"/>
                <a:gd name="connsiteY72" fmla="*/ 57209 h 187569"/>
                <a:gd name="connsiteX73" fmla="*/ 38942 w 140932"/>
                <a:gd name="connsiteY73" fmla="*/ 45017 h 187569"/>
                <a:gd name="connsiteX74" fmla="*/ 38942 w 140932"/>
                <a:gd name="connsiteY74" fmla="*/ 43141 h 187569"/>
                <a:gd name="connsiteX75" fmla="*/ 29563 w 140932"/>
                <a:gd name="connsiteY75" fmla="*/ 22508 h 187569"/>
                <a:gd name="connsiteX76" fmla="*/ 30501 w 140932"/>
                <a:gd name="connsiteY76" fmla="*/ 22508 h 187569"/>
                <a:gd name="connsiteX77" fmla="*/ 37066 w 140932"/>
                <a:gd name="connsiteY77" fmla="*/ 29073 h 187569"/>
                <a:gd name="connsiteX78" fmla="*/ 38942 w 140932"/>
                <a:gd name="connsiteY78" fmla="*/ 30949 h 187569"/>
                <a:gd name="connsiteX79" fmla="*/ 45507 w 140932"/>
                <a:gd name="connsiteY79" fmla="*/ 40327 h 187569"/>
                <a:gd name="connsiteX80" fmla="*/ 47382 w 140932"/>
                <a:gd name="connsiteY80" fmla="*/ 42203 h 187569"/>
                <a:gd name="connsiteX81" fmla="*/ 48320 w 140932"/>
                <a:gd name="connsiteY81" fmla="*/ 42203 h 187569"/>
                <a:gd name="connsiteX82" fmla="*/ 50196 w 140932"/>
                <a:gd name="connsiteY82" fmla="*/ 39390 h 187569"/>
                <a:gd name="connsiteX83" fmla="*/ 41755 w 140932"/>
                <a:gd name="connsiteY83" fmla="*/ 28135 h 187569"/>
                <a:gd name="connsiteX84" fmla="*/ 39880 w 140932"/>
                <a:gd name="connsiteY84" fmla="*/ 26260 h 187569"/>
                <a:gd name="connsiteX85" fmla="*/ 35190 w 140932"/>
                <a:gd name="connsiteY85" fmla="*/ 22508 h 187569"/>
                <a:gd name="connsiteX86" fmla="*/ 48320 w 140932"/>
                <a:gd name="connsiteY86" fmla="*/ 20633 h 187569"/>
                <a:gd name="connsiteX87" fmla="*/ 63326 w 140932"/>
                <a:gd name="connsiteY87" fmla="*/ 37514 h 187569"/>
                <a:gd name="connsiteX88" fmla="*/ 65201 w 140932"/>
                <a:gd name="connsiteY88" fmla="*/ 38452 h 187569"/>
                <a:gd name="connsiteX89" fmla="*/ 67077 w 140932"/>
                <a:gd name="connsiteY89" fmla="*/ 37514 h 187569"/>
                <a:gd name="connsiteX90" fmla="*/ 67077 w 140932"/>
                <a:gd name="connsiteY90" fmla="*/ 33762 h 187569"/>
                <a:gd name="connsiteX91" fmla="*/ 54885 w 140932"/>
                <a:gd name="connsiteY91" fmla="*/ 20633 h 187569"/>
                <a:gd name="connsiteX92" fmla="*/ 65201 w 140932"/>
                <a:gd name="connsiteY92" fmla="*/ 19695 h 187569"/>
                <a:gd name="connsiteX93" fmla="*/ 65201 w 140932"/>
                <a:gd name="connsiteY93" fmla="*/ 19695 h 187569"/>
                <a:gd name="connsiteX94" fmla="*/ 74580 w 140932"/>
                <a:gd name="connsiteY94" fmla="*/ 30011 h 187569"/>
                <a:gd name="connsiteX95" fmla="*/ 76456 w 140932"/>
                <a:gd name="connsiteY95" fmla="*/ 30949 h 187569"/>
                <a:gd name="connsiteX96" fmla="*/ 78331 w 140932"/>
                <a:gd name="connsiteY96" fmla="*/ 30011 h 187569"/>
                <a:gd name="connsiteX97" fmla="*/ 78331 w 140932"/>
                <a:gd name="connsiteY97" fmla="*/ 26260 h 187569"/>
                <a:gd name="connsiteX98" fmla="*/ 71766 w 140932"/>
                <a:gd name="connsiteY98" fmla="*/ 18757 h 187569"/>
                <a:gd name="connsiteX99" fmla="*/ 83958 w 140932"/>
                <a:gd name="connsiteY99" fmla="*/ 16881 h 187569"/>
                <a:gd name="connsiteX100" fmla="*/ 93337 w 140932"/>
                <a:gd name="connsiteY100" fmla="*/ 25322 h 187569"/>
                <a:gd name="connsiteX101" fmla="*/ 95213 w 140932"/>
                <a:gd name="connsiteY101" fmla="*/ 26260 h 187569"/>
                <a:gd name="connsiteX102" fmla="*/ 97088 w 140932"/>
                <a:gd name="connsiteY102" fmla="*/ 25322 h 187569"/>
                <a:gd name="connsiteX103" fmla="*/ 97088 w 140932"/>
                <a:gd name="connsiteY103" fmla="*/ 21570 h 187569"/>
                <a:gd name="connsiteX104" fmla="*/ 90523 w 140932"/>
                <a:gd name="connsiteY104" fmla="*/ 15943 h 187569"/>
                <a:gd name="connsiteX105" fmla="*/ 98964 w 140932"/>
                <a:gd name="connsiteY105" fmla="*/ 15006 h 187569"/>
                <a:gd name="connsiteX106" fmla="*/ 105529 w 140932"/>
                <a:gd name="connsiteY106" fmla="*/ 22508 h 187569"/>
                <a:gd name="connsiteX107" fmla="*/ 107405 w 140932"/>
                <a:gd name="connsiteY107" fmla="*/ 23446 h 187569"/>
                <a:gd name="connsiteX108" fmla="*/ 109280 w 140932"/>
                <a:gd name="connsiteY108" fmla="*/ 22508 h 187569"/>
                <a:gd name="connsiteX109" fmla="*/ 109280 w 140932"/>
                <a:gd name="connsiteY109" fmla="*/ 18757 h 187569"/>
                <a:gd name="connsiteX110" fmla="*/ 104591 w 140932"/>
                <a:gd name="connsiteY110" fmla="*/ 14068 h 187569"/>
                <a:gd name="connsiteX111" fmla="*/ 116783 w 140932"/>
                <a:gd name="connsiteY111" fmla="*/ 12192 h 187569"/>
                <a:gd name="connsiteX112" fmla="*/ 101777 w 140932"/>
                <a:gd name="connsiteY112" fmla="*/ 60022 h 187569"/>
                <a:gd name="connsiteX113" fmla="*/ 83958 w 140932"/>
                <a:gd name="connsiteY113" fmla="*/ 114417 h 187569"/>
                <a:gd name="connsiteX114" fmla="*/ 81145 w 140932"/>
                <a:gd name="connsiteY114" fmla="*/ 130361 h 187569"/>
                <a:gd name="connsiteX115" fmla="*/ 94275 w 140932"/>
                <a:gd name="connsiteY115" fmla="*/ 143490 h 187569"/>
                <a:gd name="connsiteX116" fmla="*/ 105529 w 140932"/>
                <a:gd name="connsiteY116" fmla="*/ 138801 h 187569"/>
                <a:gd name="connsiteX117" fmla="*/ 110218 w 140932"/>
                <a:gd name="connsiteY117" fmla="*/ 140677 h 187569"/>
                <a:gd name="connsiteX118" fmla="*/ 111156 w 140932"/>
                <a:gd name="connsiteY118" fmla="*/ 140677 h 187569"/>
                <a:gd name="connsiteX119" fmla="*/ 113032 w 140932"/>
                <a:gd name="connsiteY119" fmla="*/ 138801 h 187569"/>
                <a:gd name="connsiteX120" fmla="*/ 111156 w 140932"/>
                <a:gd name="connsiteY120" fmla="*/ 135988 h 187569"/>
                <a:gd name="connsiteX121" fmla="*/ 108342 w 140932"/>
                <a:gd name="connsiteY121" fmla="*/ 135050 h 187569"/>
                <a:gd name="connsiteX122" fmla="*/ 110218 w 140932"/>
                <a:gd name="connsiteY122" fmla="*/ 132236 h 187569"/>
                <a:gd name="connsiteX123" fmla="*/ 111156 w 140932"/>
                <a:gd name="connsiteY123" fmla="*/ 130361 h 187569"/>
                <a:gd name="connsiteX124" fmla="*/ 113032 w 140932"/>
                <a:gd name="connsiteY124" fmla="*/ 131298 h 187569"/>
                <a:gd name="connsiteX125" fmla="*/ 114907 w 140932"/>
                <a:gd name="connsiteY125" fmla="*/ 132236 h 187569"/>
                <a:gd name="connsiteX126" fmla="*/ 116783 w 140932"/>
                <a:gd name="connsiteY126" fmla="*/ 131298 h 187569"/>
                <a:gd name="connsiteX127" fmla="*/ 116783 w 140932"/>
                <a:gd name="connsiteY127" fmla="*/ 127547 h 187569"/>
                <a:gd name="connsiteX128" fmla="*/ 113969 w 140932"/>
                <a:gd name="connsiteY128" fmla="*/ 125671 h 187569"/>
                <a:gd name="connsiteX129" fmla="*/ 116783 w 140932"/>
                <a:gd name="connsiteY129" fmla="*/ 120982 h 187569"/>
                <a:gd name="connsiteX130" fmla="*/ 119597 w 140932"/>
                <a:gd name="connsiteY130" fmla="*/ 121920 h 187569"/>
                <a:gd name="connsiteX131" fmla="*/ 120534 w 140932"/>
                <a:gd name="connsiteY131" fmla="*/ 121920 h 187569"/>
                <a:gd name="connsiteX132" fmla="*/ 122410 w 140932"/>
                <a:gd name="connsiteY132" fmla="*/ 120982 h 187569"/>
                <a:gd name="connsiteX133" fmla="*/ 121472 w 140932"/>
                <a:gd name="connsiteY133" fmla="*/ 118169 h 187569"/>
                <a:gd name="connsiteX134" fmla="*/ 118659 w 140932"/>
                <a:gd name="connsiteY134" fmla="*/ 117231 h 187569"/>
                <a:gd name="connsiteX135" fmla="*/ 120534 w 140932"/>
                <a:gd name="connsiteY135" fmla="*/ 114417 h 187569"/>
                <a:gd name="connsiteX136" fmla="*/ 123348 w 140932"/>
                <a:gd name="connsiteY136" fmla="*/ 116293 h 187569"/>
                <a:gd name="connsiteX137" fmla="*/ 124286 w 140932"/>
                <a:gd name="connsiteY137" fmla="*/ 116293 h 187569"/>
                <a:gd name="connsiteX138" fmla="*/ 126161 w 140932"/>
                <a:gd name="connsiteY138" fmla="*/ 115355 h 187569"/>
                <a:gd name="connsiteX139" fmla="*/ 126161 w 140932"/>
                <a:gd name="connsiteY139" fmla="*/ 114417 h 187569"/>
                <a:gd name="connsiteX140" fmla="*/ 130851 w 140932"/>
                <a:gd name="connsiteY140" fmla="*/ 119106 h 187569"/>
                <a:gd name="connsiteX141" fmla="*/ 86772 w 140932"/>
                <a:gd name="connsiteY141" fmla="*/ 163185 h 187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Lst>
              <a:rect l="l" t="t" r="r" b="b"/>
              <a:pathLst>
                <a:path w="140932" h="187569">
                  <a:moveTo>
                    <a:pt x="124286" y="100350"/>
                  </a:moveTo>
                  <a:cubicBezTo>
                    <a:pt x="122410" y="99412"/>
                    <a:pt x="119597" y="99412"/>
                    <a:pt x="117721" y="102225"/>
                  </a:cubicBezTo>
                  <a:lnTo>
                    <a:pt x="101777" y="126609"/>
                  </a:lnTo>
                  <a:cubicBezTo>
                    <a:pt x="99902" y="129423"/>
                    <a:pt x="97088" y="133174"/>
                    <a:pt x="93337" y="133174"/>
                  </a:cubicBezTo>
                  <a:cubicBezTo>
                    <a:pt x="91461" y="133174"/>
                    <a:pt x="89585" y="130361"/>
                    <a:pt x="88648" y="127547"/>
                  </a:cubicBezTo>
                  <a:cubicBezTo>
                    <a:pt x="87710" y="123796"/>
                    <a:pt x="89585" y="120044"/>
                    <a:pt x="90523" y="116293"/>
                  </a:cubicBezTo>
                  <a:cubicBezTo>
                    <a:pt x="97088" y="97536"/>
                    <a:pt x="102715" y="79717"/>
                    <a:pt x="108342" y="60960"/>
                  </a:cubicBezTo>
                  <a:cubicBezTo>
                    <a:pt x="113969" y="43141"/>
                    <a:pt x="119597" y="24384"/>
                    <a:pt x="126161" y="6565"/>
                  </a:cubicBezTo>
                  <a:cubicBezTo>
                    <a:pt x="127099" y="4689"/>
                    <a:pt x="126161" y="3751"/>
                    <a:pt x="125224" y="1876"/>
                  </a:cubicBezTo>
                  <a:cubicBezTo>
                    <a:pt x="124286" y="938"/>
                    <a:pt x="122410" y="0"/>
                    <a:pt x="121472" y="0"/>
                  </a:cubicBezTo>
                  <a:lnTo>
                    <a:pt x="14558" y="13130"/>
                  </a:lnTo>
                  <a:cubicBezTo>
                    <a:pt x="12682" y="13130"/>
                    <a:pt x="10806" y="15006"/>
                    <a:pt x="10806" y="17819"/>
                  </a:cubicBezTo>
                  <a:cubicBezTo>
                    <a:pt x="10806" y="19695"/>
                    <a:pt x="12682" y="22508"/>
                    <a:pt x="14558" y="22508"/>
                  </a:cubicBezTo>
                  <a:cubicBezTo>
                    <a:pt x="23936" y="24384"/>
                    <a:pt x="29563" y="33762"/>
                    <a:pt x="30501" y="42203"/>
                  </a:cubicBezTo>
                  <a:cubicBezTo>
                    <a:pt x="30501" y="47830"/>
                    <a:pt x="29563" y="53457"/>
                    <a:pt x="26750" y="60022"/>
                  </a:cubicBezTo>
                  <a:cubicBezTo>
                    <a:pt x="23936" y="66587"/>
                    <a:pt x="22061" y="74090"/>
                    <a:pt x="19247" y="80655"/>
                  </a:cubicBezTo>
                  <a:cubicBezTo>
                    <a:pt x="10806" y="101287"/>
                    <a:pt x="3304" y="122858"/>
                    <a:pt x="490" y="146304"/>
                  </a:cubicBezTo>
                  <a:cubicBezTo>
                    <a:pt x="-448" y="153807"/>
                    <a:pt x="-448" y="163185"/>
                    <a:pt x="4241" y="171626"/>
                  </a:cubicBezTo>
                  <a:cubicBezTo>
                    <a:pt x="7993" y="178191"/>
                    <a:pt x="16433" y="182880"/>
                    <a:pt x="25812" y="185694"/>
                  </a:cubicBezTo>
                  <a:cubicBezTo>
                    <a:pt x="31439" y="186631"/>
                    <a:pt x="36128" y="187569"/>
                    <a:pt x="41755" y="187569"/>
                  </a:cubicBezTo>
                  <a:cubicBezTo>
                    <a:pt x="57699" y="187569"/>
                    <a:pt x="75518" y="181942"/>
                    <a:pt x="91461" y="170688"/>
                  </a:cubicBezTo>
                  <a:cubicBezTo>
                    <a:pt x="107405" y="160372"/>
                    <a:pt x="123348" y="144428"/>
                    <a:pt x="140229" y="122858"/>
                  </a:cubicBezTo>
                  <a:cubicBezTo>
                    <a:pt x="141167" y="120982"/>
                    <a:pt x="141167" y="119106"/>
                    <a:pt x="140229" y="117231"/>
                  </a:cubicBezTo>
                  <a:cubicBezTo>
                    <a:pt x="135540" y="108790"/>
                    <a:pt x="129913" y="103163"/>
                    <a:pt x="124286" y="100350"/>
                  </a:cubicBezTo>
                  <a:close/>
                  <a:moveTo>
                    <a:pt x="86772" y="163185"/>
                  </a:moveTo>
                  <a:cubicBezTo>
                    <a:pt x="68015" y="176315"/>
                    <a:pt x="46445" y="181004"/>
                    <a:pt x="28625" y="176315"/>
                  </a:cubicBezTo>
                  <a:cubicBezTo>
                    <a:pt x="25812" y="175377"/>
                    <a:pt x="22061" y="174439"/>
                    <a:pt x="19247" y="172564"/>
                  </a:cubicBezTo>
                  <a:cubicBezTo>
                    <a:pt x="19247" y="172564"/>
                    <a:pt x="19247" y="172564"/>
                    <a:pt x="20185" y="172564"/>
                  </a:cubicBezTo>
                  <a:cubicBezTo>
                    <a:pt x="21123" y="172564"/>
                    <a:pt x="22061" y="172564"/>
                    <a:pt x="22061" y="171626"/>
                  </a:cubicBezTo>
                  <a:cubicBezTo>
                    <a:pt x="22998" y="170688"/>
                    <a:pt x="22061" y="168812"/>
                    <a:pt x="21123" y="168812"/>
                  </a:cubicBezTo>
                  <a:cubicBezTo>
                    <a:pt x="17371" y="166937"/>
                    <a:pt x="13620" y="164123"/>
                    <a:pt x="10806" y="161310"/>
                  </a:cubicBezTo>
                  <a:cubicBezTo>
                    <a:pt x="10806" y="161310"/>
                    <a:pt x="10806" y="161310"/>
                    <a:pt x="10806" y="161310"/>
                  </a:cubicBezTo>
                  <a:cubicBezTo>
                    <a:pt x="9869" y="158496"/>
                    <a:pt x="9869" y="154745"/>
                    <a:pt x="9869" y="151931"/>
                  </a:cubicBezTo>
                  <a:cubicBezTo>
                    <a:pt x="11744" y="154745"/>
                    <a:pt x="13620" y="157558"/>
                    <a:pt x="15496" y="159434"/>
                  </a:cubicBezTo>
                  <a:cubicBezTo>
                    <a:pt x="15496" y="160372"/>
                    <a:pt x="16433" y="160372"/>
                    <a:pt x="17371" y="160372"/>
                  </a:cubicBezTo>
                  <a:cubicBezTo>
                    <a:pt x="18309" y="160372"/>
                    <a:pt x="18309" y="160372"/>
                    <a:pt x="19247" y="159434"/>
                  </a:cubicBezTo>
                  <a:cubicBezTo>
                    <a:pt x="20185" y="158496"/>
                    <a:pt x="20185" y="156620"/>
                    <a:pt x="19247" y="155682"/>
                  </a:cubicBezTo>
                  <a:cubicBezTo>
                    <a:pt x="16433" y="151931"/>
                    <a:pt x="12682" y="148180"/>
                    <a:pt x="9869" y="144428"/>
                  </a:cubicBezTo>
                  <a:cubicBezTo>
                    <a:pt x="9869" y="140677"/>
                    <a:pt x="10806" y="136926"/>
                    <a:pt x="11744" y="133174"/>
                  </a:cubicBezTo>
                  <a:cubicBezTo>
                    <a:pt x="13620" y="135988"/>
                    <a:pt x="15496" y="138801"/>
                    <a:pt x="17371" y="141615"/>
                  </a:cubicBezTo>
                  <a:cubicBezTo>
                    <a:pt x="17371" y="142553"/>
                    <a:pt x="18309" y="142553"/>
                    <a:pt x="19247" y="142553"/>
                  </a:cubicBezTo>
                  <a:cubicBezTo>
                    <a:pt x="19247" y="142553"/>
                    <a:pt x="20185" y="142553"/>
                    <a:pt x="20185" y="142553"/>
                  </a:cubicBezTo>
                  <a:cubicBezTo>
                    <a:pt x="21123" y="141615"/>
                    <a:pt x="22061" y="140677"/>
                    <a:pt x="21123" y="139739"/>
                  </a:cubicBezTo>
                  <a:cubicBezTo>
                    <a:pt x="19247" y="135050"/>
                    <a:pt x="16433" y="131298"/>
                    <a:pt x="12682" y="127547"/>
                  </a:cubicBezTo>
                  <a:cubicBezTo>
                    <a:pt x="13620" y="123796"/>
                    <a:pt x="14558" y="120044"/>
                    <a:pt x="15496" y="116293"/>
                  </a:cubicBezTo>
                  <a:cubicBezTo>
                    <a:pt x="17371" y="119106"/>
                    <a:pt x="18309" y="121920"/>
                    <a:pt x="19247" y="124734"/>
                  </a:cubicBezTo>
                  <a:cubicBezTo>
                    <a:pt x="19247" y="125671"/>
                    <a:pt x="20185" y="126609"/>
                    <a:pt x="21123" y="126609"/>
                  </a:cubicBezTo>
                  <a:cubicBezTo>
                    <a:pt x="21123" y="126609"/>
                    <a:pt x="21123" y="126609"/>
                    <a:pt x="22061" y="126609"/>
                  </a:cubicBezTo>
                  <a:cubicBezTo>
                    <a:pt x="22998" y="126609"/>
                    <a:pt x="23936" y="124734"/>
                    <a:pt x="23936" y="123796"/>
                  </a:cubicBezTo>
                  <a:cubicBezTo>
                    <a:pt x="22998" y="119106"/>
                    <a:pt x="21123" y="114417"/>
                    <a:pt x="17371" y="110666"/>
                  </a:cubicBezTo>
                  <a:cubicBezTo>
                    <a:pt x="18309" y="106914"/>
                    <a:pt x="19247" y="104101"/>
                    <a:pt x="21123" y="100350"/>
                  </a:cubicBezTo>
                  <a:cubicBezTo>
                    <a:pt x="22061" y="101287"/>
                    <a:pt x="22061" y="103163"/>
                    <a:pt x="22998" y="105039"/>
                  </a:cubicBezTo>
                  <a:cubicBezTo>
                    <a:pt x="22998" y="105977"/>
                    <a:pt x="23936" y="106914"/>
                    <a:pt x="24874" y="106914"/>
                  </a:cubicBezTo>
                  <a:cubicBezTo>
                    <a:pt x="24874" y="106914"/>
                    <a:pt x="24874" y="106914"/>
                    <a:pt x="25812" y="106914"/>
                  </a:cubicBezTo>
                  <a:cubicBezTo>
                    <a:pt x="26750" y="106914"/>
                    <a:pt x="27688" y="105039"/>
                    <a:pt x="27688" y="104101"/>
                  </a:cubicBezTo>
                  <a:cubicBezTo>
                    <a:pt x="26750" y="101287"/>
                    <a:pt x="25812" y="97536"/>
                    <a:pt x="23936" y="94722"/>
                  </a:cubicBezTo>
                  <a:cubicBezTo>
                    <a:pt x="24874" y="91909"/>
                    <a:pt x="25812" y="89095"/>
                    <a:pt x="27688" y="85344"/>
                  </a:cubicBezTo>
                  <a:cubicBezTo>
                    <a:pt x="29563" y="88158"/>
                    <a:pt x="31439" y="90971"/>
                    <a:pt x="32377" y="94722"/>
                  </a:cubicBezTo>
                  <a:cubicBezTo>
                    <a:pt x="32377" y="95660"/>
                    <a:pt x="33315" y="96598"/>
                    <a:pt x="34253" y="96598"/>
                  </a:cubicBezTo>
                  <a:cubicBezTo>
                    <a:pt x="34253" y="96598"/>
                    <a:pt x="35190" y="96598"/>
                    <a:pt x="35190" y="96598"/>
                  </a:cubicBezTo>
                  <a:cubicBezTo>
                    <a:pt x="36128" y="96598"/>
                    <a:pt x="37066" y="94722"/>
                    <a:pt x="36128" y="93785"/>
                  </a:cubicBezTo>
                  <a:cubicBezTo>
                    <a:pt x="34253" y="89095"/>
                    <a:pt x="32377" y="85344"/>
                    <a:pt x="29563" y="80655"/>
                  </a:cubicBezTo>
                  <a:cubicBezTo>
                    <a:pt x="31439" y="76903"/>
                    <a:pt x="32377" y="73152"/>
                    <a:pt x="34253" y="69401"/>
                  </a:cubicBezTo>
                  <a:cubicBezTo>
                    <a:pt x="37066" y="73152"/>
                    <a:pt x="38942" y="76903"/>
                    <a:pt x="40817" y="80655"/>
                  </a:cubicBezTo>
                  <a:cubicBezTo>
                    <a:pt x="40817" y="81593"/>
                    <a:pt x="41755" y="81593"/>
                    <a:pt x="42693" y="81593"/>
                  </a:cubicBezTo>
                  <a:cubicBezTo>
                    <a:pt x="42693" y="81593"/>
                    <a:pt x="43631" y="81593"/>
                    <a:pt x="43631" y="81593"/>
                  </a:cubicBezTo>
                  <a:cubicBezTo>
                    <a:pt x="44569" y="80655"/>
                    <a:pt x="45507" y="79717"/>
                    <a:pt x="44569" y="78779"/>
                  </a:cubicBezTo>
                  <a:cubicBezTo>
                    <a:pt x="42693" y="73152"/>
                    <a:pt x="38942" y="68463"/>
                    <a:pt x="36128" y="63774"/>
                  </a:cubicBezTo>
                  <a:cubicBezTo>
                    <a:pt x="37066" y="60022"/>
                    <a:pt x="38942" y="56271"/>
                    <a:pt x="38942" y="52519"/>
                  </a:cubicBezTo>
                  <a:lnTo>
                    <a:pt x="42693" y="59084"/>
                  </a:lnTo>
                  <a:cubicBezTo>
                    <a:pt x="42693" y="60022"/>
                    <a:pt x="43631" y="60022"/>
                    <a:pt x="44569" y="60022"/>
                  </a:cubicBezTo>
                  <a:cubicBezTo>
                    <a:pt x="44569" y="60022"/>
                    <a:pt x="45507" y="60022"/>
                    <a:pt x="45507" y="60022"/>
                  </a:cubicBezTo>
                  <a:cubicBezTo>
                    <a:pt x="46445" y="59084"/>
                    <a:pt x="47382" y="58146"/>
                    <a:pt x="46445" y="57209"/>
                  </a:cubicBezTo>
                  <a:lnTo>
                    <a:pt x="38942" y="45017"/>
                  </a:lnTo>
                  <a:cubicBezTo>
                    <a:pt x="38942" y="44079"/>
                    <a:pt x="38942" y="44079"/>
                    <a:pt x="38942" y="43141"/>
                  </a:cubicBezTo>
                  <a:cubicBezTo>
                    <a:pt x="38004" y="35638"/>
                    <a:pt x="35190" y="28135"/>
                    <a:pt x="29563" y="22508"/>
                  </a:cubicBezTo>
                  <a:lnTo>
                    <a:pt x="30501" y="22508"/>
                  </a:lnTo>
                  <a:cubicBezTo>
                    <a:pt x="32377" y="25322"/>
                    <a:pt x="35190" y="27198"/>
                    <a:pt x="37066" y="29073"/>
                  </a:cubicBezTo>
                  <a:lnTo>
                    <a:pt x="38942" y="30949"/>
                  </a:lnTo>
                  <a:cubicBezTo>
                    <a:pt x="41755" y="33762"/>
                    <a:pt x="44569" y="36576"/>
                    <a:pt x="45507" y="40327"/>
                  </a:cubicBezTo>
                  <a:cubicBezTo>
                    <a:pt x="45507" y="41265"/>
                    <a:pt x="46445" y="42203"/>
                    <a:pt x="47382" y="42203"/>
                  </a:cubicBezTo>
                  <a:cubicBezTo>
                    <a:pt x="47382" y="42203"/>
                    <a:pt x="47382" y="42203"/>
                    <a:pt x="48320" y="42203"/>
                  </a:cubicBezTo>
                  <a:cubicBezTo>
                    <a:pt x="49258" y="42203"/>
                    <a:pt x="50196" y="40327"/>
                    <a:pt x="50196" y="39390"/>
                  </a:cubicBezTo>
                  <a:cubicBezTo>
                    <a:pt x="49258" y="34700"/>
                    <a:pt x="45507" y="30949"/>
                    <a:pt x="41755" y="28135"/>
                  </a:cubicBezTo>
                  <a:lnTo>
                    <a:pt x="39880" y="26260"/>
                  </a:lnTo>
                  <a:cubicBezTo>
                    <a:pt x="38004" y="25322"/>
                    <a:pt x="37066" y="23446"/>
                    <a:pt x="35190" y="22508"/>
                  </a:cubicBezTo>
                  <a:lnTo>
                    <a:pt x="48320" y="20633"/>
                  </a:lnTo>
                  <a:cubicBezTo>
                    <a:pt x="52072" y="27198"/>
                    <a:pt x="56761" y="32825"/>
                    <a:pt x="63326" y="37514"/>
                  </a:cubicBezTo>
                  <a:cubicBezTo>
                    <a:pt x="63326" y="37514"/>
                    <a:pt x="64264" y="38452"/>
                    <a:pt x="65201" y="38452"/>
                  </a:cubicBezTo>
                  <a:cubicBezTo>
                    <a:pt x="66139" y="38452"/>
                    <a:pt x="66139" y="38452"/>
                    <a:pt x="67077" y="37514"/>
                  </a:cubicBezTo>
                  <a:cubicBezTo>
                    <a:pt x="68015" y="36576"/>
                    <a:pt x="68015" y="34700"/>
                    <a:pt x="67077" y="33762"/>
                  </a:cubicBezTo>
                  <a:cubicBezTo>
                    <a:pt x="62388" y="30011"/>
                    <a:pt x="58637" y="25322"/>
                    <a:pt x="54885" y="20633"/>
                  </a:cubicBezTo>
                  <a:lnTo>
                    <a:pt x="65201" y="19695"/>
                  </a:lnTo>
                  <a:cubicBezTo>
                    <a:pt x="65201" y="19695"/>
                    <a:pt x="65201" y="19695"/>
                    <a:pt x="65201" y="19695"/>
                  </a:cubicBezTo>
                  <a:cubicBezTo>
                    <a:pt x="68015" y="23446"/>
                    <a:pt x="70829" y="27198"/>
                    <a:pt x="74580" y="30011"/>
                  </a:cubicBezTo>
                  <a:cubicBezTo>
                    <a:pt x="74580" y="30011"/>
                    <a:pt x="75518" y="30949"/>
                    <a:pt x="76456" y="30949"/>
                  </a:cubicBezTo>
                  <a:cubicBezTo>
                    <a:pt x="77393" y="30949"/>
                    <a:pt x="78331" y="30949"/>
                    <a:pt x="78331" y="30011"/>
                  </a:cubicBezTo>
                  <a:cubicBezTo>
                    <a:pt x="79269" y="29073"/>
                    <a:pt x="79269" y="27198"/>
                    <a:pt x="78331" y="26260"/>
                  </a:cubicBezTo>
                  <a:cubicBezTo>
                    <a:pt x="75518" y="24384"/>
                    <a:pt x="73642" y="21570"/>
                    <a:pt x="71766" y="18757"/>
                  </a:cubicBezTo>
                  <a:lnTo>
                    <a:pt x="83958" y="16881"/>
                  </a:lnTo>
                  <a:cubicBezTo>
                    <a:pt x="87710" y="19695"/>
                    <a:pt x="90523" y="22508"/>
                    <a:pt x="93337" y="25322"/>
                  </a:cubicBezTo>
                  <a:cubicBezTo>
                    <a:pt x="93337" y="25322"/>
                    <a:pt x="94275" y="26260"/>
                    <a:pt x="95213" y="26260"/>
                  </a:cubicBezTo>
                  <a:cubicBezTo>
                    <a:pt x="96150" y="26260"/>
                    <a:pt x="96150" y="26260"/>
                    <a:pt x="97088" y="25322"/>
                  </a:cubicBezTo>
                  <a:cubicBezTo>
                    <a:pt x="98026" y="24384"/>
                    <a:pt x="98026" y="22508"/>
                    <a:pt x="97088" y="21570"/>
                  </a:cubicBezTo>
                  <a:cubicBezTo>
                    <a:pt x="95213" y="19695"/>
                    <a:pt x="92399" y="17819"/>
                    <a:pt x="90523" y="15943"/>
                  </a:cubicBezTo>
                  <a:lnTo>
                    <a:pt x="98964" y="15006"/>
                  </a:lnTo>
                  <a:cubicBezTo>
                    <a:pt x="100840" y="17819"/>
                    <a:pt x="103653" y="20633"/>
                    <a:pt x="105529" y="22508"/>
                  </a:cubicBezTo>
                  <a:cubicBezTo>
                    <a:pt x="105529" y="22508"/>
                    <a:pt x="106467" y="23446"/>
                    <a:pt x="107405" y="23446"/>
                  </a:cubicBezTo>
                  <a:cubicBezTo>
                    <a:pt x="108342" y="23446"/>
                    <a:pt x="108342" y="23446"/>
                    <a:pt x="109280" y="22508"/>
                  </a:cubicBezTo>
                  <a:cubicBezTo>
                    <a:pt x="110218" y="21570"/>
                    <a:pt x="110218" y="19695"/>
                    <a:pt x="109280" y="18757"/>
                  </a:cubicBezTo>
                  <a:cubicBezTo>
                    <a:pt x="107405" y="17819"/>
                    <a:pt x="106467" y="15943"/>
                    <a:pt x="104591" y="14068"/>
                  </a:cubicBezTo>
                  <a:lnTo>
                    <a:pt x="116783" y="12192"/>
                  </a:lnTo>
                  <a:cubicBezTo>
                    <a:pt x="111156" y="28135"/>
                    <a:pt x="106467" y="44079"/>
                    <a:pt x="101777" y="60022"/>
                  </a:cubicBezTo>
                  <a:cubicBezTo>
                    <a:pt x="96150" y="77841"/>
                    <a:pt x="90523" y="96598"/>
                    <a:pt x="83958" y="114417"/>
                  </a:cubicBezTo>
                  <a:cubicBezTo>
                    <a:pt x="82083" y="119106"/>
                    <a:pt x="81145" y="124734"/>
                    <a:pt x="81145" y="130361"/>
                  </a:cubicBezTo>
                  <a:cubicBezTo>
                    <a:pt x="82083" y="136926"/>
                    <a:pt x="86772" y="143490"/>
                    <a:pt x="94275" y="143490"/>
                  </a:cubicBezTo>
                  <a:cubicBezTo>
                    <a:pt x="98964" y="143490"/>
                    <a:pt x="102715" y="141615"/>
                    <a:pt x="105529" y="138801"/>
                  </a:cubicBezTo>
                  <a:cubicBezTo>
                    <a:pt x="107405" y="139739"/>
                    <a:pt x="108342" y="139739"/>
                    <a:pt x="110218" y="140677"/>
                  </a:cubicBezTo>
                  <a:cubicBezTo>
                    <a:pt x="110218" y="140677"/>
                    <a:pt x="111156" y="140677"/>
                    <a:pt x="111156" y="140677"/>
                  </a:cubicBezTo>
                  <a:cubicBezTo>
                    <a:pt x="112094" y="140677"/>
                    <a:pt x="113032" y="139739"/>
                    <a:pt x="113032" y="138801"/>
                  </a:cubicBezTo>
                  <a:cubicBezTo>
                    <a:pt x="113032" y="137863"/>
                    <a:pt x="113032" y="135988"/>
                    <a:pt x="111156" y="135988"/>
                  </a:cubicBezTo>
                  <a:cubicBezTo>
                    <a:pt x="110218" y="135988"/>
                    <a:pt x="109280" y="135050"/>
                    <a:pt x="108342" y="135050"/>
                  </a:cubicBezTo>
                  <a:cubicBezTo>
                    <a:pt x="109280" y="134112"/>
                    <a:pt x="110218" y="133174"/>
                    <a:pt x="110218" y="132236"/>
                  </a:cubicBezTo>
                  <a:lnTo>
                    <a:pt x="111156" y="130361"/>
                  </a:lnTo>
                  <a:cubicBezTo>
                    <a:pt x="112094" y="130361"/>
                    <a:pt x="112094" y="131298"/>
                    <a:pt x="113032" y="131298"/>
                  </a:cubicBezTo>
                  <a:cubicBezTo>
                    <a:pt x="113032" y="131298"/>
                    <a:pt x="113969" y="132236"/>
                    <a:pt x="114907" y="132236"/>
                  </a:cubicBezTo>
                  <a:cubicBezTo>
                    <a:pt x="115845" y="132236"/>
                    <a:pt x="115845" y="132236"/>
                    <a:pt x="116783" y="131298"/>
                  </a:cubicBezTo>
                  <a:cubicBezTo>
                    <a:pt x="117721" y="130361"/>
                    <a:pt x="117721" y="128485"/>
                    <a:pt x="116783" y="127547"/>
                  </a:cubicBezTo>
                  <a:cubicBezTo>
                    <a:pt x="115845" y="126609"/>
                    <a:pt x="114907" y="126609"/>
                    <a:pt x="113969" y="125671"/>
                  </a:cubicBezTo>
                  <a:lnTo>
                    <a:pt x="116783" y="120982"/>
                  </a:lnTo>
                  <a:cubicBezTo>
                    <a:pt x="117721" y="120982"/>
                    <a:pt x="118659" y="121920"/>
                    <a:pt x="119597" y="121920"/>
                  </a:cubicBezTo>
                  <a:cubicBezTo>
                    <a:pt x="119597" y="121920"/>
                    <a:pt x="120534" y="121920"/>
                    <a:pt x="120534" y="121920"/>
                  </a:cubicBezTo>
                  <a:cubicBezTo>
                    <a:pt x="121472" y="121920"/>
                    <a:pt x="122410" y="121920"/>
                    <a:pt x="122410" y="120982"/>
                  </a:cubicBezTo>
                  <a:cubicBezTo>
                    <a:pt x="123348" y="120044"/>
                    <a:pt x="122410" y="118169"/>
                    <a:pt x="121472" y="118169"/>
                  </a:cubicBezTo>
                  <a:cubicBezTo>
                    <a:pt x="120534" y="117231"/>
                    <a:pt x="119597" y="117231"/>
                    <a:pt x="118659" y="117231"/>
                  </a:cubicBezTo>
                  <a:lnTo>
                    <a:pt x="120534" y="114417"/>
                  </a:lnTo>
                  <a:lnTo>
                    <a:pt x="123348" y="116293"/>
                  </a:lnTo>
                  <a:cubicBezTo>
                    <a:pt x="123348" y="116293"/>
                    <a:pt x="124286" y="116293"/>
                    <a:pt x="124286" y="116293"/>
                  </a:cubicBezTo>
                  <a:cubicBezTo>
                    <a:pt x="125224" y="116293"/>
                    <a:pt x="126161" y="116293"/>
                    <a:pt x="126161" y="115355"/>
                  </a:cubicBezTo>
                  <a:cubicBezTo>
                    <a:pt x="126161" y="115355"/>
                    <a:pt x="126161" y="114417"/>
                    <a:pt x="126161" y="114417"/>
                  </a:cubicBezTo>
                  <a:cubicBezTo>
                    <a:pt x="127099" y="116293"/>
                    <a:pt x="128975" y="117231"/>
                    <a:pt x="130851" y="119106"/>
                  </a:cubicBezTo>
                  <a:cubicBezTo>
                    <a:pt x="115845" y="138801"/>
                    <a:pt x="100840" y="152869"/>
                    <a:pt x="86772" y="163185"/>
                  </a:cubicBezTo>
                  <a:close/>
                </a:path>
              </a:pathLst>
            </a:custGeom>
            <a:grpFill/>
            <a:ln w="9378" cap="flat">
              <a:noFill/>
              <a:prstDash val="solid"/>
              <a:miter/>
            </a:ln>
          </p:spPr>
          <p:txBody>
            <a:bodyPr rtlCol="0" anchor="ctr"/>
            <a:lstStyle/>
            <a:p>
              <a:endParaRPr lang="fr-FR"/>
            </a:p>
          </p:txBody>
        </p:sp>
      </p:grpSp>
    </p:spTree>
    <p:extLst>
      <p:ext uri="{BB962C8B-B14F-4D97-AF65-F5344CB8AC3E}">
        <p14:creationId xmlns:p14="http://schemas.microsoft.com/office/powerpoint/2010/main" val="34382936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5" grpId="0" animBg="1"/>
      <p:bldP spid="21" grpId="0"/>
      <p:bldP spid="22" grpId="0" animBg="1"/>
      <p:bldP spid="23" grpId="0"/>
      <p:bldP spid="2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A8922A-DDB0-AC6B-59BC-F1040F9A828E}"/>
            </a:ext>
          </a:extLst>
        </p:cNvPr>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02DB4239-EC18-14A9-FA74-E747546D81E1}"/>
              </a:ext>
            </a:extLst>
          </p:cNvPr>
          <p:cNvSpPr>
            <a:spLocks noGrp="1"/>
          </p:cNvSpPr>
          <p:nvPr>
            <p:ph type="body" sz="quarter" idx="10"/>
          </p:nvPr>
        </p:nvSpPr>
        <p:spPr/>
        <p:txBody>
          <a:bodyPr/>
          <a:lstStyle/>
          <a:p>
            <a:r>
              <a:rPr lang="fr-FR"/>
              <a:t>Les données Emploi - Formation </a:t>
            </a:r>
          </a:p>
          <a:p>
            <a:r>
              <a:rPr lang="fr-FR" sz="3200" b="1">
                <a:solidFill>
                  <a:schemeClr val="accent1">
                    <a:lumMod val="50000"/>
                  </a:schemeClr>
                </a:solidFill>
              </a:rPr>
              <a:t>L’insertion dans l’emploi des PSH</a:t>
            </a:r>
          </a:p>
        </p:txBody>
      </p:sp>
      <p:sp>
        <p:nvSpPr>
          <p:cNvPr id="3" name="Espace réservé du numéro de diapositive 2">
            <a:extLst>
              <a:ext uri="{FF2B5EF4-FFF2-40B4-BE49-F238E27FC236}">
                <a16:creationId xmlns:a16="http://schemas.microsoft.com/office/drawing/2014/main" id="{C124E559-5398-30FB-CC94-59D7B2525FFA}"/>
              </a:ext>
            </a:extLst>
          </p:cNvPr>
          <p:cNvSpPr>
            <a:spLocks noGrp="1"/>
          </p:cNvSpPr>
          <p:nvPr>
            <p:ph type="sldNum" sz="quarter" idx="4"/>
          </p:nvPr>
        </p:nvSpPr>
        <p:spPr/>
        <p:txBody>
          <a:bodyPr/>
          <a:lstStyle/>
          <a:p>
            <a:fld id="{FFE9600D-D970-3D40-B4FB-C6249E901464}" type="slidenum">
              <a:rPr lang="fr-FR" smtClean="0"/>
              <a:pPr/>
              <a:t>12</a:t>
            </a:fld>
            <a:endParaRPr lang="fr-FR"/>
          </a:p>
        </p:txBody>
      </p:sp>
      <p:sp>
        <p:nvSpPr>
          <p:cNvPr id="4" name="Espace réservé du pied de page 3">
            <a:extLst>
              <a:ext uri="{FF2B5EF4-FFF2-40B4-BE49-F238E27FC236}">
                <a16:creationId xmlns:a16="http://schemas.microsoft.com/office/drawing/2014/main" id="{1ABA29E7-7505-8F11-AB2C-007BFA193534}"/>
              </a:ext>
            </a:extLst>
          </p:cNvPr>
          <p:cNvSpPr>
            <a:spLocks noGrp="1"/>
          </p:cNvSpPr>
          <p:nvPr>
            <p:ph type="ftr" sz="quarter" idx="3"/>
          </p:nvPr>
        </p:nvSpPr>
        <p:spPr/>
        <p:txBody>
          <a:bodyPr/>
          <a:lstStyle/>
          <a:p>
            <a:r>
              <a:rPr lang="fr-FR"/>
              <a:t>Pied de page</a:t>
            </a:r>
          </a:p>
        </p:txBody>
      </p:sp>
      <p:pic>
        <p:nvPicPr>
          <p:cNvPr id="6" name="Graphique 5">
            <a:extLst>
              <a:ext uri="{FF2B5EF4-FFF2-40B4-BE49-F238E27FC236}">
                <a16:creationId xmlns:a16="http://schemas.microsoft.com/office/drawing/2014/main" id="{44B44DED-D9DA-2A3A-9717-DDA1BD9567C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47792" y="508198"/>
            <a:ext cx="783603" cy="783603"/>
          </a:xfrm>
          <a:prstGeom prst="rect">
            <a:avLst/>
          </a:prstGeom>
        </p:spPr>
      </p:pic>
      <p:sp>
        <p:nvSpPr>
          <p:cNvPr id="7" name="ZoneTexte 6">
            <a:extLst>
              <a:ext uri="{FF2B5EF4-FFF2-40B4-BE49-F238E27FC236}">
                <a16:creationId xmlns:a16="http://schemas.microsoft.com/office/drawing/2014/main" id="{280F525F-5FC5-6E2D-B3A4-EA796C76B4BF}"/>
              </a:ext>
            </a:extLst>
          </p:cNvPr>
          <p:cNvSpPr txBox="1"/>
          <p:nvPr/>
        </p:nvSpPr>
        <p:spPr>
          <a:xfrm>
            <a:off x="360470" y="2215807"/>
            <a:ext cx="9625183" cy="523220"/>
          </a:xfrm>
          <a:prstGeom prst="rect">
            <a:avLst/>
          </a:prstGeom>
          <a:noFill/>
        </p:spPr>
        <p:txBody>
          <a:bodyPr wrap="square" rtlCol="0">
            <a:spAutoFit/>
          </a:bodyPr>
          <a:lstStyle/>
          <a:p>
            <a:r>
              <a:rPr lang="fr-FR" sz="2800" b="1">
                <a:solidFill>
                  <a:schemeClr val="accent5">
                    <a:lumMod val="50000"/>
                  </a:schemeClr>
                </a:solidFill>
              </a:rPr>
              <a:t>Les caractéristiques des DEBOE</a:t>
            </a:r>
          </a:p>
        </p:txBody>
      </p:sp>
      <p:sp>
        <p:nvSpPr>
          <p:cNvPr id="9" name="ZoneTexte 8">
            <a:extLst>
              <a:ext uri="{FF2B5EF4-FFF2-40B4-BE49-F238E27FC236}">
                <a16:creationId xmlns:a16="http://schemas.microsoft.com/office/drawing/2014/main" id="{2FDE493E-5C98-E16F-812C-7147167A4BDE}"/>
              </a:ext>
            </a:extLst>
          </p:cNvPr>
          <p:cNvSpPr txBox="1"/>
          <p:nvPr/>
        </p:nvSpPr>
        <p:spPr>
          <a:xfrm>
            <a:off x="6438015" y="3280039"/>
            <a:ext cx="1262827" cy="1569660"/>
          </a:xfrm>
          <a:prstGeom prst="rect">
            <a:avLst/>
          </a:prstGeom>
          <a:noFill/>
        </p:spPr>
        <p:txBody>
          <a:bodyPr wrap="square" rtlCol="0">
            <a:spAutoFit/>
          </a:bodyPr>
          <a:lstStyle/>
          <a:p>
            <a:pPr marL="285750" indent="-285750" algn="just">
              <a:buFont typeface="Arial" panose="020B0604020202020204" pitchFamily="34" charset="0"/>
              <a:buChar char="•"/>
            </a:pPr>
            <a:r>
              <a:rPr lang="fr-FR" sz="2400">
                <a:solidFill>
                  <a:schemeClr val="tx1">
                    <a:lumMod val="75000"/>
                    <a:lumOff val="25000"/>
                  </a:schemeClr>
                </a:solidFill>
              </a:rPr>
              <a:t>13 % </a:t>
            </a:r>
          </a:p>
          <a:p>
            <a:pPr marL="285750" indent="-285750" algn="just">
              <a:buFont typeface="Arial" panose="020B0604020202020204" pitchFamily="34" charset="0"/>
              <a:buChar char="•"/>
            </a:pPr>
            <a:r>
              <a:rPr lang="fr-FR" sz="2400">
                <a:solidFill>
                  <a:schemeClr val="tx1">
                    <a:lumMod val="75000"/>
                    <a:lumOff val="25000"/>
                  </a:schemeClr>
                </a:solidFill>
              </a:rPr>
              <a:t>38 %</a:t>
            </a:r>
          </a:p>
          <a:p>
            <a:pPr marL="285750" indent="-285750" algn="just">
              <a:buFont typeface="Arial" panose="020B0604020202020204" pitchFamily="34" charset="0"/>
              <a:buChar char="•"/>
            </a:pPr>
            <a:r>
              <a:rPr lang="fr-FR" sz="2400">
                <a:solidFill>
                  <a:schemeClr val="tx1">
                    <a:lumMod val="75000"/>
                    <a:lumOff val="25000"/>
                  </a:schemeClr>
                </a:solidFill>
              </a:rPr>
              <a:t>45%</a:t>
            </a:r>
          </a:p>
          <a:p>
            <a:pPr marL="285750" indent="-285750" algn="just">
              <a:buFont typeface="Arial" panose="020B0604020202020204" pitchFamily="34" charset="0"/>
              <a:buChar char="•"/>
            </a:pPr>
            <a:r>
              <a:rPr lang="fr-FR" sz="2400">
                <a:solidFill>
                  <a:schemeClr val="tx1">
                    <a:lumMod val="75000"/>
                    <a:lumOff val="25000"/>
                  </a:schemeClr>
                </a:solidFill>
              </a:rPr>
              <a:t>50%</a:t>
            </a:r>
          </a:p>
        </p:txBody>
      </p:sp>
      <p:sp>
        <p:nvSpPr>
          <p:cNvPr id="5" name="Rectangle 4">
            <a:extLst>
              <a:ext uri="{FF2B5EF4-FFF2-40B4-BE49-F238E27FC236}">
                <a16:creationId xmlns:a16="http://schemas.microsoft.com/office/drawing/2014/main" id="{17DB7199-4DBB-54D6-5AFE-8E7714487925}"/>
              </a:ext>
            </a:extLst>
          </p:cNvPr>
          <p:cNvSpPr/>
          <p:nvPr/>
        </p:nvSpPr>
        <p:spPr>
          <a:xfrm>
            <a:off x="6438015" y="4465655"/>
            <a:ext cx="1004954" cy="367161"/>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Bulle narrative : rectangle à coins arrondis 9">
            <a:extLst>
              <a:ext uri="{FF2B5EF4-FFF2-40B4-BE49-F238E27FC236}">
                <a16:creationId xmlns:a16="http://schemas.microsoft.com/office/drawing/2014/main" id="{6F6F3D7B-B6E6-AE34-A80C-6E0C20798574}"/>
              </a:ext>
            </a:extLst>
          </p:cNvPr>
          <p:cNvSpPr/>
          <p:nvPr/>
        </p:nvSpPr>
        <p:spPr>
          <a:xfrm>
            <a:off x="2460219" y="3447394"/>
            <a:ext cx="2885687" cy="1234950"/>
          </a:xfrm>
          <a:prstGeom prst="wedgeRoundRectCallout">
            <a:avLst>
              <a:gd name="adj1" fmla="val 58626"/>
              <a:gd name="adj2" fmla="val -10081"/>
              <a:gd name="adj3" fmla="val 16667"/>
            </a:avLst>
          </a:prstGeom>
          <a:solidFill>
            <a:schemeClr val="accent5"/>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a:t>En </a:t>
            </a:r>
            <a:r>
              <a:rPr lang="fr-FR" err="1"/>
              <a:t>HdF</a:t>
            </a:r>
            <a:r>
              <a:rPr lang="fr-FR"/>
              <a:t>, 25% des demandeurs d’emploi ont plus de 50 ans. </a:t>
            </a:r>
            <a:r>
              <a:rPr lang="fr-FR" b="1"/>
              <a:t>Quelle est cette part pour les BOE?</a:t>
            </a:r>
            <a:endParaRPr lang="fr-FR"/>
          </a:p>
        </p:txBody>
      </p:sp>
    </p:spTree>
    <p:extLst>
      <p:ext uri="{BB962C8B-B14F-4D97-AF65-F5344CB8AC3E}">
        <p14:creationId xmlns:p14="http://schemas.microsoft.com/office/powerpoint/2010/main" val="11524893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5" grpId="0" animBg="1"/>
      <p:bldP spid="10"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3C86F8-CB9C-4D13-B522-027CAC46511E}"/>
            </a:ext>
          </a:extLst>
        </p:cNvPr>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63ABE084-1399-EC4D-AF6C-08042647C327}"/>
              </a:ext>
            </a:extLst>
          </p:cNvPr>
          <p:cNvSpPr>
            <a:spLocks noGrp="1"/>
          </p:cNvSpPr>
          <p:nvPr>
            <p:ph type="body" sz="quarter" idx="10"/>
          </p:nvPr>
        </p:nvSpPr>
        <p:spPr/>
        <p:txBody>
          <a:bodyPr/>
          <a:lstStyle/>
          <a:p>
            <a:r>
              <a:rPr lang="fr-FR"/>
              <a:t>Les données Emploi - Formation </a:t>
            </a:r>
          </a:p>
          <a:p>
            <a:r>
              <a:rPr lang="fr-FR" sz="3200" b="1">
                <a:solidFill>
                  <a:schemeClr val="accent1">
                    <a:lumMod val="50000"/>
                  </a:schemeClr>
                </a:solidFill>
              </a:rPr>
              <a:t>L’insertion dans l’emploi des PSH</a:t>
            </a:r>
          </a:p>
        </p:txBody>
      </p:sp>
      <p:sp>
        <p:nvSpPr>
          <p:cNvPr id="3" name="Espace réservé du numéro de diapositive 2">
            <a:extLst>
              <a:ext uri="{FF2B5EF4-FFF2-40B4-BE49-F238E27FC236}">
                <a16:creationId xmlns:a16="http://schemas.microsoft.com/office/drawing/2014/main" id="{F7C92150-4DE7-1DAA-7DB9-8DD602AD3C88}"/>
              </a:ext>
            </a:extLst>
          </p:cNvPr>
          <p:cNvSpPr>
            <a:spLocks noGrp="1"/>
          </p:cNvSpPr>
          <p:nvPr>
            <p:ph type="sldNum" sz="quarter" idx="4"/>
          </p:nvPr>
        </p:nvSpPr>
        <p:spPr/>
        <p:txBody>
          <a:bodyPr/>
          <a:lstStyle/>
          <a:p>
            <a:fld id="{FFE9600D-D970-3D40-B4FB-C6249E901464}" type="slidenum">
              <a:rPr lang="fr-FR" smtClean="0"/>
              <a:pPr/>
              <a:t>13</a:t>
            </a:fld>
            <a:endParaRPr lang="fr-FR"/>
          </a:p>
        </p:txBody>
      </p:sp>
      <p:sp>
        <p:nvSpPr>
          <p:cNvPr id="4" name="Espace réservé du pied de page 3">
            <a:extLst>
              <a:ext uri="{FF2B5EF4-FFF2-40B4-BE49-F238E27FC236}">
                <a16:creationId xmlns:a16="http://schemas.microsoft.com/office/drawing/2014/main" id="{83599379-68CD-3A93-03AD-BDA53B406015}"/>
              </a:ext>
            </a:extLst>
          </p:cNvPr>
          <p:cNvSpPr>
            <a:spLocks noGrp="1"/>
          </p:cNvSpPr>
          <p:nvPr>
            <p:ph type="ftr" sz="quarter" idx="3"/>
          </p:nvPr>
        </p:nvSpPr>
        <p:spPr/>
        <p:txBody>
          <a:bodyPr/>
          <a:lstStyle/>
          <a:p>
            <a:r>
              <a:rPr lang="fr-FR"/>
              <a:t>Pied de page</a:t>
            </a:r>
          </a:p>
        </p:txBody>
      </p:sp>
      <p:pic>
        <p:nvPicPr>
          <p:cNvPr id="6" name="Graphique 5">
            <a:extLst>
              <a:ext uri="{FF2B5EF4-FFF2-40B4-BE49-F238E27FC236}">
                <a16:creationId xmlns:a16="http://schemas.microsoft.com/office/drawing/2014/main" id="{D8DA308E-746B-4949-8135-7B5049A1A2A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47792" y="508198"/>
            <a:ext cx="783603" cy="783603"/>
          </a:xfrm>
          <a:prstGeom prst="rect">
            <a:avLst/>
          </a:prstGeom>
        </p:spPr>
      </p:pic>
      <p:sp>
        <p:nvSpPr>
          <p:cNvPr id="21" name="ZoneTexte 20">
            <a:extLst>
              <a:ext uri="{FF2B5EF4-FFF2-40B4-BE49-F238E27FC236}">
                <a16:creationId xmlns:a16="http://schemas.microsoft.com/office/drawing/2014/main" id="{0EB31A9C-CB34-E819-6940-2DB3042F33BA}"/>
              </a:ext>
            </a:extLst>
          </p:cNvPr>
          <p:cNvSpPr txBox="1"/>
          <p:nvPr/>
        </p:nvSpPr>
        <p:spPr>
          <a:xfrm>
            <a:off x="670964" y="2454238"/>
            <a:ext cx="9756936" cy="1107996"/>
          </a:xfrm>
          <a:prstGeom prst="rect">
            <a:avLst/>
          </a:prstGeom>
          <a:noFill/>
        </p:spPr>
        <p:txBody>
          <a:bodyPr wrap="square" rtlCol="0">
            <a:spAutoFit/>
          </a:bodyPr>
          <a:lstStyle/>
          <a:p>
            <a:pPr marL="285750" indent="-285750">
              <a:buFont typeface="Arial" panose="020B0604020202020204" pitchFamily="34" charset="0"/>
              <a:buChar char="•"/>
            </a:pPr>
            <a:r>
              <a:rPr lang="fr-FR" sz="2400" b="1">
                <a:solidFill>
                  <a:schemeClr val="accent5"/>
                </a:solidFill>
              </a:rPr>
              <a:t>9,2 %</a:t>
            </a:r>
            <a:r>
              <a:rPr lang="fr-FR">
                <a:solidFill>
                  <a:schemeClr val="accent5"/>
                </a:solidFill>
              </a:rPr>
              <a:t> des demandeurs d’emploi sont BOETH en mars 2025</a:t>
            </a:r>
          </a:p>
          <a:p>
            <a:pPr marL="285750" indent="-285750">
              <a:buFont typeface="Arial" panose="020B0604020202020204" pitchFamily="34" charset="0"/>
              <a:buChar char="•"/>
            </a:pPr>
            <a:r>
              <a:rPr lang="fr-FR" sz="2400" b="1">
                <a:solidFill>
                  <a:schemeClr val="accent5"/>
                </a:solidFill>
              </a:rPr>
              <a:t>25 %</a:t>
            </a:r>
            <a:r>
              <a:rPr lang="fr-FR" b="1">
                <a:solidFill>
                  <a:schemeClr val="accent5"/>
                </a:solidFill>
              </a:rPr>
              <a:t> </a:t>
            </a:r>
            <a:r>
              <a:rPr lang="fr-FR">
                <a:solidFill>
                  <a:schemeClr val="accent5"/>
                </a:solidFill>
              </a:rPr>
              <a:t>d’entre eux recherchent un emploi dans le domaine des </a:t>
            </a:r>
            <a:r>
              <a:rPr lang="fr-FR" b="1">
                <a:solidFill>
                  <a:schemeClr val="accent5"/>
                </a:solidFill>
              </a:rPr>
              <a:t>services à la personne</a:t>
            </a:r>
          </a:p>
          <a:p>
            <a:pPr marL="285750" indent="-285750">
              <a:buFont typeface="Arial" panose="020B0604020202020204" pitchFamily="34" charset="0"/>
              <a:buChar char="•"/>
            </a:pPr>
            <a:r>
              <a:rPr lang="fr-FR">
                <a:solidFill>
                  <a:schemeClr val="accent5"/>
                </a:solidFill>
              </a:rPr>
              <a:t>Les DEBOE sont </a:t>
            </a:r>
            <a:r>
              <a:rPr lang="fr-FR" b="1">
                <a:solidFill>
                  <a:schemeClr val="accent5"/>
                </a:solidFill>
              </a:rPr>
              <a:t>plus âgés</a:t>
            </a:r>
            <a:r>
              <a:rPr lang="fr-FR">
                <a:solidFill>
                  <a:schemeClr val="accent5"/>
                </a:solidFill>
              </a:rPr>
              <a:t>, </a:t>
            </a:r>
            <a:r>
              <a:rPr lang="fr-FR" b="1">
                <a:solidFill>
                  <a:schemeClr val="accent5"/>
                </a:solidFill>
              </a:rPr>
              <a:t>moins diplômés </a:t>
            </a:r>
            <a:r>
              <a:rPr lang="fr-FR">
                <a:solidFill>
                  <a:schemeClr val="accent5"/>
                </a:solidFill>
              </a:rPr>
              <a:t>et inscrits </a:t>
            </a:r>
            <a:r>
              <a:rPr lang="fr-FR" b="1">
                <a:solidFill>
                  <a:schemeClr val="accent5"/>
                </a:solidFill>
              </a:rPr>
              <a:t>depuis + longtemps </a:t>
            </a:r>
            <a:r>
              <a:rPr lang="fr-FR">
                <a:solidFill>
                  <a:schemeClr val="accent5"/>
                </a:solidFill>
              </a:rPr>
              <a:t>chez France Travail</a:t>
            </a:r>
          </a:p>
        </p:txBody>
      </p:sp>
      <p:sp>
        <p:nvSpPr>
          <p:cNvPr id="23" name="ZoneTexte 22">
            <a:extLst>
              <a:ext uri="{FF2B5EF4-FFF2-40B4-BE49-F238E27FC236}">
                <a16:creationId xmlns:a16="http://schemas.microsoft.com/office/drawing/2014/main" id="{A47340E8-3E27-9C5B-4FC2-0C619EE0B693}"/>
              </a:ext>
            </a:extLst>
          </p:cNvPr>
          <p:cNvSpPr txBox="1"/>
          <p:nvPr/>
        </p:nvSpPr>
        <p:spPr>
          <a:xfrm>
            <a:off x="375903" y="3779837"/>
            <a:ext cx="4071406" cy="461665"/>
          </a:xfrm>
          <a:prstGeom prst="rect">
            <a:avLst/>
          </a:prstGeom>
          <a:noFill/>
        </p:spPr>
        <p:txBody>
          <a:bodyPr wrap="square" rtlCol="0">
            <a:spAutoFit/>
          </a:bodyPr>
          <a:lstStyle/>
          <a:p>
            <a:r>
              <a:rPr lang="fr-FR" sz="2400" b="1">
                <a:solidFill>
                  <a:schemeClr val="accent5">
                    <a:lumMod val="50000"/>
                  </a:schemeClr>
                </a:solidFill>
              </a:rPr>
              <a:t>L’accès à l’emploi des DEBOE</a:t>
            </a:r>
          </a:p>
        </p:txBody>
      </p:sp>
      <p:grpSp>
        <p:nvGrpSpPr>
          <p:cNvPr id="10" name="Graphique 79">
            <a:extLst>
              <a:ext uri="{FF2B5EF4-FFF2-40B4-BE49-F238E27FC236}">
                <a16:creationId xmlns:a16="http://schemas.microsoft.com/office/drawing/2014/main" id="{6C0ED04E-923D-6AC8-F113-90CB00322FD3}"/>
              </a:ext>
            </a:extLst>
          </p:cNvPr>
          <p:cNvGrpSpPr/>
          <p:nvPr/>
        </p:nvGrpSpPr>
        <p:grpSpPr>
          <a:xfrm>
            <a:off x="9938905" y="1839048"/>
            <a:ext cx="532796" cy="607724"/>
            <a:chOff x="3090432" y="5032180"/>
            <a:chExt cx="532796" cy="607724"/>
          </a:xfrm>
          <a:solidFill>
            <a:schemeClr val="accent5"/>
          </a:solidFill>
        </p:grpSpPr>
        <p:sp>
          <p:nvSpPr>
            <p:cNvPr id="12" name="Forme libre 264">
              <a:extLst>
                <a:ext uri="{FF2B5EF4-FFF2-40B4-BE49-F238E27FC236}">
                  <a16:creationId xmlns:a16="http://schemas.microsoft.com/office/drawing/2014/main" id="{AC40979E-E819-93A8-BAC0-26E5A521C3CD}"/>
                </a:ext>
              </a:extLst>
            </p:cNvPr>
            <p:cNvSpPr/>
            <p:nvPr/>
          </p:nvSpPr>
          <p:spPr>
            <a:xfrm>
              <a:off x="3090432" y="5032180"/>
              <a:ext cx="532796" cy="607724"/>
            </a:xfrm>
            <a:custGeom>
              <a:avLst/>
              <a:gdLst>
                <a:gd name="connsiteX0" fmla="*/ 510188 w 532796"/>
                <a:gd name="connsiteY0" fmla="*/ 436098 h 607724"/>
                <a:gd name="connsiteX1" fmla="*/ 528007 w 532796"/>
                <a:gd name="connsiteY1" fmla="*/ 361071 h 607724"/>
                <a:gd name="connsiteX2" fmla="*/ 529883 w 532796"/>
                <a:gd name="connsiteY2" fmla="*/ 205388 h 607724"/>
                <a:gd name="connsiteX3" fmla="*/ 520505 w 532796"/>
                <a:gd name="connsiteY3" fmla="*/ 74090 h 607724"/>
                <a:gd name="connsiteX4" fmla="*/ 477364 w 532796"/>
                <a:gd name="connsiteY4" fmla="*/ 8441 h 607724"/>
                <a:gd name="connsiteX5" fmla="*/ 424844 w 532796"/>
                <a:gd name="connsiteY5" fmla="*/ 0 h 607724"/>
                <a:gd name="connsiteX6" fmla="*/ 116293 w 532796"/>
                <a:gd name="connsiteY6" fmla="*/ 0 h 607724"/>
                <a:gd name="connsiteX7" fmla="*/ 25322 w 532796"/>
                <a:gd name="connsiteY7" fmla="*/ 25322 h 607724"/>
                <a:gd name="connsiteX8" fmla="*/ 0 w 532796"/>
                <a:gd name="connsiteY8" fmla="*/ 110666 h 607724"/>
                <a:gd name="connsiteX9" fmla="*/ 938 w 532796"/>
                <a:gd name="connsiteY9" fmla="*/ 113479 h 607724"/>
                <a:gd name="connsiteX10" fmla="*/ 938 w 532796"/>
                <a:gd name="connsiteY10" fmla="*/ 135050 h 607724"/>
                <a:gd name="connsiteX11" fmla="*/ 5627 w 532796"/>
                <a:gd name="connsiteY11" fmla="*/ 392958 h 607724"/>
                <a:gd name="connsiteX12" fmla="*/ 73152 w 532796"/>
                <a:gd name="connsiteY12" fmla="*/ 465172 h 607724"/>
                <a:gd name="connsiteX13" fmla="*/ 189445 w 532796"/>
                <a:gd name="connsiteY13" fmla="*/ 472674 h 607724"/>
                <a:gd name="connsiteX14" fmla="*/ 259783 w 532796"/>
                <a:gd name="connsiteY14" fmla="*/ 604911 h 607724"/>
                <a:gd name="connsiteX15" fmla="*/ 264473 w 532796"/>
                <a:gd name="connsiteY15" fmla="*/ 607724 h 607724"/>
                <a:gd name="connsiteX16" fmla="*/ 264473 w 532796"/>
                <a:gd name="connsiteY16" fmla="*/ 607724 h 607724"/>
                <a:gd name="connsiteX17" fmla="*/ 269162 w 532796"/>
                <a:gd name="connsiteY17" fmla="*/ 604911 h 607724"/>
                <a:gd name="connsiteX18" fmla="*/ 301986 w 532796"/>
                <a:gd name="connsiteY18" fmla="*/ 535510 h 607724"/>
                <a:gd name="connsiteX19" fmla="*/ 333873 w 532796"/>
                <a:gd name="connsiteY19" fmla="*/ 467985 h 607724"/>
                <a:gd name="connsiteX20" fmla="*/ 422969 w 532796"/>
                <a:gd name="connsiteY20" fmla="*/ 467047 h 607724"/>
                <a:gd name="connsiteX21" fmla="*/ 510188 w 532796"/>
                <a:gd name="connsiteY21" fmla="*/ 436098 h 607724"/>
                <a:gd name="connsiteX22" fmla="*/ 479239 w 532796"/>
                <a:gd name="connsiteY22" fmla="*/ 53457 h 607724"/>
                <a:gd name="connsiteX23" fmla="*/ 482991 w 532796"/>
                <a:gd name="connsiteY23" fmla="*/ 45017 h 607724"/>
                <a:gd name="connsiteX24" fmla="*/ 488618 w 532796"/>
                <a:gd name="connsiteY24" fmla="*/ 30011 h 607724"/>
                <a:gd name="connsiteX25" fmla="*/ 490494 w 532796"/>
                <a:gd name="connsiteY25" fmla="*/ 32825 h 607724"/>
                <a:gd name="connsiteX26" fmla="*/ 481115 w 532796"/>
                <a:gd name="connsiteY26" fmla="*/ 56271 h 607724"/>
                <a:gd name="connsiteX27" fmla="*/ 479239 w 532796"/>
                <a:gd name="connsiteY27" fmla="*/ 53457 h 607724"/>
                <a:gd name="connsiteX28" fmla="*/ 494245 w 532796"/>
                <a:gd name="connsiteY28" fmla="*/ 36576 h 607724"/>
                <a:gd name="connsiteX29" fmla="*/ 497996 w 532796"/>
                <a:gd name="connsiteY29" fmla="*/ 43141 h 607724"/>
                <a:gd name="connsiteX30" fmla="*/ 489556 w 532796"/>
                <a:gd name="connsiteY30" fmla="*/ 60960 h 607724"/>
                <a:gd name="connsiteX31" fmla="*/ 486742 w 532796"/>
                <a:gd name="connsiteY31" fmla="*/ 58146 h 607724"/>
                <a:gd name="connsiteX32" fmla="*/ 485804 w 532796"/>
                <a:gd name="connsiteY32" fmla="*/ 57209 h 607724"/>
                <a:gd name="connsiteX33" fmla="*/ 494245 w 532796"/>
                <a:gd name="connsiteY33" fmla="*/ 36576 h 607724"/>
                <a:gd name="connsiteX34" fmla="*/ 501748 w 532796"/>
                <a:gd name="connsiteY34" fmla="*/ 48768 h 607724"/>
                <a:gd name="connsiteX35" fmla="*/ 503623 w 532796"/>
                <a:gd name="connsiteY35" fmla="*/ 52519 h 607724"/>
                <a:gd name="connsiteX36" fmla="*/ 497058 w 532796"/>
                <a:gd name="connsiteY36" fmla="*/ 66587 h 607724"/>
                <a:gd name="connsiteX37" fmla="*/ 494245 w 532796"/>
                <a:gd name="connsiteY37" fmla="*/ 63774 h 607724"/>
                <a:gd name="connsiteX38" fmla="*/ 501748 w 532796"/>
                <a:gd name="connsiteY38" fmla="*/ 48768 h 607724"/>
                <a:gd name="connsiteX39" fmla="*/ 507375 w 532796"/>
                <a:gd name="connsiteY39" fmla="*/ 62836 h 607724"/>
                <a:gd name="connsiteX40" fmla="*/ 502686 w 532796"/>
                <a:gd name="connsiteY40" fmla="*/ 73152 h 607724"/>
                <a:gd name="connsiteX41" fmla="*/ 500810 w 532796"/>
                <a:gd name="connsiteY41" fmla="*/ 71276 h 607724"/>
                <a:gd name="connsiteX42" fmla="*/ 505499 w 532796"/>
                <a:gd name="connsiteY42" fmla="*/ 59084 h 607724"/>
                <a:gd name="connsiteX43" fmla="*/ 507375 w 532796"/>
                <a:gd name="connsiteY43" fmla="*/ 62836 h 607724"/>
                <a:gd name="connsiteX44" fmla="*/ 509250 w 532796"/>
                <a:gd name="connsiteY44" fmla="*/ 69401 h 607724"/>
                <a:gd name="connsiteX45" fmla="*/ 511126 w 532796"/>
                <a:gd name="connsiteY45" fmla="*/ 75028 h 607724"/>
                <a:gd name="connsiteX46" fmla="*/ 508313 w 532796"/>
                <a:gd name="connsiteY46" fmla="*/ 80655 h 607724"/>
                <a:gd name="connsiteX47" fmla="*/ 505499 w 532796"/>
                <a:gd name="connsiteY47" fmla="*/ 76903 h 607724"/>
                <a:gd name="connsiteX48" fmla="*/ 509250 w 532796"/>
                <a:gd name="connsiteY48" fmla="*/ 69401 h 607724"/>
                <a:gd name="connsiteX49" fmla="*/ 515815 w 532796"/>
                <a:gd name="connsiteY49" fmla="*/ 94722 h 607724"/>
                <a:gd name="connsiteX50" fmla="*/ 514878 w 532796"/>
                <a:gd name="connsiteY50" fmla="*/ 93785 h 607724"/>
                <a:gd name="connsiteX51" fmla="*/ 514878 w 532796"/>
                <a:gd name="connsiteY51" fmla="*/ 92847 h 607724"/>
                <a:gd name="connsiteX52" fmla="*/ 515815 w 532796"/>
                <a:gd name="connsiteY52" fmla="*/ 94722 h 607724"/>
                <a:gd name="connsiteX53" fmla="*/ 513002 w 532796"/>
                <a:gd name="connsiteY53" fmla="*/ 82530 h 607724"/>
                <a:gd name="connsiteX54" fmla="*/ 513940 w 532796"/>
                <a:gd name="connsiteY54" fmla="*/ 86282 h 607724"/>
                <a:gd name="connsiteX55" fmla="*/ 513002 w 532796"/>
                <a:gd name="connsiteY55" fmla="*/ 89095 h 607724"/>
                <a:gd name="connsiteX56" fmla="*/ 511126 w 532796"/>
                <a:gd name="connsiteY56" fmla="*/ 86282 h 607724"/>
                <a:gd name="connsiteX57" fmla="*/ 513002 w 532796"/>
                <a:gd name="connsiteY57" fmla="*/ 82530 h 607724"/>
                <a:gd name="connsiteX58" fmla="*/ 484866 w 532796"/>
                <a:gd name="connsiteY58" fmla="*/ 25322 h 607724"/>
                <a:gd name="connsiteX59" fmla="*/ 478302 w 532796"/>
                <a:gd name="connsiteY59" fmla="*/ 43141 h 607724"/>
                <a:gd name="connsiteX60" fmla="*/ 474550 w 532796"/>
                <a:gd name="connsiteY60" fmla="*/ 50644 h 607724"/>
                <a:gd name="connsiteX61" fmla="*/ 467985 w 532796"/>
                <a:gd name="connsiteY61" fmla="*/ 47830 h 607724"/>
                <a:gd name="connsiteX62" fmla="*/ 479239 w 532796"/>
                <a:gd name="connsiteY62" fmla="*/ 20633 h 607724"/>
                <a:gd name="connsiteX63" fmla="*/ 484866 w 532796"/>
                <a:gd name="connsiteY63" fmla="*/ 25322 h 607724"/>
                <a:gd name="connsiteX64" fmla="*/ 475488 w 532796"/>
                <a:gd name="connsiteY64" fmla="*/ 18757 h 607724"/>
                <a:gd name="connsiteX65" fmla="*/ 464234 w 532796"/>
                <a:gd name="connsiteY65" fmla="*/ 46892 h 607724"/>
                <a:gd name="connsiteX66" fmla="*/ 459545 w 532796"/>
                <a:gd name="connsiteY66" fmla="*/ 45017 h 607724"/>
                <a:gd name="connsiteX67" fmla="*/ 468923 w 532796"/>
                <a:gd name="connsiteY67" fmla="*/ 15006 h 607724"/>
                <a:gd name="connsiteX68" fmla="*/ 473612 w 532796"/>
                <a:gd name="connsiteY68" fmla="*/ 16881 h 607724"/>
                <a:gd name="connsiteX69" fmla="*/ 475488 w 532796"/>
                <a:gd name="connsiteY69" fmla="*/ 18757 h 607724"/>
                <a:gd name="connsiteX70" fmla="*/ 135988 w 532796"/>
                <a:gd name="connsiteY70" fmla="*/ 39390 h 607724"/>
                <a:gd name="connsiteX71" fmla="*/ 135988 w 532796"/>
                <a:gd name="connsiteY71" fmla="*/ 9378 h 607724"/>
                <a:gd name="connsiteX72" fmla="*/ 139739 w 532796"/>
                <a:gd name="connsiteY72" fmla="*/ 9378 h 607724"/>
                <a:gd name="connsiteX73" fmla="*/ 139739 w 532796"/>
                <a:gd name="connsiteY73" fmla="*/ 39390 h 607724"/>
                <a:gd name="connsiteX74" fmla="*/ 135988 w 532796"/>
                <a:gd name="connsiteY74" fmla="*/ 39390 h 607724"/>
                <a:gd name="connsiteX75" fmla="*/ 131298 w 532796"/>
                <a:gd name="connsiteY75" fmla="*/ 39390 h 607724"/>
                <a:gd name="connsiteX76" fmla="*/ 123796 w 532796"/>
                <a:gd name="connsiteY76" fmla="*/ 39390 h 607724"/>
                <a:gd name="connsiteX77" fmla="*/ 125671 w 532796"/>
                <a:gd name="connsiteY77" fmla="*/ 8441 h 607724"/>
                <a:gd name="connsiteX78" fmla="*/ 131298 w 532796"/>
                <a:gd name="connsiteY78" fmla="*/ 8441 h 607724"/>
                <a:gd name="connsiteX79" fmla="*/ 131298 w 532796"/>
                <a:gd name="connsiteY79" fmla="*/ 39390 h 607724"/>
                <a:gd name="connsiteX80" fmla="*/ 144428 w 532796"/>
                <a:gd name="connsiteY80" fmla="*/ 9378 h 607724"/>
                <a:gd name="connsiteX81" fmla="*/ 150055 w 532796"/>
                <a:gd name="connsiteY81" fmla="*/ 9378 h 607724"/>
                <a:gd name="connsiteX82" fmla="*/ 148180 w 532796"/>
                <a:gd name="connsiteY82" fmla="*/ 39390 h 607724"/>
                <a:gd name="connsiteX83" fmla="*/ 143490 w 532796"/>
                <a:gd name="connsiteY83" fmla="*/ 39390 h 607724"/>
                <a:gd name="connsiteX84" fmla="*/ 143490 w 532796"/>
                <a:gd name="connsiteY84" fmla="*/ 9378 h 607724"/>
                <a:gd name="connsiteX85" fmla="*/ 154745 w 532796"/>
                <a:gd name="connsiteY85" fmla="*/ 9378 h 607724"/>
                <a:gd name="connsiteX86" fmla="*/ 159434 w 532796"/>
                <a:gd name="connsiteY86" fmla="*/ 9378 h 607724"/>
                <a:gd name="connsiteX87" fmla="*/ 158496 w 532796"/>
                <a:gd name="connsiteY87" fmla="*/ 39390 h 607724"/>
                <a:gd name="connsiteX88" fmla="*/ 152869 w 532796"/>
                <a:gd name="connsiteY88" fmla="*/ 39390 h 607724"/>
                <a:gd name="connsiteX89" fmla="*/ 154745 w 532796"/>
                <a:gd name="connsiteY89" fmla="*/ 9378 h 607724"/>
                <a:gd name="connsiteX90" fmla="*/ 164123 w 532796"/>
                <a:gd name="connsiteY90" fmla="*/ 9378 h 607724"/>
                <a:gd name="connsiteX91" fmla="*/ 169750 w 532796"/>
                <a:gd name="connsiteY91" fmla="*/ 9378 h 607724"/>
                <a:gd name="connsiteX92" fmla="*/ 166937 w 532796"/>
                <a:gd name="connsiteY92" fmla="*/ 38452 h 607724"/>
                <a:gd name="connsiteX93" fmla="*/ 163185 w 532796"/>
                <a:gd name="connsiteY93" fmla="*/ 38452 h 607724"/>
                <a:gd name="connsiteX94" fmla="*/ 164123 w 532796"/>
                <a:gd name="connsiteY94" fmla="*/ 9378 h 607724"/>
                <a:gd name="connsiteX95" fmla="*/ 175377 w 532796"/>
                <a:gd name="connsiteY95" fmla="*/ 9378 h 607724"/>
                <a:gd name="connsiteX96" fmla="*/ 179129 w 532796"/>
                <a:gd name="connsiteY96" fmla="*/ 9378 h 607724"/>
                <a:gd name="connsiteX97" fmla="*/ 178191 w 532796"/>
                <a:gd name="connsiteY97" fmla="*/ 38452 h 607724"/>
                <a:gd name="connsiteX98" fmla="*/ 172564 w 532796"/>
                <a:gd name="connsiteY98" fmla="*/ 38452 h 607724"/>
                <a:gd name="connsiteX99" fmla="*/ 175377 w 532796"/>
                <a:gd name="connsiteY99" fmla="*/ 9378 h 607724"/>
                <a:gd name="connsiteX100" fmla="*/ 183818 w 532796"/>
                <a:gd name="connsiteY100" fmla="*/ 9378 h 607724"/>
                <a:gd name="connsiteX101" fmla="*/ 188507 w 532796"/>
                <a:gd name="connsiteY101" fmla="*/ 9378 h 607724"/>
                <a:gd name="connsiteX102" fmla="*/ 188507 w 532796"/>
                <a:gd name="connsiteY102" fmla="*/ 38452 h 607724"/>
                <a:gd name="connsiteX103" fmla="*/ 182880 w 532796"/>
                <a:gd name="connsiteY103" fmla="*/ 38452 h 607724"/>
                <a:gd name="connsiteX104" fmla="*/ 183818 w 532796"/>
                <a:gd name="connsiteY104" fmla="*/ 9378 h 607724"/>
                <a:gd name="connsiteX105" fmla="*/ 193196 w 532796"/>
                <a:gd name="connsiteY105" fmla="*/ 9378 h 607724"/>
                <a:gd name="connsiteX106" fmla="*/ 198823 w 532796"/>
                <a:gd name="connsiteY106" fmla="*/ 9378 h 607724"/>
                <a:gd name="connsiteX107" fmla="*/ 198823 w 532796"/>
                <a:gd name="connsiteY107" fmla="*/ 38452 h 607724"/>
                <a:gd name="connsiteX108" fmla="*/ 193196 w 532796"/>
                <a:gd name="connsiteY108" fmla="*/ 38452 h 607724"/>
                <a:gd name="connsiteX109" fmla="*/ 193196 w 532796"/>
                <a:gd name="connsiteY109" fmla="*/ 9378 h 607724"/>
                <a:gd name="connsiteX110" fmla="*/ 203513 w 532796"/>
                <a:gd name="connsiteY110" fmla="*/ 9378 h 607724"/>
                <a:gd name="connsiteX111" fmla="*/ 210078 w 532796"/>
                <a:gd name="connsiteY111" fmla="*/ 9378 h 607724"/>
                <a:gd name="connsiteX112" fmla="*/ 211953 w 532796"/>
                <a:gd name="connsiteY112" fmla="*/ 38452 h 607724"/>
                <a:gd name="connsiteX113" fmla="*/ 203513 w 532796"/>
                <a:gd name="connsiteY113" fmla="*/ 38452 h 607724"/>
                <a:gd name="connsiteX114" fmla="*/ 203513 w 532796"/>
                <a:gd name="connsiteY114" fmla="*/ 9378 h 607724"/>
                <a:gd name="connsiteX115" fmla="*/ 216642 w 532796"/>
                <a:gd name="connsiteY115" fmla="*/ 38452 h 607724"/>
                <a:gd name="connsiteX116" fmla="*/ 214767 w 532796"/>
                <a:gd name="connsiteY116" fmla="*/ 9378 h 607724"/>
                <a:gd name="connsiteX117" fmla="*/ 222270 w 532796"/>
                <a:gd name="connsiteY117" fmla="*/ 9378 h 607724"/>
                <a:gd name="connsiteX118" fmla="*/ 222270 w 532796"/>
                <a:gd name="connsiteY118" fmla="*/ 38452 h 607724"/>
                <a:gd name="connsiteX119" fmla="*/ 216642 w 532796"/>
                <a:gd name="connsiteY119" fmla="*/ 38452 h 607724"/>
                <a:gd name="connsiteX120" fmla="*/ 226959 w 532796"/>
                <a:gd name="connsiteY120" fmla="*/ 38452 h 607724"/>
                <a:gd name="connsiteX121" fmla="*/ 226959 w 532796"/>
                <a:gd name="connsiteY121" fmla="*/ 9378 h 607724"/>
                <a:gd name="connsiteX122" fmla="*/ 230710 w 532796"/>
                <a:gd name="connsiteY122" fmla="*/ 9378 h 607724"/>
                <a:gd name="connsiteX123" fmla="*/ 230710 w 532796"/>
                <a:gd name="connsiteY123" fmla="*/ 38452 h 607724"/>
                <a:gd name="connsiteX124" fmla="*/ 226959 w 532796"/>
                <a:gd name="connsiteY124" fmla="*/ 38452 h 607724"/>
                <a:gd name="connsiteX125" fmla="*/ 235399 w 532796"/>
                <a:gd name="connsiteY125" fmla="*/ 9378 h 607724"/>
                <a:gd name="connsiteX126" fmla="*/ 239151 w 532796"/>
                <a:gd name="connsiteY126" fmla="*/ 9378 h 607724"/>
                <a:gd name="connsiteX127" fmla="*/ 239151 w 532796"/>
                <a:gd name="connsiteY127" fmla="*/ 38452 h 607724"/>
                <a:gd name="connsiteX128" fmla="*/ 234462 w 532796"/>
                <a:gd name="connsiteY128" fmla="*/ 38452 h 607724"/>
                <a:gd name="connsiteX129" fmla="*/ 235399 w 532796"/>
                <a:gd name="connsiteY129" fmla="*/ 9378 h 607724"/>
                <a:gd name="connsiteX130" fmla="*/ 243840 w 532796"/>
                <a:gd name="connsiteY130" fmla="*/ 9378 h 607724"/>
                <a:gd name="connsiteX131" fmla="*/ 250405 w 532796"/>
                <a:gd name="connsiteY131" fmla="*/ 9378 h 607724"/>
                <a:gd name="connsiteX132" fmla="*/ 250405 w 532796"/>
                <a:gd name="connsiteY132" fmla="*/ 38452 h 607724"/>
                <a:gd name="connsiteX133" fmla="*/ 243840 w 532796"/>
                <a:gd name="connsiteY133" fmla="*/ 38452 h 607724"/>
                <a:gd name="connsiteX134" fmla="*/ 243840 w 532796"/>
                <a:gd name="connsiteY134" fmla="*/ 9378 h 607724"/>
                <a:gd name="connsiteX135" fmla="*/ 255094 w 532796"/>
                <a:gd name="connsiteY135" fmla="*/ 9378 h 607724"/>
                <a:gd name="connsiteX136" fmla="*/ 259783 w 532796"/>
                <a:gd name="connsiteY136" fmla="*/ 9378 h 607724"/>
                <a:gd name="connsiteX137" fmla="*/ 259783 w 532796"/>
                <a:gd name="connsiteY137" fmla="*/ 38452 h 607724"/>
                <a:gd name="connsiteX138" fmla="*/ 255094 w 532796"/>
                <a:gd name="connsiteY138" fmla="*/ 38452 h 607724"/>
                <a:gd name="connsiteX139" fmla="*/ 255094 w 532796"/>
                <a:gd name="connsiteY139" fmla="*/ 9378 h 607724"/>
                <a:gd name="connsiteX140" fmla="*/ 265410 w 532796"/>
                <a:gd name="connsiteY140" fmla="*/ 9378 h 607724"/>
                <a:gd name="connsiteX141" fmla="*/ 269162 w 532796"/>
                <a:gd name="connsiteY141" fmla="*/ 9378 h 607724"/>
                <a:gd name="connsiteX142" fmla="*/ 269162 w 532796"/>
                <a:gd name="connsiteY142" fmla="*/ 11254 h 607724"/>
                <a:gd name="connsiteX143" fmla="*/ 269162 w 532796"/>
                <a:gd name="connsiteY143" fmla="*/ 38452 h 607724"/>
                <a:gd name="connsiteX144" fmla="*/ 265410 w 532796"/>
                <a:gd name="connsiteY144" fmla="*/ 38452 h 607724"/>
                <a:gd name="connsiteX145" fmla="*/ 265410 w 532796"/>
                <a:gd name="connsiteY145" fmla="*/ 9378 h 607724"/>
                <a:gd name="connsiteX146" fmla="*/ 272913 w 532796"/>
                <a:gd name="connsiteY146" fmla="*/ 38452 h 607724"/>
                <a:gd name="connsiteX147" fmla="*/ 272913 w 532796"/>
                <a:gd name="connsiteY147" fmla="*/ 11254 h 607724"/>
                <a:gd name="connsiteX148" fmla="*/ 272913 w 532796"/>
                <a:gd name="connsiteY148" fmla="*/ 9378 h 607724"/>
                <a:gd name="connsiteX149" fmla="*/ 278540 w 532796"/>
                <a:gd name="connsiteY149" fmla="*/ 9378 h 607724"/>
                <a:gd name="connsiteX150" fmla="*/ 278540 w 532796"/>
                <a:gd name="connsiteY150" fmla="*/ 38452 h 607724"/>
                <a:gd name="connsiteX151" fmla="*/ 272913 w 532796"/>
                <a:gd name="connsiteY151" fmla="*/ 38452 h 607724"/>
                <a:gd name="connsiteX152" fmla="*/ 283230 w 532796"/>
                <a:gd name="connsiteY152" fmla="*/ 9378 h 607724"/>
                <a:gd name="connsiteX153" fmla="*/ 288857 w 532796"/>
                <a:gd name="connsiteY153" fmla="*/ 9378 h 607724"/>
                <a:gd name="connsiteX154" fmla="*/ 288857 w 532796"/>
                <a:gd name="connsiteY154" fmla="*/ 38452 h 607724"/>
                <a:gd name="connsiteX155" fmla="*/ 283230 w 532796"/>
                <a:gd name="connsiteY155" fmla="*/ 38452 h 607724"/>
                <a:gd name="connsiteX156" fmla="*/ 283230 w 532796"/>
                <a:gd name="connsiteY156" fmla="*/ 9378 h 607724"/>
                <a:gd name="connsiteX157" fmla="*/ 294484 w 532796"/>
                <a:gd name="connsiteY157" fmla="*/ 9378 h 607724"/>
                <a:gd name="connsiteX158" fmla="*/ 301049 w 532796"/>
                <a:gd name="connsiteY158" fmla="*/ 9378 h 607724"/>
                <a:gd name="connsiteX159" fmla="*/ 301049 w 532796"/>
                <a:gd name="connsiteY159" fmla="*/ 38452 h 607724"/>
                <a:gd name="connsiteX160" fmla="*/ 294484 w 532796"/>
                <a:gd name="connsiteY160" fmla="*/ 38452 h 607724"/>
                <a:gd name="connsiteX161" fmla="*/ 294484 w 532796"/>
                <a:gd name="connsiteY161" fmla="*/ 9378 h 607724"/>
                <a:gd name="connsiteX162" fmla="*/ 305738 w 532796"/>
                <a:gd name="connsiteY162" fmla="*/ 9378 h 607724"/>
                <a:gd name="connsiteX163" fmla="*/ 310427 w 532796"/>
                <a:gd name="connsiteY163" fmla="*/ 9378 h 607724"/>
                <a:gd name="connsiteX164" fmla="*/ 310427 w 532796"/>
                <a:gd name="connsiteY164" fmla="*/ 38452 h 607724"/>
                <a:gd name="connsiteX165" fmla="*/ 305738 w 532796"/>
                <a:gd name="connsiteY165" fmla="*/ 38452 h 607724"/>
                <a:gd name="connsiteX166" fmla="*/ 305738 w 532796"/>
                <a:gd name="connsiteY166" fmla="*/ 9378 h 607724"/>
                <a:gd name="connsiteX167" fmla="*/ 315116 w 532796"/>
                <a:gd name="connsiteY167" fmla="*/ 9378 h 607724"/>
                <a:gd name="connsiteX168" fmla="*/ 320743 w 532796"/>
                <a:gd name="connsiteY168" fmla="*/ 9378 h 607724"/>
                <a:gd name="connsiteX169" fmla="*/ 320743 w 532796"/>
                <a:gd name="connsiteY169" fmla="*/ 38452 h 607724"/>
                <a:gd name="connsiteX170" fmla="*/ 315116 w 532796"/>
                <a:gd name="connsiteY170" fmla="*/ 38452 h 607724"/>
                <a:gd name="connsiteX171" fmla="*/ 315116 w 532796"/>
                <a:gd name="connsiteY171" fmla="*/ 9378 h 607724"/>
                <a:gd name="connsiteX172" fmla="*/ 324495 w 532796"/>
                <a:gd name="connsiteY172" fmla="*/ 9378 h 607724"/>
                <a:gd name="connsiteX173" fmla="*/ 331998 w 532796"/>
                <a:gd name="connsiteY173" fmla="*/ 9378 h 607724"/>
                <a:gd name="connsiteX174" fmla="*/ 331998 w 532796"/>
                <a:gd name="connsiteY174" fmla="*/ 38452 h 607724"/>
                <a:gd name="connsiteX175" fmla="*/ 324495 w 532796"/>
                <a:gd name="connsiteY175" fmla="*/ 38452 h 607724"/>
                <a:gd name="connsiteX176" fmla="*/ 324495 w 532796"/>
                <a:gd name="connsiteY176" fmla="*/ 9378 h 607724"/>
                <a:gd name="connsiteX177" fmla="*/ 336687 w 532796"/>
                <a:gd name="connsiteY177" fmla="*/ 9378 h 607724"/>
                <a:gd name="connsiteX178" fmla="*/ 343252 w 532796"/>
                <a:gd name="connsiteY178" fmla="*/ 9378 h 607724"/>
                <a:gd name="connsiteX179" fmla="*/ 343252 w 532796"/>
                <a:gd name="connsiteY179" fmla="*/ 38452 h 607724"/>
                <a:gd name="connsiteX180" fmla="*/ 336687 w 532796"/>
                <a:gd name="connsiteY180" fmla="*/ 38452 h 607724"/>
                <a:gd name="connsiteX181" fmla="*/ 336687 w 532796"/>
                <a:gd name="connsiteY181" fmla="*/ 9378 h 607724"/>
                <a:gd name="connsiteX182" fmla="*/ 347941 w 532796"/>
                <a:gd name="connsiteY182" fmla="*/ 9378 h 607724"/>
                <a:gd name="connsiteX183" fmla="*/ 351692 w 532796"/>
                <a:gd name="connsiteY183" fmla="*/ 9378 h 607724"/>
                <a:gd name="connsiteX184" fmla="*/ 352630 w 532796"/>
                <a:gd name="connsiteY184" fmla="*/ 38452 h 607724"/>
                <a:gd name="connsiteX185" fmla="*/ 347941 w 532796"/>
                <a:gd name="connsiteY185" fmla="*/ 38452 h 607724"/>
                <a:gd name="connsiteX186" fmla="*/ 347941 w 532796"/>
                <a:gd name="connsiteY186" fmla="*/ 9378 h 607724"/>
                <a:gd name="connsiteX187" fmla="*/ 356382 w 532796"/>
                <a:gd name="connsiteY187" fmla="*/ 9378 h 607724"/>
                <a:gd name="connsiteX188" fmla="*/ 362009 w 532796"/>
                <a:gd name="connsiteY188" fmla="*/ 9378 h 607724"/>
                <a:gd name="connsiteX189" fmla="*/ 362946 w 532796"/>
                <a:gd name="connsiteY189" fmla="*/ 38452 h 607724"/>
                <a:gd name="connsiteX190" fmla="*/ 357319 w 532796"/>
                <a:gd name="connsiteY190" fmla="*/ 38452 h 607724"/>
                <a:gd name="connsiteX191" fmla="*/ 356382 w 532796"/>
                <a:gd name="connsiteY191" fmla="*/ 9378 h 607724"/>
                <a:gd name="connsiteX192" fmla="*/ 367636 w 532796"/>
                <a:gd name="connsiteY192" fmla="*/ 38452 h 607724"/>
                <a:gd name="connsiteX193" fmla="*/ 366698 w 532796"/>
                <a:gd name="connsiteY193" fmla="*/ 9378 h 607724"/>
                <a:gd name="connsiteX194" fmla="*/ 372325 w 532796"/>
                <a:gd name="connsiteY194" fmla="*/ 9378 h 607724"/>
                <a:gd name="connsiteX195" fmla="*/ 373263 w 532796"/>
                <a:gd name="connsiteY195" fmla="*/ 38452 h 607724"/>
                <a:gd name="connsiteX196" fmla="*/ 367636 w 532796"/>
                <a:gd name="connsiteY196" fmla="*/ 38452 h 607724"/>
                <a:gd name="connsiteX197" fmla="*/ 378890 w 532796"/>
                <a:gd name="connsiteY197" fmla="*/ 38452 h 607724"/>
                <a:gd name="connsiteX198" fmla="*/ 377952 w 532796"/>
                <a:gd name="connsiteY198" fmla="*/ 9378 h 607724"/>
                <a:gd name="connsiteX199" fmla="*/ 385455 w 532796"/>
                <a:gd name="connsiteY199" fmla="*/ 9378 h 607724"/>
                <a:gd name="connsiteX200" fmla="*/ 385455 w 532796"/>
                <a:gd name="connsiteY200" fmla="*/ 31887 h 607724"/>
                <a:gd name="connsiteX201" fmla="*/ 386393 w 532796"/>
                <a:gd name="connsiteY201" fmla="*/ 38452 h 607724"/>
                <a:gd name="connsiteX202" fmla="*/ 378890 w 532796"/>
                <a:gd name="connsiteY202" fmla="*/ 38452 h 607724"/>
                <a:gd name="connsiteX203" fmla="*/ 390144 w 532796"/>
                <a:gd name="connsiteY203" fmla="*/ 38452 h 607724"/>
                <a:gd name="connsiteX204" fmla="*/ 389206 w 532796"/>
                <a:gd name="connsiteY204" fmla="*/ 31887 h 607724"/>
                <a:gd name="connsiteX205" fmla="*/ 389206 w 532796"/>
                <a:gd name="connsiteY205" fmla="*/ 9378 h 607724"/>
                <a:gd name="connsiteX206" fmla="*/ 394833 w 532796"/>
                <a:gd name="connsiteY206" fmla="*/ 9378 h 607724"/>
                <a:gd name="connsiteX207" fmla="*/ 395771 w 532796"/>
                <a:gd name="connsiteY207" fmla="*/ 38452 h 607724"/>
                <a:gd name="connsiteX208" fmla="*/ 392020 w 532796"/>
                <a:gd name="connsiteY208" fmla="*/ 38452 h 607724"/>
                <a:gd name="connsiteX209" fmla="*/ 390144 w 532796"/>
                <a:gd name="connsiteY209" fmla="*/ 38452 h 607724"/>
                <a:gd name="connsiteX210" fmla="*/ 400460 w 532796"/>
                <a:gd name="connsiteY210" fmla="*/ 38452 h 607724"/>
                <a:gd name="connsiteX211" fmla="*/ 399522 w 532796"/>
                <a:gd name="connsiteY211" fmla="*/ 9378 h 607724"/>
                <a:gd name="connsiteX212" fmla="*/ 405150 w 532796"/>
                <a:gd name="connsiteY212" fmla="*/ 9378 h 607724"/>
                <a:gd name="connsiteX213" fmla="*/ 406087 w 532796"/>
                <a:gd name="connsiteY213" fmla="*/ 38452 h 607724"/>
                <a:gd name="connsiteX214" fmla="*/ 400460 w 532796"/>
                <a:gd name="connsiteY214" fmla="*/ 38452 h 607724"/>
                <a:gd name="connsiteX215" fmla="*/ 410777 w 532796"/>
                <a:gd name="connsiteY215" fmla="*/ 38452 h 607724"/>
                <a:gd name="connsiteX216" fmla="*/ 409839 w 532796"/>
                <a:gd name="connsiteY216" fmla="*/ 9378 h 607724"/>
                <a:gd name="connsiteX217" fmla="*/ 415466 w 532796"/>
                <a:gd name="connsiteY217" fmla="*/ 9378 h 607724"/>
                <a:gd name="connsiteX218" fmla="*/ 414528 w 532796"/>
                <a:gd name="connsiteY218" fmla="*/ 38452 h 607724"/>
                <a:gd name="connsiteX219" fmla="*/ 410777 w 532796"/>
                <a:gd name="connsiteY219" fmla="*/ 38452 h 607724"/>
                <a:gd name="connsiteX220" fmla="*/ 420155 w 532796"/>
                <a:gd name="connsiteY220" fmla="*/ 9378 h 607724"/>
                <a:gd name="connsiteX221" fmla="*/ 424844 w 532796"/>
                <a:gd name="connsiteY221" fmla="*/ 9378 h 607724"/>
                <a:gd name="connsiteX222" fmla="*/ 422969 w 532796"/>
                <a:gd name="connsiteY222" fmla="*/ 24384 h 607724"/>
                <a:gd name="connsiteX223" fmla="*/ 421093 w 532796"/>
                <a:gd name="connsiteY223" fmla="*/ 38452 h 607724"/>
                <a:gd name="connsiteX224" fmla="*/ 419217 w 532796"/>
                <a:gd name="connsiteY224" fmla="*/ 38452 h 607724"/>
                <a:gd name="connsiteX225" fmla="*/ 420155 w 532796"/>
                <a:gd name="connsiteY225" fmla="*/ 9378 h 607724"/>
                <a:gd name="connsiteX226" fmla="*/ 424844 w 532796"/>
                <a:gd name="connsiteY226" fmla="*/ 38452 h 607724"/>
                <a:gd name="connsiteX227" fmla="*/ 426720 w 532796"/>
                <a:gd name="connsiteY227" fmla="*/ 25322 h 607724"/>
                <a:gd name="connsiteX228" fmla="*/ 428596 w 532796"/>
                <a:gd name="connsiteY228" fmla="*/ 9378 h 607724"/>
                <a:gd name="connsiteX229" fmla="*/ 436098 w 532796"/>
                <a:gd name="connsiteY229" fmla="*/ 9378 h 607724"/>
                <a:gd name="connsiteX230" fmla="*/ 428596 w 532796"/>
                <a:gd name="connsiteY230" fmla="*/ 39390 h 607724"/>
                <a:gd name="connsiteX231" fmla="*/ 424844 w 532796"/>
                <a:gd name="connsiteY231" fmla="*/ 38452 h 607724"/>
                <a:gd name="connsiteX232" fmla="*/ 440788 w 532796"/>
                <a:gd name="connsiteY232" fmla="*/ 9378 h 607724"/>
                <a:gd name="connsiteX233" fmla="*/ 450166 w 532796"/>
                <a:gd name="connsiteY233" fmla="*/ 10316 h 607724"/>
                <a:gd name="connsiteX234" fmla="*/ 442663 w 532796"/>
                <a:gd name="connsiteY234" fmla="*/ 41265 h 607724"/>
                <a:gd name="connsiteX235" fmla="*/ 433285 w 532796"/>
                <a:gd name="connsiteY235" fmla="*/ 40327 h 607724"/>
                <a:gd name="connsiteX236" fmla="*/ 440788 w 532796"/>
                <a:gd name="connsiteY236" fmla="*/ 9378 h 607724"/>
                <a:gd name="connsiteX237" fmla="*/ 454855 w 532796"/>
                <a:gd name="connsiteY237" fmla="*/ 11254 h 607724"/>
                <a:gd name="connsiteX238" fmla="*/ 464234 w 532796"/>
                <a:gd name="connsiteY238" fmla="*/ 13130 h 607724"/>
                <a:gd name="connsiteX239" fmla="*/ 454855 w 532796"/>
                <a:gd name="connsiteY239" fmla="*/ 43141 h 607724"/>
                <a:gd name="connsiteX240" fmla="*/ 447353 w 532796"/>
                <a:gd name="connsiteY240" fmla="*/ 41265 h 607724"/>
                <a:gd name="connsiteX241" fmla="*/ 454855 w 532796"/>
                <a:gd name="connsiteY241" fmla="*/ 11254 h 607724"/>
                <a:gd name="connsiteX242" fmla="*/ 120982 w 532796"/>
                <a:gd name="connsiteY242" fmla="*/ 9378 h 607724"/>
                <a:gd name="connsiteX243" fmla="*/ 119106 w 532796"/>
                <a:gd name="connsiteY243" fmla="*/ 40327 h 607724"/>
                <a:gd name="connsiteX244" fmla="*/ 115355 w 532796"/>
                <a:gd name="connsiteY244" fmla="*/ 40327 h 607724"/>
                <a:gd name="connsiteX245" fmla="*/ 114417 w 532796"/>
                <a:gd name="connsiteY245" fmla="*/ 8441 h 607724"/>
                <a:gd name="connsiteX246" fmla="*/ 117231 w 532796"/>
                <a:gd name="connsiteY246" fmla="*/ 8441 h 607724"/>
                <a:gd name="connsiteX247" fmla="*/ 120982 w 532796"/>
                <a:gd name="connsiteY247" fmla="*/ 9378 h 607724"/>
                <a:gd name="connsiteX248" fmla="*/ 19695 w 532796"/>
                <a:gd name="connsiteY248" fmla="*/ 50644 h 607724"/>
                <a:gd name="connsiteX249" fmla="*/ 27198 w 532796"/>
                <a:gd name="connsiteY249" fmla="*/ 65649 h 607724"/>
                <a:gd name="connsiteX250" fmla="*/ 27198 w 532796"/>
                <a:gd name="connsiteY250" fmla="*/ 65649 h 607724"/>
                <a:gd name="connsiteX251" fmla="*/ 21570 w 532796"/>
                <a:gd name="connsiteY251" fmla="*/ 58146 h 607724"/>
                <a:gd name="connsiteX252" fmla="*/ 18757 w 532796"/>
                <a:gd name="connsiteY252" fmla="*/ 53457 h 607724"/>
                <a:gd name="connsiteX253" fmla="*/ 19695 w 532796"/>
                <a:gd name="connsiteY253" fmla="*/ 50644 h 607724"/>
                <a:gd name="connsiteX254" fmla="*/ 16881 w 532796"/>
                <a:gd name="connsiteY254" fmla="*/ 60022 h 607724"/>
                <a:gd name="connsiteX255" fmla="*/ 22508 w 532796"/>
                <a:gd name="connsiteY255" fmla="*/ 69401 h 607724"/>
                <a:gd name="connsiteX256" fmla="*/ 21570 w 532796"/>
                <a:gd name="connsiteY256" fmla="*/ 70338 h 607724"/>
                <a:gd name="connsiteX257" fmla="*/ 15006 w 532796"/>
                <a:gd name="connsiteY257" fmla="*/ 63774 h 607724"/>
                <a:gd name="connsiteX258" fmla="*/ 15943 w 532796"/>
                <a:gd name="connsiteY258" fmla="*/ 59084 h 607724"/>
                <a:gd name="connsiteX259" fmla="*/ 16881 w 532796"/>
                <a:gd name="connsiteY259" fmla="*/ 60022 h 607724"/>
                <a:gd name="connsiteX260" fmla="*/ 11254 w 532796"/>
                <a:gd name="connsiteY260" fmla="*/ 80655 h 607724"/>
                <a:gd name="connsiteX261" fmla="*/ 11254 w 532796"/>
                <a:gd name="connsiteY261" fmla="*/ 80655 h 607724"/>
                <a:gd name="connsiteX262" fmla="*/ 11254 w 532796"/>
                <a:gd name="connsiteY262" fmla="*/ 80655 h 607724"/>
                <a:gd name="connsiteX263" fmla="*/ 11254 w 532796"/>
                <a:gd name="connsiteY263" fmla="*/ 80655 h 607724"/>
                <a:gd name="connsiteX264" fmla="*/ 15006 w 532796"/>
                <a:gd name="connsiteY264" fmla="*/ 76903 h 607724"/>
                <a:gd name="connsiteX265" fmla="*/ 12192 w 532796"/>
                <a:gd name="connsiteY265" fmla="*/ 75966 h 607724"/>
                <a:gd name="connsiteX266" fmla="*/ 13130 w 532796"/>
                <a:gd name="connsiteY266" fmla="*/ 69401 h 607724"/>
                <a:gd name="connsiteX267" fmla="*/ 17819 w 532796"/>
                <a:gd name="connsiteY267" fmla="*/ 74090 h 607724"/>
                <a:gd name="connsiteX268" fmla="*/ 15006 w 532796"/>
                <a:gd name="connsiteY268" fmla="*/ 76903 h 607724"/>
                <a:gd name="connsiteX269" fmla="*/ 30949 w 532796"/>
                <a:gd name="connsiteY269" fmla="*/ 63774 h 607724"/>
                <a:gd name="connsiteX270" fmla="*/ 22508 w 532796"/>
                <a:gd name="connsiteY270" fmla="*/ 45017 h 607724"/>
                <a:gd name="connsiteX271" fmla="*/ 23446 w 532796"/>
                <a:gd name="connsiteY271" fmla="*/ 44079 h 607724"/>
                <a:gd name="connsiteX272" fmla="*/ 32825 w 532796"/>
                <a:gd name="connsiteY272" fmla="*/ 62836 h 607724"/>
                <a:gd name="connsiteX273" fmla="*/ 30949 w 532796"/>
                <a:gd name="connsiteY273" fmla="*/ 63774 h 607724"/>
                <a:gd name="connsiteX274" fmla="*/ 36576 w 532796"/>
                <a:gd name="connsiteY274" fmla="*/ 60022 h 607724"/>
                <a:gd name="connsiteX275" fmla="*/ 26260 w 532796"/>
                <a:gd name="connsiteY275" fmla="*/ 39390 h 607724"/>
                <a:gd name="connsiteX276" fmla="*/ 29073 w 532796"/>
                <a:gd name="connsiteY276" fmla="*/ 34700 h 607724"/>
                <a:gd name="connsiteX277" fmla="*/ 39390 w 532796"/>
                <a:gd name="connsiteY277" fmla="*/ 58146 h 607724"/>
                <a:gd name="connsiteX278" fmla="*/ 36576 w 532796"/>
                <a:gd name="connsiteY278" fmla="*/ 60022 h 607724"/>
                <a:gd name="connsiteX279" fmla="*/ 44079 w 532796"/>
                <a:gd name="connsiteY279" fmla="*/ 56271 h 607724"/>
                <a:gd name="connsiteX280" fmla="*/ 32825 w 532796"/>
                <a:gd name="connsiteY280" fmla="*/ 30949 h 607724"/>
                <a:gd name="connsiteX281" fmla="*/ 36576 w 532796"/>
                <a:gd name="connsiteY281" fmla="*/ 28135 h 607724"/>
                <a:gd name="connsiteX282" fmla="*/ 47830 w 532796"/>
                <a:gd name="connsiteY282" fmla="*/ 55333 h 607724"/>
                <a:gd name="connsiteX283" fmla="*/ 44079 w 532796"/>
                <a:gd name="connsiteY283" fmla="*/ 56271 h 607724"/>
                <a:gd name="connsiteX284" fmla="*/ 51582 w 532796"/>
                <a:gd name="connsiteY284" fmla="*/ 53457 h 607724"/>
                <a:gd name="connsiteX285" fmla="*/ 40327 w 532796"/>
                <a:gd name="connsiteY285" fmla="*/ 24384 h 607724"/>
                <a:gd name="connsiteX286" fmla="*/ 43141 w 532796"/>
                <a:gd name="connsiteY286" fmla="*/ 22508 h 607724"/>
                <a:gd name="connsiteX287" fmla="*/ 51582 w 532796"/>
                <a:gd name="connsiteY287" fmla="*/ 53457 h 607724"/>
                <a:gd name="connsiteX288" fmla="*/ 51582 w 532796"/>
                <a:gd name="connsiteY288" fmla="*/ 53457 h 607724"/>
                <a:gd name="connsiteX289" fmla="*/ 57209 w 532796"/>
                <a:gd name="connsiteY289" fmla="*/ 51582 h 607724"/>
                <a:gd name="connsiteX290" fmla="*/ 47830 w 532796"/>
                <a:gd name="connsiteY290" fmla="*/ 20633 h 607724"/>
                <a:gd name="connsiteX291" fmla="*/ 52519 w 532796"/>
                <a:gd name="connsiteY291" fmla="*/ 18757 h 607724"/>
                <a:gd name="connsiteX292" fmla="*/ 60022 w 532796"/>
                <a:gd name="connsiteY292" fmla="*/ 51582 h 607724"/>
                <a:gd name="connsiteX293" fmla="*/ 57209 w 532796"/>
                <a:gd name="connsiteY293" fmla="*/ 51582 h 607724"/>
                <a:gd name="connsiteX294" fmla="*/ 63774 w 532796"/>
                <a:gd name="connsiteY294" fmla="*/ 49706 h 607724"/>
                <a:gd name="connsiteX295" fmla="*/ 56271 w 532796"/>
                <a:gd name="connsiteY295" fmla="*/ 16881 h 607724"/>
                <a:gd name="connsiteX296" fmla="*/ 60960 w 532796"/>
                <a:gd name="connsiteY296" fmla="*/ 15006 h 607724"/>
                <a:gd name="connsiteX297" fmla="*/ 65649 w 532796"/>
                <a:gd name="connsiteY297" fmla="*/ 48768 h 607724"/>
                <a:gd name="connsiteX298" fmla="*/ 64711 w 532796"/>
                <a:gd name="connsiteY298" fmla="*/ 48768 h 607724"/>
                <a:gd name="connsiteX299" fmla="*/ 63774 w 532796"/>
                <a:gd name="connsiteY299" fmla="*/ 49706 h 607724"/>
                <a:gd name="connsiteX300" fmla="*/ 70338 w 532796"/>
                <a:gd name="connsiteY300" fmla="*/ 47830 h 607724"/>
                <a:gd name="connsiteX301" fmla="*/ 65649 w 532796"/>
                <a:gd name="connsiteY301" fmla="*/ 14068 h 607724"/>
                <a:gd name="connsiteX302" fmla="*/ 68463 w 532796"/>
                <a:gd name="connsiteY302" fmla="*/ 13130 h 607724"/>
                <a:gd name="connsiteX303" fmla="*/ 74090 w 532796"/>
                <a:gd name="connsiteY303" fmla="*/ 46892 h 607724"/>
                <a:gd name="connsiteX304" fmla="*/ 70338 w 532796"/>
                <a:gd name="connsiteY304" fmla="*/ 47830 h 607724"/>
                <a:gd name="connsiteX305" fmla="*/ 79717 w 532796"/>
                <a:gd name="connsiteY305" fmla="*/ 45954 h 607724"/>
                <a:gd name="connsiteX306" fmla="*/ 74090 w 532796"/>
                <a:gd name="connsiteY306" fmla="*/ 12192 h 607724"/>
                <a:gd name="connsiteX307" fmla="*/ 80655 w 532796"/>
                <a:gd name="connsiteY307" fmla="*/ 11254 h 607724"/>
                <a:gd name="connsiteX308" fmla="*/ 79717 w 532796"/>
                <a:gd name="connsiteY308" fmla="*/ 45954 h 607724"/>
                <a:gd name="connsiteX309" fmla="*/ 79717 w 532796"/>
                <a:gd name="connsiteY309" fmla="*/ 45954 h 607724"/>
                <a:gd name="connsiteX310" fmla="*/ 84406 w 532796"/>
                <a:gd name="connsiteY310" fmla="*/ 11254 h 607724"/>
                <a:gd name="connsiteX311" fmla="*/ 90033 w 532796"/>
                <a:gd name="connsiteY311" fmla="*/ 10316 h 607724"/>
                <a:gd name="connsiteX312" fmla="*/ 89095 w 532796"/>
                <a:gd name="connsiteY312" fmla="*/ 44079 h 607724"/>
                <a:gd name="connsiteX313" fmla="*/ 84406 w 532796"/>
                <a:gd name="connsiteY313" fmla="*/ 45017 h 607724"/>
                <a:gd name="connsiteX314" fmla="*/ 84406 w 532796"/>
                <a:gd name="connsiteY314" fmla="*/ 11254 h 607724"/>
                <a:gd name="connsiteX315" fmla="*/ 94722 w 532796"/>
                <a:gd name="connsiteY315" fmla="*/ 10316 h 607724"/>
                <a:gd name="connsiteX316" fmla="*/ 100350 w 532796"/>
                <a:gd name="connsiteY316" fmla="*/ 10316 h 607724"/>
                <a:gd name="connsiteX317" fmla="*/ 99412 w 532796"/>
                <a:gd name="connsiteY317" fmla="*/ 43141 h 607724"/>
                <a:gd name="connsiteX318" fmla="*/ 93785 w 532796"/>
                <a:gd name="connsiteY318" fmla="*/ 44079 h 607724"/>
                <a:gd name="connsiteX319" fmla="*/ 94722 w 532796"/>
                <a:gd name="connsiteY319" fmla="*/ 10316 h 607724"/>
                <a:gd name="connsiteX320" fmla="*/ 105039 w 532796"/>
                <a:gd name="connsiteY320" fmla="*/ 9378 h 607724"/>
                <a:gd name="connsiteX321" fmla="*/ 108790 w 532796"/>
                <a:gd name="connsiteY321" fmla="*/ 9378 h 607724"/>
                <a:gd name="connsiteX322" fmla="*/ 109728 w 532796"/>
                <a:gd name="connsiteY322" fmla="*/ 41265 h 607724"/>
                <a:gd name="connsiteX323" fmla="*/ 104101 w 532796"/>
                <a:gd name="connsiteY323" fmla="*/ 42203 h 607724"/>
                <a:gd name="connsiteX324" fmla="*/ 105039 w 532796"/>
                <a:gd name="connsiteY324" fmla="*/ 9378 h 607724"/>
                <a:gd name="connsiteX325" fmla="*/ 422031 w 532796"/>
                <a:gd name="connsiteY325" fmla="*/ 457669 h 607724"/>
                <a:gd name="connsiteX326" fmla="*/ 327308 w 532796"/>
                <a:gd name="connsiteY326" fmla="*/ 459545 h 607724"/>
                <a:gd name="connsiteX327" fmla="*/ 324495 w 532796"/>
                <a:gd name="connsiteY327" fmla="*/ 462358 h 607724"/>
                <a:gd name="connsiteX328" fmla="*/ 291670 w 532796"/>
                <a:gd name="connsiteY328" fmla="*/ 531759 h 607724"/>
                <a:gd name="connsiteX329" fmla="*/ 263535 w 532796"/>
                <a:gd name="connsiteY329" fmla="*/ 591781 h 607724"/>
                <a:gd name="connsiteX330" fmla="*/ 195072 w 532796"/>
                <a:gd name="connsiteY330" fmla="*/ 466110 h 607724"/>
                <a:gd name="connsiteX331" fmla="*/ 191321 w 532796"/>
                <a:gd name="connsiteY331" fmla="*/ 464234 h 607724"/>
                <a:gd name="connsiteX332" fmla="*/ 191321 w 532796"/>
                <a:gd name="connsiteY332" fmla="*/ 464234 h 607724"/>
                <a:gd name="connsiteX333" fmla="*/ 74090 w 532796"/>
                <a:gd name="connsiteY333" fmla="*/ 456731 h 607724"/>
                <a:gd name="connsiteX334" fmla="*/ 14068 w 532796"/>
                <a:gd name="connsiteY334" fmla="*/ 393895 h 607724"/>
                <a:gd name="connsiteX335" fmla="*/ 8441 w 532796"/>
                <a:gd name="connsiteY335" fmla="*/ 134112 h 607724"/>
                <a:gd name="connsiteX336" fmla="*/ 13130 w 532796"/>
                <a:gd name="connsiteY336" fmla="*/ 93785 h 607724"/>
                <a:gd name="connsiteX337" fmla="*/ 66587 w 532796"/>
                <a:gd name="connsiteY337" fmla="*/ 58146 h 607724"/>
                <a:gd name="connsiteX338" fmla="*/ 180066 w 532796"/>
                <a:gd name="connsiteY338" fmla="*/ 47830 h 607724"/>
                <a:gd name="connsiteX339" fmla="*/ 392958 w 532796"/>
                <a:gd name="connsiteY339" fmla="*/ 47830 h 607724"/>
                <a:gd name="connsiteX340" fmla="*/ 482053 w 532796"/>
                <a:gd name="connsiteY340" fmla="*/ 65649 h 607724"/>
                <a:gd name="connsiteX341" fmla="*/ 516753 w 532796"/>
                <a:gd name="connsiteY341" fmla="*/ 122858 h 607724"/>
                <a:gd name="connsiteX342" fmla="*/ 519567 w 532796"/>
                <a:gd name="connsiteY342" fmla="*/ 360133 h 607724"/>
                <a:gd name="connsiteX343" fmla="*/ 422031 w 532796"/>
                <a:gd name="connsiteY343" fmla="*/ 457669 h 607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Lst>
              <a:rect l="l" t="t" r="r" b="b"/>
              <a:pathLst>
                <a:path w="532796" h="607724">
                  <a:moveTo>
                    <a:pt x="510188" y="436098"/>
                  </a:moveTo>
                  <a:cubicBezTo>
                    <a:pt x="527070" y="413590"/>
                    <a:pt x="527070" y="383579"/>
                    <a:pt x="528007" y="361071"/>
                  </a:cubicBezTo>
                  <a:lnTo>
                    <a:pt x="529883" y="205388"/>
                  </a:lnTo>
                  <a:cubicBezTo>
                    <a:pt x="533634" y="200699"/>
                    <a:pt x="536448" y="129423"/>
                    <a:pt x="520505" y="74090"/>
                  </a:cubicBezTo>
                  <a:cubicBezTo>
                    <a:pt x="514878" y="52519"/>
                    <a:pt x="503623" y="22508"/>
                    <a:pt x="477364" y="8441"/>
                  </a:cubicBezTo>
                  <a:cubicBezTo>
                    <a:pt x="460482" y="0"/>
                    <a:pt x="441726" y="0"/>
                    <a:pt x="424844" y="0"/>
                  </a:cubicBezTo>
                  <a:lnTo>
                    <a:pt x="116293" y="0"/>
                  </a:lnTo>
                  <a:cubicBezTo>
                    <a:pt x="82530" y="0"/>
                    <a:pt x="47830" y="1876"/>
                    <a:pt x="25322" y="25322"/>
                  </a:cubicBezTo>
                  <a:cubicBezTo>
                    <a:pt x="3751" y="46892"/>
                    <a:pt x="938" y="79717"/>
                    <a:pt x="0" y="110666"/>
                  </a:cubicBezTo>
                  <a:cubicBezTo>
                    <a:pt x="0" y="111604"/>
                    <a:pt x="0" y="112542"/>
                    <a:pt x="938" y="113479"/>
                  </a:cubicBezTo>
                  <a:cubicBezTo>
                    <a:pt x="0" y="120982"/>
                    <a:pt x="938" y="127547"/>
                    <a:pt x="938" y="135050"/>
                  </a:cubicBezTo>
                  <a:cubicBezTo>
                    <a:pt x="6565" y="407025"/>
                    <a:pt x="6565" y="380766"/>
                    <a:pt x="5627" y="392958"/>
                  </a:cubicBezTo>
                  <a:cubicBezTo>
                    <a:pt x="4689" y="408901"/>
                    <a:pt x="-938" y="447353"/>
                    <a:pt x="73152" y="465172"/>
                  </a:cubicBezTo>
                  <a:cubicBezTo>
                    <a:pt x="111604" y="474550"/>
                    <a:pt x="150993" y="473612"/>
                    <a:pt x="189445" y="472674"/>
                  </a:cubicBezTo>
                  <a:cubicBezTo>
                    <a:pt x="212891" y="513002"/>
                    <a:pt x="240089" y="558956"/>
                    <a:pt x="259783" y="604911"/>
                  </a:cubicBezTo>
                  <a:cubicBezTo>
                    <a:pt x="260721" y="606787"/>
                    <a:pt x="262597" y="607724"/>
                    <a:pt x="264473" y="607724"/>
                  </a:cubicBezTo>
                  <a:cubicBezTo>
                    <a:pt x="264473" y="607724"/>
                    <a:pt x="264473" y="607724"/>
                    <a:pt x="264473" y="607724"/>
                  </a:cubicBezTo>
                  <a:cubicBezTo>
                    <a:pt x="266348" y="607724"/>
                    <a:pt x="268224" y="606787"/>
                    <a:pt x="269162" y="604911"/>
                  </a:cubicBezTo>
                  <a:cubicBezTo>
                    <a:pt x="280416" y="581465"/>
                    <a:pt x="290732" y="558018"/>
                    <a:pt x="301986" y="535510"/>
                  </a:cubicBezTo>
                  <a:cubicBezTo>
                    <a:pt x="312303" y="513002"/>
                    <a:pt x="322619" y="490494"/>
                    <a:pt x="333873" y="467985"/>
                  </a:cubicBezTo>
                  <a:cubicBezTo>
                    <a:pt x="362009" y="460482"/>
                    <a:pt x="392958" y="466110"/>
                    <a:pt x="422969" y="467047"/>
                  </a:cubicBezTo>
                  <a:cubicBezTo>
                    <a:pt x="451104" y="467985"/>
                    <a:pt x="489556" y="463296"/>
                    <a:pt x="510188" y="436098"/>
                  </a:cubicBezTo>
                  <a:close/>
                  <a:moveTo>
                    <a:pt x="479239" y="53457"/>
                  </a:moveTo>
                  <a:lnTo>
                    <a:pt x="482991" y="45017"/>
                  </a:lnTo>
                  <a:cubicBezTo>
                    <a:pt x="484866" y="40327"/>
                    <a:pt x="487680" y="34700"/>
                    <a:pt x="488618" y="30011"/>
                  </a:cubicBezTo>
                  <a:cubicBezTo>
                    <a:pt x="489556" y="30949"/>
                    <a:pt x="490494" y="31887"/>
                    <a:pt x="490494" y="32825"/>
                  </a:cubicBezTo>
                  <a:cubicBezTo>
                    <a:pt x="487680" y="40327"/>
                    <a:pt x="484866" y="48768"/>
                    <a:pt x="481115" y="56271"/>
                  </a:cubicBezTo>
                  <a:cubicBezTo>
                    <a:pt x="481115" y="54395"/>
                    <a:pt x="480177" y="53457"/>
                    <a:pt x="479239" y="53457"/>
                  </a:cubicBezTo>
                  <a:close/>
                  <a:moveTo>
                    <a:pt x="494245" y="36576"/>
                  </a:moveTo>
                  <a:cubicBezTo>
                    <a:pt x="495183" y="38452"/>
                    <a:pt x="497058" y="40327"/>
                    <a:pt x="497996" y="43141"/>
                  </a:cubicBezTo>
                  <a:cubicBezTo>
                    <a:pt x="496121" y="49706"/>
                    <a:pt x="493307" y="55333"/>
                    <a:pt x="489556" y="60960"/>
                  </a:cubicBezTo>
                  <a:cubicBezTo>
                    <a:pt x="488618" y="60022"/>
                    <a:pt x="487680" y="59084"/>
                    <a:pt x="486742" y="58146"/>
                  </a:cubicBezTo>
                  <a:cubicBezTo>
                    <a:pt x="486742" y="58146"/>
                    <a:pt x="485804" y="58146"/>
                    <a:pt x="485804" y="57209"/>
                  </a:cubicBezTo>
                  <a:cubicBezTo>
                    <a:pt x="489556" y="50644"/>
                    <a:pt x="492369" y="44079"/>
                    <a:pt x="494245" y="36576"/>
                  </a:cubicBezTo>
                  <a:close/>
                  <a:moveTo>
                    <a:pt x="501748" y="48768"/>
                  </a:moveTo>
                  <a:cubicBezTo>
                    <a:pt x="502686" y="49706"/>
                    <a:pt x="502686" y="51582"/>
                    <a:pt x="503623" y="52519"/>
                  </a:cubicBezTo>
                  <a:cubicBezTo>
                    <a:pt x="501748" y="57209"/>
                    <a:pt x="498934" y="61898"/>
                    <a:pt x="497058" y="66587"/>
                  </a:cubicBezTo>
                  <a:cubicBezTo>
                    <a:pt x="496121" y="65649"/>
                    <a:pt x="495183" y="64711"/>
                    <a:pt x="494245" y="63774"/>
                  </a:cubicBezTo>
                  <a:cubicBezTo>
                    <a:pt x="497058" y="59084"/>
                    <a:pt x="499872" y="54395"/>
                    <a:pt x="501748" y="48768"/>
                  </a:cubicBezTo>
                  <a:close/>
                  <a:moveTo>
                    <a:pt x="507375" y="62836"/>
                  </a:moveTo>
                  <a:cubicBezTo>
                    <a:pt x="505499" y="66587"/>
                    <a:pt x="504561" y="69401"/>
                    <a:pt x="502686" y="73152"/>
                  </a:cubicBezTo>
                  <a:cubicBezTo>
                    <a:pt x="501748" y="72214"/>
                    <a:pt x="501748" y="71276"/>
                    <a:pt x="500810" y="71276"/>
                  </a:cubicBezTo>
                  <a:cubicBezTo>
                    <a:pt x="502686" y="67525"/>
                    <a:pt x="503623" y="62836"/>
                    <a:pt x="505499" y="59084"/>
                  </a:cubicBezTo>
                  <a:cubicBezTo>
                    <a:pt x="506437" y="60022"/>
                    <a:pt x="507375" y="61898"/>
                    <a:pt x="507375" y="62836"/>
                  </a:cubicBezTo>
                  <a:close/>
                  <a:moveTo>
                    <a:pt x="509250" y="69401"/>
                  </a:moveTo>
                  <a:cubicBezTo>
                    <a:pt x="510188" y="71276"/>
                    <a:pt x="510188" y="73152"/>
                    <a:pt x="511126" y="75028"/>
                  </a:cubicBezTo>
                  <a:cubicBezTo>
                    <a:pt x="510188" y="76903"/>
                    <a:pt x="509250" y="78779"/>
                    <a:pt x="508313" y="80655"/>
                  </a:cubicBezTo>
                  <a:cubicBezTo>
                    <a:pt x="507375" y="79717"/>
                    <a:pt x="506437" y="77841"/>
                    <a:pt x="505499" y="76903"/>
                  </a:cubicBezTo>
                  <a:cubicBezTo>
                    <a:pt x="507375" y="75028"/>
                    <a:pt x="508313" y="72214"/>
                    <a:pt x="509250" y="69401"/>
                  </a:cubicBezTo>
                  <a:close/>
                  <a:moveTo>
                    <a:pt x="515815" y="94722"/>
                  </a:moveTo>
                  <a:cubicBezTo>
                    <a:pt x="515815" y="94722"/>
                    <a:pt x="515815" y="93785"/>
                    <a:pt x="514878" y="93785"/>
                  </a:cubicBezTo>
                  <a:cubicBezTo>
                    <a:pt x="514878" y="93785"/>
                    <a:pt x="514878" y="93785"/>
                    <a:pt x="514878" y="92847"/>
                  </a:cubicBezTo>
                  <a:cubicBezTo>
                    <a:pt x="515815" y="93785"/>
                    <a:pt x="515815" y="94722"/>
                    <a:pt x="515815" y="94722"/>
                  </a:cubicBezTo>
                  <a:close/>
                  <a:moveTo>
                    <a:pt x="513002" y="82530"/>
                  </a:moveTo>
                  <a:cubicBezTo>
                    <a:pt x="513002" y="83468"/>
                    <a:pt x="513940" y="85344"/>
                    <a:pt x="513940" y="86282"/>
                  </a:cubicBezTo>
                  <a:cubicBezTo>
                    <a:pt x="513940" y="87220"/>
                    <a:pt x="513002" y="88158"/>
                    <a:pt x="513002" y="89095"/>
                  </a:cubicBezTo>
                  <a:cubicBezTo>
                    <a:pt x="512064" y="88158"/>
                    <a:pt x="512064" y="87220"/>
                    <a:pt x="511126" y="86282"/>
                  </a:cubicBezTo>
                  <a:cubicBezTo>
                    <a:pt x="512064" y="84406"/>
                    <a:pt x="513002" y="83468"/>
                    <a:pt x="513002" y="82530"/>
                  </a:cubicBezTo>
                  <a:close/>
                  <a:moveTo>
                    <a:pt x="484866" y="25322"/>
                  </a:moveTo>
                  <a:cubicBezTo>
                    <a:pt x="482991" y="30949"/>
                    <a:pt x="481115" y="37514"/>
                    <a:pt x="478302" y="43141"/>
                  </a:cubicBezTo>
                  <a:lnTo>
                    <a:pt x="474550" y="50644"/>
                  </a:lnTo>
                  <a:cubicBezTo>
                    <a:pt x="472674" y="49706"/>
                    <a:pt x="469861" y="48768"/>
                    <a:pt x="467985" y="47830"/>
                  </a:cubicBezTo>
                  <a:cubicBezTo>
                    <a:pt x="472674" y="39390"/>
                    <a:pt x="476426" y="30011"/>
                    <a:pt x="479239" y="20633"/>
                  </a:cubicBezTo>
                  <a:cubicBezTo>
                    <a:pt x="482053" y="22508"/>
                    <a:pt x="483929" y="24384"/>
                    <a:pt x="484866" y="25322"/>
                  </a:cubicBezTo>
                  <a:close/>
                  <a:moveTo>
                    <a:pt x="475488" y="18757"/>
                  </a:moveTo>
                  <a:cubicBezTo>
                    <a:pt x="472674" y="28135"/>
                    <a:pt x="468923" y="37514"/>
                    <a:pt x="464234" y="46892"/>
                  </a:cubicBezTo>
                  <a:cubicBezTo>
                    <a:pt x="462358" y="45954"/>
                    <a:pt x="461420" y="45954"/>
                    <a:pt x="459545" y="45017"/>
                  </a:cubicBezTo>
                  <a:cubicBezTo>
                    <a:pt x="464234" y="35638"/>
                    <a:pt x="467985" y="25322"/>
                    <a:pt x="468923" y="15006"/>
                  </a:cubicBezTo>
                  <a:cubicBezTo>
                    <a:pt x="470799" y="15943"/>
                    <a:pt x="471737" y="15943"/>
                    <a:pt x="473612" y="16881"/>
                  </a:cubicBezTo>
                  <a:cubicBezTo>
                    <a:pt x="473612" y="17819"/>
                    <a:pt x="474550" y="17819"/>
                    <a:pt x="475488" y="18757"/>
                  </a:cubicBezTo>
                  <a:close/>
                  <a:moveTo>
                    <a:pt x="135988" y="39390"/>
                  </a:moveTo>
                  <a:lnTo>
                    <a:pt x="135988" y="9378"/>
                  </a:lnTo>
                  <a:lnTo>
                    <a:pt x="139739" y="9378"/>
                  </a:lnTo>
                  <a:lnTo>
                    <a:pt x="139739" y="39390"/>
                  </a:lnTo>
                  <a:cubicBezTo>
                    <a:pt x="138801" y="39390"/>
                    <a:pt x="137863" y="39390"/>
                    <a:pt x="135988" y="39390"/>
                  </a:cubicBezTo>
                  <a:close/>
                  <a:moveTo>
                    <a:pt x="131298" y="39390"/>
                  </a:moveTo>
                  <a:cubicBezTo>
                    <a:pt x="128485" y="39390"/>
                    <a:pt x="126609" y="39390"/>
                    <a:pt x="123796" y="39390"/>
                  </a:cubicBezTo>
                  <a:cubicBezTo>
                    <a:pt x="125671" y="29073"/>
                    <a:pt x="125671" y="18757"/>
                    <a:pt x="125671" y="8441"/>
                  </a:cubicBezTo>
                  <a:lnTo>
                    <a:pt x="131298" y="8441"/>
                  </a:lnTo>
                  <a:lnTo>
                    <a:pt x="131298" y="39390"/>
                  </a:lnTo>
                  <a:close/>
                  <a:moveTo>
                    <a:pt x="144428" y="9378"/>
                  </a:moveTo>
                  <a:lnTo>
                    <a:pt x="150055" y="9378"/>
                  </a:lnTo>
                  <a:cubicBezTo>
                    <a:pt x="150055" y="19695"/>
                    <a:pt x="150055" y="29073"/>
                    <a:pt x="148180" y="39390"/>
                  </a:cubicBezTo>
                  <a:cubicBezTo>
                    <a:pt x="146304" y="39390"/>
                    <a:pt x="145366" y="39390"/>
                    <a:pt x="143490" y="39390"/>
                  </a:cubicBezTo>
                  <a:lnTo>
                    <a:pt x="143490" y="9378"/>
                  </a:lnTo>
                  <a:close/>
                  <a:moveTo>
                    <a:pt x="154745" y="9378"/>
                  </a:moveTo>
                  <a:lnTo>
                    <a:pt x="159434" y="9378"/>
                  </a:lnTo>
                  <a:cubicBezTo>
                    <a:pt x="159434" y="19695"/>
                    <a:pt x="159434" y="29073"/>
                    <a:pt x="158496" y="39390"/>
                  </a:cubicBezTo>
                  <a:cubicBezTo>
                    <a:pt x="156620" y="39390"/>
                    <a:pt x="154745" y="39390"/>
                    <a:pt x="152869" y="39390"/>
                  </a:cubicBezTo>
                  <a:cubicBezTo>
                    <a:pt x="154745" y="29073"/>
                    <a:pt x="155682" y="19695"/>
                    <a:pt x="154745" y="9378"/>
                  </a:cubicBezTo>
                  <a:close/>
                  <a:moveTo>
                    <a:pt x="164123" y="9378"/>
                  </a:moveTo>
                  <a:lnTo>
                    <a:pt x="169750" y="9378"/>
                  </a:lnTo>
                  <a:cubicBezTo>
                    <a:pt x="169750" y="19695"/>
                    <a:pt x="168812" y="29073"/>
                    <a:pt x="166937" y="38452"/>
                  </a:cubicBezTo>
                  <a:cubicBezTo>
                    <a:pt x="165999" y="38452"/>
                    <a:pt x="164123" y="38452"/>
                    <a:pt x="163185" y="38452"/>
                  </a:cubicBezTo>
                  <a:cubicBezTo>
                    <a:pt x="164123" y="29073"/>
                    <a:pt x="164123" y="19695"/>
                    <a:pt x="164123" y="9378"/>
                  </a:cubicBezTo>
                  <a:close/>
                  <a:moveTo>
                    <a:pt x="175377" y="9378"/>
                  </a:moveTo>
                  <a:lnTo>
                    <a:pt x="179129" y="9378"/>
                  </a:lnTo>
                  <a:lnTo>
                    <a:pt x="178191" y="38452"/>
                  </a:lnTo>
                  <a:cubicBezTo>
                    <a:pt x="176315" y="38452"/>
                    <a:pt x="174439" y="38452"/>
                    <a:pt x="172564" y="38452"/>
                  </a:cubicBezTo>
                  <a:cubicBezTo>
                    <a:pt x="174439" y="29073"/>
                    <a:pt x="175377" y="19695"/>
                    <a:pt x="175377" y="9378"/>
                  </a:cubicBezTo>
                  <a:close/>
                  <a:moveTo>
                    <a:pt x="183818" y="9378"/>
                  </a:moveTo>
                  <a:lnTo>
                    <a:pt x="188507" y="9378"/>
                  </a:lnTo>
                  <a:lnTo>
                    <a:pt x="188507" y="38452"/>
                  </a:lnTo>
                  <a:lnTo>
                    <a:pt x="182880" y="38452"/>
                  </a:lnTo>
                  <a:lnTo>
                    <a:pt x="183818" y="9378"/>
                  </a:lnTo>
                  <a:close/>
                  <a:moveTo>
                    <a:pt x="193196" y="9378"/>
                  </a:moveTo>
                  <a:lnTo>
                    <a:pt x="198823" y="9378"/>
                  </a:lnTo>
                  <a:lnTo>
                    <a:pt x="198823" y="38452"/>
                  </a:lnTo>
                  <a:lnTo>
                    <a:pt x="193196" y="38452"/>
                  </a:lnTo>
                  <a:lnTo>
                    <a:pt x="193196" y="9378"/>
                  </a:lnTo>
                  <a:close/>
                  <a:moveTo>
                    <a:pt x="203513" y="9378"/>
                  </a:moveTo>
                  <a:lnTo>
                    <a:pt x="210078" y="9378"/>
                  </a:lnTo>
                  <a:lnTo>
                    <a:pt x="211953" y="38452"/>
                  </a:lnTo>
                  <a:lnTo>
                    <a:pt x="203513" y="38452"/>
                  </a:lnTo>
                  <a:lnTo>
                    <a:pt x="203513" y="9378"/>
                  </a:lnTo>
                  <a:close/>
                  <a:moveTo>
                    <a:pt x="216642" y="38452"/>
                  </a:moveTo>
                  <a:lnTo>
                    <a:pt x="214767" y="9378"/>
                  </a:lnTo>
                  <a:lnTo>
                    <a:pt x="222270" y="9378"/>
                  </a:lnTo>
                  <a:cubicBezTo>
                    <a:pt x="222270" y="18757"/>
                    <a:pt x="222270" y="29073"/>
                    <a:pt x="222270" y="38452"/>
                  </a:cubicBezTo>
                  <a:lnTo>
                    <a:pt x="216642" y="38452"/>
                  </a:lnTo>
                  <a:close/>
                  <a:moveTo>
                    <a:pt x="226959" y="38452"/>
                  </a:moveTo>
                  <a:cubicBezTo>
                    <a:pt x="226959" y="29073"/>
                    <a:pt x="226021" y="18757"/>
                    <a:pt x="226959" y="9378"/>
                  </a:cubicBezTo>
                  <a:lnTo>
                    <a:pt x="230710" y="9378"/>
                  </a:lnTo>
                  <a:lnTo>
                    <a:pt x="230710" y="38452"/>
                  </a:lnTo>
                  <a:lnTo>
                    <a:pt x="226959" y="38452"/>
                  </a:lnTo>
                  <a:close/>
                  <a:moveTo>
                    <a:pt x="235399" y="9378"/>
                  </a:moveTo>
                  <a:lnTo>
                    <a:pt x="239151" y="9378"/>
                  </a:lnTo>
                  <a:lnTo>
                    <a:pt x="239151" y="38452"/>
                  </a:lnTo>
                  <a:lnTo>
                    <a:pt x="234462" y="38452"/>
                  </a:lnTo>
                  <a:lnTo>
                    <a:pt x="235399" y="9378"/>
                  </a:lnTo>
                  <a:close/>
                  <a:moveTo>
                    <a:pt x="243840" y="9378"/>
                  </a:moveTo>
                  <a:lnTo>
                    <a:pt x="250405" y="9378"/>
                  </a:lnTo>
                  <a:lnTo>
                    <a:pt x="250405" y="38452"/>
                  </a:lnTo>
                  <a:lnTo>
                    <a:pt x="243840" y="38452"/>
                  </a:lnTo>
                  <a:lnTo>
                    <a:pt x="243840" y="9378"/>
                  </a:lnTo>
                  <a:close/>
                  <a:moveTo>
                    <a:pt x="255094" y="9378"/>
                  </a:moveTo>
                  <a:lnTo>
                    <a:pt x="259783" y="9378"/>
                  </a:lnTo>
                  <a:lnTo>
                    <a:pt x="259783" y="38452"/>
                  </a:lnTo>
                  <a:lnTo>
                    <a:pt x="255094" y="38452"/>
                  </a:lnTo>
                  <a:lnTo>
                    <a:pt x="255094" y="9378"/>
                  </a:lnTo>
                  <a:close/>
                  <a:moveTo>
                    <a:pt x="265410" y="9378"/>
                  </a:moveTo>
                  <a:lnTo>
                    <a:pt x="269162" y="9378"/>
                  </a:lnTo>
                  <a:cubicBezTo>
                    <a:pt x="269162" y="10316"/>
                    <a:pt x="269162" y="10316"/>
                    <a:pt x="269162" y="11254"/>
                  </a:cubicBezTo>
                  <a:lnTo>
                    <a:pt x="269162" y="38452"/>
                  </a:lnTo>
                  <a:lnTo>
                    <a:pt x="265410" y="38452"/>
                  </a:lnTo>
                  <a:lnTo>
                    <a:pt x="265410" y="9378"/>
                  </a:lnTo>
                  <a:close/>
                  <a:moveTo>
                    <a:pt x="272913" y="38452"/>
                  </a:moveTo>
                  <a:lnTo>
                    <a:pt x="272913" y="11254"/>
                  </a:lnTo>
                  <a:cubicBezTo>
                    <a:pt x="272913" y="10316"/>
                    <a:pt x="272913" y="10316"/>
                    <a:pt x="272913" y="9378"/>
                  </a:cubicBezTo>
                  <a:lnTo>
                    <a:pt x="278540" y="9378"/>
                  </a:lnTo>
                  <a:lnTo>
                    <a:pt x="278540" y="38452"/>
                  </a:lnTo>
                  <a:lnTo>
                    <a:pt x="272913" y="38452"/>
                  </a:lnTo>
                  <a:close/>
                  <a:moveTo>
                    <a:pt x="283230" y="9378"/>
                  </a:moveTo>
                  <a:lnTo>
                    <a:pt x="288857" y="9378"/>
                  </a:lnTo>
                  <a:lnTo>
                    <a:pt x="288857" y="38452"/>
                  </a:lnTo>
                  <a:lnTo>
                    <a:pt x="283230" y="38452"/>
                  </a:lnTo>
                  <a:lnTo>
                    <a:pt x="283230" y="9378"/>
                  </a:lnTo>
                  <a:close/>
                  <a:moveTo>
                    <a:pt x="294484" y="9378"/>
                  </a:moveTo>
                  <a:lnTo>
                    <a:pt x="301049" y="9378"/>
                  </a:lnTo>
                  <a:lnTo>
                    <a:pt x="301049" y="38452"/>
                  </a:lnTo>
                  <a:lnTo>
                    <a:pt x="294484" y="38452"/>
                  </a:lnTo>
                  <a:lnTo>
                    <a:pt x="294484" y="9378"/>
                  </a:lnTo>
                  <a:close/>
                  <a:moveTo>
                    <a:pt x="305738" y="9378"/>
                  </a:moveTo>
                  <a:lnTo>
                    <a:pt x="310427" y="9378"/>
                  </a:lnTo>
                  <a:lnTo>
                    <a:pt x="310427" y="38452"/>
                  </a:lnTo>
                  <a:lnTo>
                    <a:pt x="305738" y="38452"/>
                  </a:lnTo>
                  <a:lnTo>
                    <a:pt x="305738" y="9378"/>
                  </a:lnTo>
                  <a:close/>
                  <a:moveTo>
                    <a:pt x="315116" y="9378"/>
                  </a:moveTo>
                  <a:lnTo>
                    <a:pt x="320743" y="9378"/>
                  </a:lnTo>
                  <a:lnTo>
                    <a:pt x="320743" y="38452"/>
                  </a:lnTo>
                  <a:lnTo>
                    <a:pt x="315116" y="38452"/>
                  </a:lnTo>
                  <a:lnTo>
                    <a:pt x="315116" y="9378"/>
                  </a:lnTo>
                  <a:close/>
                  <a:moveTo>
                    <a:pt x="324495" y="9378"/>
                  </a:moveTo>
                  <a:lnTo>
                    <a:pt x="331998" y="9378"/>
                  </a:lnTo>
                  <a:lnTo>
                    <a:pt x="331998" y="38452"/>
                  </a:lnTo>
                  <a:lnTo>
                    <a:pt x="324495" y="38452"/>
                  </a:lnTo>
                  <a:lnTo>
                    <a:pt x="324495" y="9378"/>
                  </a:lnTo>
                  <a:close/>
                  <a:moveTo>
                    <a:pt x="336687" y="9378"/>
                  </a:moveTo>
                  <a:lnTo>
                    <a:pt x="343252" y="9378"/>
                  </a:lnTo>
                  <a:lnTo>
                    <a:pt x="343252" y="38452"/>
                  </a:lnTo>
                  <a:lnTo>
                    <a:pt x="336687" y="38452"/>
                  </a:lnTo>
                  <a:lnTo>
                    <a:pt x="336687" y="9378"/>
                  </a:lnTo>
                  <a:close/>
                  <a:moveTo>
                    <a:pt x="347941" y="9378"/>
                  </a:moveTo>
                  <a:lnTo>
                    <a:pt x="351692" y="9378"/>
                  </a:lnTo>
                  <a:cubicBezTo>
                    <a:pt x="352630" y="18757"/>
                    <a:pt x="352630" y="29073"/>
                    <a:pt x="352630" y="38452"/>
                  </a:cubicBezTo>
                  <a:lnTo>
                    <a:pt x="347941" y="38452"/>
                  </a:lnTo>
                  <a:lnTo>
                    <a:pt x="347941" y="9378"/>
                  </a:lnTo>
                  <a:close/>
                  <a:moveTo>
                    <a:pt x="356382" y="9378"/>
                  </a:moveTo>
                  <a:lnTo>
                    <a:pt x="362009" y="9378"/>
                  </a:lnTo>
                  <a:cubicBezTo>
                    <a:pt x="361071" y="18757"/>
                    <a:pt x="362009" y="29073"/>
                    <a:pt x="362946" y="38452"/>
                  </a:cubicBezTo>
                  <a:lnTo>
                    <a:pt x="357319" y="38452"/>
                  </a:lnTo>
                  <a:cubicBezTo>
                    <a:pt x="357319" y="28135"/>
                    <a:pt x="357319" y="18757"/>
                    <a:pt x="356382" y="9378"/>
                  </a:cubicBezTo>
                  <a:close/>
                  <a:moveTo>
                    <a:pt x="367636" y="38452"/>
                  </a:moveTo>
                  <a:cubicBezTo>
                    <a:pt x="366698" y="29073"/>
                    <a:pt x="365760" y="19695"/>
                    <a:pt x="366698" y="9378"/>
                  </a:cubicBezTo>
                  <a:lnTo>
                    <a:pt x="372325" y="9378"/>
                  </a:lnTo>
                  <a:lnTo>
                    <a:pt x="373263" y="38452"/>
                  </a:lnTo>
                  <a:lnTo>
                    <a:pt x="367636" y="38452"/>
                  </a:lnTo>
                  <a:close/>
                  <a:moveTo>
                    <a:pt x="378890" y="38452"/>
                  </a:moveTo>
                  <a:lnTo>
                    <a:pt x="377952" y="9378"/>
                  </a:lnTo>
                  <a:lnTo>
                    <a:pt x="385455" y="9378"/>
                  </a:lnTo>
                  <a:lnTo>
                    <a:pt x="385455" y="31887"/>
                  </a:lnTo>
                  <a:cubicBezTo>
                    <a:pt x="385455" y="33762"/>
                    <a:pt x="385455" y="35638"/>
                    <a:pt x="386393" y="38452"/>
                  </a:cubicBezTo>
                  <a:lnTo>
                    <a:pt x="378890" y="38452"/>
                  </a:lnTo>
                  <a:close/>
                  <a:moveTo>
                    <a:pt x="390144" y="38452"/>
                  </a:moveTo>
                  <a:cubicBezTo>
                    <a:pt x="389206" y="36576"/>
                    <a:pt x="389206" y="34700"/>
                    <a:pt x="389206" y="31887"/>
                  </a:cubicBezTo>
                  <a:lnTo>
                    <a:pt x="389206" y="9378"/>
                  </a:lnTo>
                  <a:lnTo>
                    <a:pt x="394833" y="9378"/>
                  </a:lnTo>
                  <a:cubicBezTo>
                    <a:pt x="393895" y="18757"/>
                    <a:pt x="394833" y="28135"/>
                    <a:pt x="395771" y="38452"/>
                  </a:cubicBezTo>
                  <a:cubicBezTo>
                    <a:pt x="394833" y="38452"/>
                    <a:pt x="393895" y="38452"/>
                    <a:pt x="392020" y="38452"/>
                  </a:cubicBezTo>
                  <a:lnTo>
                    <a:pt x="390144" y="38452"/>
                  </a:lnTo>
                  <a:close/>
                  <a:moveTo>
                    <a:pt x="400460" y="38452"/>
                  </a:moveTo>
                  <a:cubicBezTo>
                    <a:pt x="398585" y="29073"/>
                    <a:pt x="398585" y="19695"/>
                    <a:pt x="399522" y="9378"/>
                  </a:cubicBezTo>
                  <a:lnTo>
                    <a:pt x="405150" y="9378"/>
                  </a:lnTo>
                  <a:cubicBezTo>
                    <a:pt x="405150" y="18757"/>
                    <a:pt x="405150" y="28135"/>
                    <a:pt x="406087" y="38452"/>
                  </a:cubicBezTo>
                  <a:cubicBezTo>
                    <a:pt x="404212" y="38452"/>
                    <a:pt x="402336" y="38452"/>
                    <a:pt x="400460" y="38452"/>
                  </a:cubicBezTo>
                  <a:close/>
                  <a:moveTo>
                    <a:pt x="410777" y="38452"/>
                  </a:moveTo>
                  <a:cubicBezTo>
                    <a:pt x="409839" y="29073"/>
                    <a:pt x="409839" y="19695"/>
                    <a:pt x="409839" y="9378"/>
                  </a:cubicBezTo>
                  <a:lnTo>
                    <a:pt x="415466" y="9378"/>
                  </a:lnTo>
                  <a:cubicBezTo>
                    <a:pt x="414528" y="18757"/>
                    <a:pt x="414528" y="28135"/>
                    <a:pt x="414528" y="38452"/>
                  </a:cubicBezTo>
                  <a:cubicBezTo>
                    <a:pt x="412652" y="38452"/>
                    <a:pt x="411714" y="38452"/>
                    <a:pt x="410777" y="38452"/>
                  </a:cubicBezTo>
                  <a:close/>
                  <a:moveTo>
                    <a:pt x="420155" y="9378"/>
                  </a:moveTo>
                  <a:lnTo>
                    <a:pt x="424844" y="9378"/>
                  </a:lnTo>
                  <a:cubicBezTo>
                    <a:pt x="424844" y="14068"/>
                    <a:pt x="423906" y="19695"/>
                    <a:pt x="422969" y="24384"/>
                  </a:cubicBezTo>
                  <a:cubicBezTo>
                    <a:pt x="422031" y="29073"/>
                    <a:pt x="421093" y="33762"/>
                    <a:pt x="421093" y="38452"/>
                  </a:cubicBezTo>
                  <a:cubicBezTo>
                    <a:pt x="420155" y="38452"/>
                    <a:pt x="420155" y="38452"/>
                    <a:pt x="419217" y="38452"/>
                  </a:cubicBezTo>
                  <a:cubicBezTo>
                    <a:pt x="418279" y="29073"/>
                    <a:pt x="419217" y="18757"/>
                    <a:pt x="420155" y="9378"/>
                  </a:cubicBezTo>
                  <a:close/>
                  <a:moveTo>
                    <a:pt x="424844" y="38452"/>
                  </a:moveTo>
                  <a:cubicBezTo>
                    <a:pt x="424844" y="33762"/>
                    <a:pt x="425782" y="30011"/>
                    <a:pt x="426720" y="25322"/>
                  </a:cubicBezTo>
                  <a:cubicBezTo>
                    <a:pt x="427658" y="19695"/>
                    <a:pt x="428596" y="15006"/>
                    <a:pt x="428596" y="9378"/>
                  </a:cubicBezTo>
                  <a:cubicBezTo>
                    <a:pt x="431409" y="9378"/>
                    <a:pt x="433285" y="9378"/>
                    <a:pt x="436098" y="9378"/>
                  </a:cubicBezTo>
                  <a:cubicBezTo>
                    <a:pt x="434223" y="19695"/>
                    <a:pt x="431409" y="29073"/>
                    <a:pt x="428596" y="39390"/>
                  </a:cubicBezTo>
                  <a:cubicBezTo>
                    <a:pt x="427658" y="39390"/>
                    <a:pt x="425782" y="38452"/>
                    <a:pt x="424844" y="38452"/>
                  </a:cubicBezTo>
                  <a:close/>
                  <a:moveTo>
                    <a:pt x="440788" y="9378"/>
                  </a:moveTo>
                  <a:cubicBezTo>
                    <a:pt x="443601" y="9378"/>
                    <a:pt x="447353" y="9378"/>
                    <a:pt x="450166" y="10316"/>
                  </a:cubicBezTo>
                  <a:cubicBezTo>
                    <a:pt x="446415" y="20633"/>
                    <a:pt x="444539" y="30949"/>
                    <a:pt x="442663" y="41265"/>
                  </a:cubicBezTo>
                  <a:cubicBezTo>
                    <a:pt x="439850" y="40327"/>
                    <a:pt x="436098" y="40327"/>
                    <a:pt x="433285" y="40327"/>
                  </a:cubicBezTo>
                  <a:cubicBezTo>
                    <a:pt x="437036" y="30011"/>
                    <a:pt x="438912" y="19695"/>
                    <a:pt x="440788" y="9378"/>
                  </a:cubicBezTo>
                  <a:close/>
                  <a:moveTo>
                    <a:pt x="454855" y="11254"/>
                  </a:moveTo>
                  <a:cubicBezTo>
                    <a:pt x="457669" y="12192"/>
                    <a:pt x="461420" y="12192"/>
                    <a:pt x="464234" y="13130"/>
                  </a:cubicBezTo>
                  <a:cubicBezTo>
                    <a:pt x="463296" y="23446"/>
                    <a:pt x="459545" y="33762"/>
                    <a:pt x="454855" y="43141"/>
                  </a:cubicBezTo>
                  <a:cubicBezTo>
                    <a:pt x="452042" y="42203"/>
                    <a:pt x="450166" y="42203"/>
                    <a:pt x="447353" y="41265"/>
                  </a:cubicBezTo>
                  <a:cubicBezTo>
                    <a:pt x="449228" y="31887"/>
                    <a:pt x="452042" y="21570"/>
                    <a:pt x="454855" y="11254"/>
                  </a:cubicBezTo>
                  <a:close/>
                  <a:moveTo>
                    <a:pt x="120982" y="9378"/>
                  </a:moveTo>
                  <a:cubicBezTo>
                    <a:pt x="120982" y="19695"/>
                    <a:pt x="120982" y="30011"/>
                    <a:pt x="119106" y="40327"/>
                  </a:cubicBezTo>
                  <a:cubicBezTo>
                    <a:pt x="118169" y="40327"/>
                    <a:pt x="116293" y="40327"/>
                    <a:pt x="115355" y="40327"/>
                  </a:cubicBezTo>
                  <a:cubicBezTo>
                    <a:pt x="114417" y="30011"/>
                    <a:pt x="113479" y="19695"/>
                    <a:pt x="114417" y="8441"/>
                  </a:cubicBezTo>
                  <a:cubicBezTo>
                    <a:pt x="115355" y="8441"/>
                    <a:pt x="116293" y="8441"/>
                    <a:pt x="117231" y="8441"/>
                  </a:cubicBezTo>
                  <a:lnTo>
                    <a:pt x="120982" y="9378"/>
                  </a:lnTo>
                  <a:close/>
                  <a:moveTo>
                    <a:pt x="19695" y="50644"/>
                  </a:moveTo>
                  <a:lnTo>
                    <a:pt x="27198" y="65649"/>
                  </a:lnTo>
                  <a:cubicBezTo>
                    <a:pt x="27198" y="65649"/>
                    <a:pt x="27198" y="65649"/>
                    <a:pt x="27198" y="65649"/>
                  </a:cubicBezTo>
                  <a:lnTo>
                    <a:pt x="21570" y="58146"/>
                  </a:lnTo>
                  <a:cubicBezTo>
                    <a:pt x="20633" y="56271"/>
                    <a:pt x="19695" y="54395"/>
                    <a:pt x="18757" y="53457"/>
                  </a:cubicBezTo>
                  <a:cubicBezTo>
                    <a:pt x="18757" y="52519"/>
                    <a:pt x="18757" y="51582"/>
                    <a:pt x="19695" y="50644"/>
                  </a:cubicBezTo>
                  <a:close/>
                  <a:moveTo>
                    <a:pt x="16881" y="60022"/>
                  </a:moveTo>
                  <a:lnTo>
                    <a:pt x="22508" y="69401"/>
                  </a:lnTo>
                  <a:cubicBezTo>
                    <a:pt x="22508" y="69401"/>
                    <a:pt x="21570" y="70338"/>
                    <a:pt x="21570" y="70338"/>
                  </a:cubicBezTo>
                  <a:cubicBezTo>
                    <a:pt x="19695" y="67525"/>
                    <a:pt x="16881" y="65649"/>
                    <a:pt x="15006" y="63774"/>
                  </a:cubicBezTo>
                  <a:cubicBezTo>
                    <a:pt x="15006" y="61898"/>
                    <a:pt x="15943" y="60960"/>
                    <a:pt x="15943" y="59084"/>
                  </a:cubicBezTo>
                  <a:cubicBezTo>
                    <a:pt x="16881" y="59084"/>
                    <a:pt x="16881" y="60022"/>
                    <a:pt x="16881" y="60022"/>
                  </a:cubicBezTo>
                  <a:close/>
                  <a:moveTo>
                    <a:pt x="11254" y="80655"/>
                  </a:moveTo>
                  <a:cubicBezTo>
                    <a:pt x="11254" y="80655"/>
                    <a:pt x="11254" y="80655"/>
                    <a:pt x="11254" y="80655"/>
                  </a:cubicBezTo>
                  <a:cubicBezTo>
                    <a:pt x="11254" y="80655"/>
                    <a:pt x="11254" y="81593"/>
                    <a:pt x="11254" y="80655"/>
                  </a:cubicBezTo>
                  <a:cubicBezTo>
                    <a:pt x="11254" y="81593"/>
                    <a:pt x="11254" y="80655"/>
                    <a:pt x="11254" y="80655"/>
                  </a:cubicBezTo>
                  <a:close/>
                  <a:moveTo>
                    <a:pt x="15006" y="76903"/>
                  </a:moveTo>
                  <a:cubicBezTo>
                    <a:pt x="14068" y="76903"/>
                    <a:pt x="13130" y="75966"/>
                    <a:pt x="12192" y="75966"/>
                  </a:cubicBezTo>
                  <a:cubicBezTo>
                    <a:pt x="12192" y="74090"/>
                    <a:pt x="13130" y="71276"/>
                    <a:pt x="13130" y="69401"/>
                  </a:cubicBezTo>
                  <a:cubicBezTo>
                    <a:pt x="15006" y="70338"/>
                    <a:pt x="16881" y="72214"/>
                    <a:pt x="17819" y="74090"/>
                  </a:cubicBezTo>
                  <a:cubicBezTo>
                    <a:pt x="16881" y="75028"/>
                    <a:pt x="15943" y="75966"/>
                    <a:pt x="15006" y="76903"/>
                  </a:cubicBezTo>
                  <a:close/>
                  <a:moveTo>
                    <a:pt x="30949" y="63774"/>
                  </a:moveTo>
                  <a:lnTo>
                    <a:pt x="22508" y="45017"/>
                  </a:lnTo>
                  <a:cubicBezTo>
                    <a:pt x="22508" y="44079"/>
                    <a:pt x="23446" y="44079"/>
                    <a:pt x="23446" y="44079"/>
                  </a:cubicBezTo>
                  <a:cubicBezTo>
                    <a:pt x="26260" y="50644"/>
                    <a:pt x="29073" y="56271"/>
                    <a:pt x="32825" y="62836"/>
                  </a:cubicBezTo>
                  <a:cubicBezTo>
                    <a:pt x="31887" y="62836"/>
                    <a:pt x="30949" y="62836"/>
                    <a:pt x="30949" y="63774"/>
                  </a:cubicBezTo>
                  <a:close/>
                  <a:moveTo>
                    <a:pt x="36576" y="60022"/>
                  </a:moveTo>
                  <a:cubicBezTo>
                    <a:pt x="32825" y="53457"/>
                    <a:pt x="29073" y="45954"/>
                    <a:pt x="26260" y="39390"/>
                  </a:cubicBezTo>
                  <a:cubicBezTo>
                    <a:pt x="27198" y="37514"/>
                    <a:pt x="28135" y="36576"/>
                    <a:pt x="29073" y="34700"/>
                  </a:cubicBezTo>
                  <a:lnTo>
                    <a:pt x="39390" y="58146"/>
                  </a:lnTo>
                  <a:cubicBezTo>
                    <a:pt x="38452" y="59084"/>
                    <a:pt x="37514" y="60022"/>
                    <a:pt x="36576" y="60022"/>
                  </a:cubicBezTo>
                  <a:close/>
                  <a:moveTo>
                    <a:pt x="44079" y="56271"/>
                  </a:moveTo>
                  <a:lnTo>
                    <a:pt x="32825" y="30949"/>
                  </a:lnTo>
                  <a:cubicBezTo>
                    <a:pt x="33762" y="30011"/>
                    <a:pt x="35638" y="29073"/>
                    <a:pt x="36576" y="28135"/>
                  </a:cubicBezTo>
                  <a:cubicBezTo>
                    <a:pt x="40327" y="36576"/>
                    <a:pt x="43141" y="45954"/>
                    <a:pt x="47830" y="55333"/>
                  </a:cubicBezTo>
                  <a:cubicBezTo>
                    <a:pt x="45954" y="55333"/>
                    <a:pt x="45017" y="56271"/>
                    <a:pt x="44079" y="56271"/>
                  </a:cubicBezTo>
                  <a:close/>
                  <a:moveTo>
                    <a:pt x="51582" y="53457"/>
                  </a:moveTo>
                  <a:cubicBezTo>
                    <a:pt x="47830" y="44079"/>
                    <a:pt x="44079" y="34700"/>
                    <a:pt x="40327" y="24384"/>
                  </a:cubicBezTo>
                  <a:cubicBezTo>
                    <a:pt x="41265" y="23446"/>
                    <a:pt x="42203" y="23446"/>
                    <a:pt x="43141" y="22508"/>
                  </a:cubicBezTo>
                  <a:cubicBezTo>
                    <a:pt x="45017" y="33762"/>
                    <a:pt x="47830" y="44079"/>
                    <a:pt x="51582" y="53457"/>
                  </a:cubicBezTo>
                  <a:cubicBezTo>
                    <a:pt x="52519" y="53457"/>
                    <a:pt x="52519" y="53457"/>
                    <a:pt x="51582" y="53457"/>
                  </a:cubicBezTo>
                  <a:close/>
                  <a:moveTo>
                    <a:pt x="57209" y="51582"/>
                  </a:moveTo>
                  <a:cubicBezTo>
                    <a:pt x="52519" y="42203"/>
                    <a:pt x="49706" y="30949"/>
                    <a:pt x="47830" y="20633"/>
                  </a:cubicBezTo>
                  <a:cubicBezTo>
                    <a:pt x="48768" y="19695"/>
                    <a:pt x="50644" y="19695"/>
                    <a:pt x="52519" y="18757"/>
                  </a:cubicBezTo>
                  <a:lnTo>
                    <a:pt x="60022" y="51582"/>
                  </a:lnTo>
                  <a:cubicBezTo>
                    <a:pt x="59084" y="51582"/>
                    <a:pt x="58146" y="51582"/>
                    <a:pt x="57209" y="51582"/>
                  </a:cubicBezTo>
                  <a:close/>
                  <a:moveTo>
                    <a:pt x="63774" y="49706"/>
                  </a:moveTo>
                  <a:lnTo>
                    <a:pt x="56271" y="16881"/>
                  </a:lnTo>
                  <a:cubicBezTo>
                    <a:pt x="58146" y="15943"/>
                    <a:pt x="59084" y="15943"/>
                    <a:pt x="60960" y="15006"/>
                  </a:cubicBezTo>
                  <a:cubicBezTo>
                    <a:pt x="60960" y="26260"/>
                    <a:pt x="62836" y="37514"/>
                    <a:pt x="65649" y="48768"/>
                  </a:cubicBezTo>
                  <a:cubicBezTo>
                    <a:pt x="65649" y="48768"/>
                    <a:pt x="65649" y="48768"/>
                    <a:pt x="64711" y="48768"/>
                  </a:cubicBezTo>
                  <a:cubicBezTo>
                    <a:pt x="64711" y="48768"/>
                    <a:pt x="64711" y="49706"/>
                    <a:pt x="63774" y="49706"/>
                  </a:cubicBezTo>
                  <a:close/>
                  <a:moveTo>
                    <a:pt x="70338" y="47830"/>
                  </a:moveTo>
                  <a:cubicBezTo>
                    <a:pt x="66587" y="36576"/>
                    <a:pt x="65649" y="25322"/>
                    <a:pt x="65649" y="14068"/>
                  </a:cubicBezTo>
                  <a:cubicBezTo>
                    <a:pt x="66587" y="14068"/>
                    <a:pt x="67525" y="13130"/>
                    <a:pt x="68463" y="13130"/>
                  </a:cubicBezTo>
                  <a:lnTo>
                    <a:pt x="74090" y="46892"/>
                  </a:lnTo>
                  <a:cubicBezTo>
                    <a:pt x="73152" y="46892"/>
                    <a:pt x="72214" y="47830"/>
                    <a:pt x="70338" y="47830"/>
                  </a:cubicBezTo>
                  <a:close/>
                  <a:moveTo>
                    <a:pt x="79717" y="45954"/>
                  </a:moveTo>
                  <a:lnTo>
                    <a:pt x="74090" y="12192"/>
                  </a:lnTo>
                  <a:cubicBezTo>
                    <a:pt x="75966" y="12192"/>
                    <a:pt x="77841" y="11254"/>
                    <a:pt x="80655" y="11254"/>
                  </a:cubicBezTo>
                  <a:lnTo>
                    <a:pt x="79717" y="45954"/>
                  </a:lnTo>
                  <a:cubicBezTo>
                    <a:pt x="79717" y="45954"/>
                    <a:pt x="79717" y="45954"/>
                    <a:pt x="79717" y="45954"/>
                  </a:cubicBezTo>
                  <a:close/>
                  <a:moveTo>
                    <a:pt x="84406" y="11254"/>
                  </a:moveTo>
                  <a:cubicBezTo>
                    <a:pt x="86282" y="11254"/>
                    <a:pt x="88158" y="11254"/>
                    <a:pt x="90033" y="10316"/>
                  </a:cubicBezTo>
                  <a:lnTo>
                    <a:pt x="89095" y="44079"/>
                  </a:lnTo>
                  <a:cubicBezTo>
                    <a:pt x="87220" y="44079"/>
                    <a:pt x="86282" y="45017"/>
                    <a:pt x="84406" y="45017"/>
                  </a:cubicBezTo>
                  <a:lnTo>
                    <a:pt x="84406" y="11254"/>
                  </a:lnTo>
                  <a:close/>
                  <a:moveTo>
                    <a:pt x="94722" y="10316"/>
                  </a:moveTo>
                  <a:cubicBezTo>
                    <a:pt x="96598" y="10316"/>
                    <a:pt x="98474" y="10316"/>
                    <a:pt x="100350" y="10316"/>
                  </a:cubicBezTo>
                  <a:lnTo>
                    <a:pt x="99412" y="43141"/>
                  </a:lnTo>
                  <a:cubicBezTo>
                    <a:pt x="97536" y="43141"/>
                    <a:pt x="95660" y="43141"/>
                    <a:pt x="93785" y="44079"/>
                  </a:cubicBezTo>
                  <a:lnTo>
                    <a:pt x="94722" y="10316"/>
                  </a:lnTo>
                  <a:close/>
                  <a:moveTo>
                    <a:pt x="105039" y="9378"/>
                  </a:moveTo>
                  <a:cubicBezTo>
                    <a:pt x="105977" y="9378"/>
                    <a:pt x="107852" y="9378"/>
                    <a:pt x="108790" y="9378"/>
                  </a:cubicBezTo>
                  <a:cubicBezTo>
                    <a:pt x="108790" y="19695"/>
                    <a:pt x="108790" y="30949"/>
                    <a:pt x="109728" y="41265"/>
                  </a:cubicBezTo>
                  <a:cubicBezTo>
                    <a:pt x="107852" y="41265"/>
                    <a:pt x="105977" y="41265"/>
                    <a:pt x="104101" y="42203"/>
                  </a:cubicBezTo>
                  <a:lnTo>
                    <a:pt x="105039" y="9378"/>
                  </a:lnTo>
                  <a:close/>
                  <a:moveTo>
                    <a:pt x="422031" y="457669"/>
                  </a:moveTo>
                  <a:cubicBezTo>
                    <a:pt x="391082" y="456731"/>
                    <a:pt x="358257" y="451104"/>
                    <a:pt x="327308" y="459545"/>
                  </a:cubicBezTo>
                  <a:cubicBezTo>
                    <a:pt x="326370" y="459545"/>
                    <a:pt x="324495" y="460482"/>
                    <a:pt x="324495" y="462358"/>
                  </a:cubicBezTo>
                  <a:cubicBezTo>
                    <a:pt x="313241" y="485804"/>
                    <a:pt x="302924" y="509250"/>
                    <a:pt x="291670" y="531759"/>
                  </a:cubicBezTo>
                  <a:cubicBezTo>
                    <a:pt x="282292" y="551454"/>
                    <a:pt x="272913" y="572086"/>
                    <a:pt x="263535" y="591781"/>
                  </a:cubicBezTo>
                  <a:cubicBezTo>
                    <a:pt x="243840" y="547702"/>
                    <a:pt x="218518" y="504561"/>
                    <a:pt x="195072" y="466110"/>
                  </a:cubicBezTo>
                  <a:cubicBezTo>
                    <a:pt x="194134" y="464234"/>
                    <a:pt x="192258" y="464234"/>
                    <a:pt x="191321" y="464234"/>
                  </a:cubicBezTo>
                  <a:cubicBezTo>
                    <a:pt x="191321" y="464234"/>
                    <a:pt x="191321" y="464234"/>
                    <a:pt x="191321" y="464234"/>
                  </a:cubicBezTo>
                  <a:cubicBezTo>
                    <a:pt x="152869" y="465172"/>
                    <a:pt x="112542" y="466110"/>
                    <a:pt x="74090" y="456731"/>
                  </a:cubicBezTo>
                  <a:cubicBezTo>
                    <a:pt x="8441" y="440788"/>
                    <a:pt x="13130" y="411714"/>
                    <a:pt x="14068" y="393895"/>
                  </a:cubicBezTo>
                  <a:cubicBezTo>
                    <a:pt x="15006" y="380766"/>
                    <a:pt x="15006" y="406087"/>
                    <a:pt x="8441" y="134112"/>
                  </a:cubicBezTo>
                  <a:cubicBezTo>
                    <a:pt x="8441" y="120982"/>
                    <a:pt x="7503" y="105977"/>
                    <a:pt x="13130" y="93785"/>
                  </a:cubicBezTo>
                  <a:cubicBezTo>
                    <a:pt x="20633" y="76903"/>
                    <a:pt x="38452" y="64711"/>
                    <a:pt x="66587" y="58146"/>
                  </a:cubicBezTo>
                  <a:cubicBezTo>
                    <a:pt x="103163" y="48768"/>
                    <a:pt x="142553" y="48768"/>
                    <a:pt x="180066" y="47830"/>
                  </a:cubicBezTo>
                  <a:lnTo>
                    <a:pt x="392958" y="47830"/>
                  </a:lnTo>
                  <a:cubicBezTo>
                    <a:pt x="427658" y="47830"/>
                    <a:pt x="458607" y="48768"/>
                    <a:pt x="482053" y="65649"/>
                  </a:cubicBezTo>
                  <a:cubicBezTo>
                    <a:pt x="498934" y="77841"/>
                    <a:pt x="511126" y="98474"/>
                    <a:pt x="516753" y="122858"/>
                  </a:cubicBezTo>
                  <a:cubicBezTo>
                    <a:pt x="523318" y="151931"/>
                    <a:pt x="521442" y="164123"/>
                    <a:pt x="519567" y="360133"/>
                  </a:cubicBezTo>
                  <a:cubicBezTo>
                    <a:pt x="518629" y="401398"/>
                    <a:pt x="517691" y="460482"/>
                    <a:pt x="422031" y="457669"/>
                  </a:cubicBezTo>
                  <a:close/>
                </a:path>
              </a:pathLst>
            </a:custGeom>
            <a:grpFill/>
            <a:ln w="9378" cap="flat">
              <a:noFill/>
              <a:prstDash val="solid"/>
              <a:miter/>
            </a:ln>
          </p:spPr>
          <p:txBody>
            <a:bodyPr rtlCol="0" anchor="ctr"/>
            <a:lstStyle/>
            <a:p>
              <a:endParaRPr lang="fr-FR"/>
            </a:p>
          </p:txBody>
        </p:sp>
        <p:sp>
          <p:nvSpPr>
            <p:cNvPr id="13" name="Forme libre 265">
              <a:extLst>
                <a:ext uri="{FF2B5EF4-FFF2-40B4-BE49-F238E27FC236}">
                  <a16:creationId xmlns:a16="http://schemas.microsoft.com/office/drawing/2014/main" id="{C319E49B-B73E-CFD9-F91A-731CABDFD9FC}"/>
                </a:ext>
              </a:extLst>
            </p:cNvPr>
            <p:cNvSpPr/>
            <p:nvPr/>
          </p:nvSpPr>
          <p:spPr>
            <a:xfrm>
              <a:off x="3321199" y="5135361"/>
              <a:ext cx="92828" cy="90015"/>
            </a:xfrm>
            <a:custGeom>
              <a:avLst/>
              <a:gdLst>
                <a:gd name="connsiteX0" fmla="*/ 28079 w 92828"/>
                <a:gd name="connsiteY0" fmla="*/ 85326 h 90015"/>
                <a:gd name="connsiteX1" fmla="*/ 30892 w 92828"/>
                <a:gd name="connsiteY1" fmla="*/ 86264 h 90015"/>
                <a:gd name="connsiteX2" fmla="*/ 34644 w 92828"/>
                <a:gd name="connsiteY2" fmla="*/ 88140 h 90015"/>
                <a:gd name="connsiteX3" fmla="*/ 37457 w 92828"/>
                <a:gd name="connsiteY3" fmla="*/ 88140 h 90015"/>
                <a:gd name="connsiteX4" fmla="*/ 50587 w 92828"/>
                <a:gd name="connsiteY4" fmla="*/ 90015 h 90015"/>
                <a:gd name="connsiteX5" fmla="*/ 72158 w 92828"/>
                <a:gd name="connsiteY5" fmla="*/ 85326 h 90015"/>
                <a:gd name="connsiteX6" fmla="*/ 89977 w 92828"/>
                <a:gd name="connsiteY6" fmla="*/ 67507 h 90015"/>
                <a:gd name="connsiteX7" fmla="*/ 91852 w 92828"/>
                <a:gd name="connsiteY7" fmla="*/ 42185 h 90015"/>
                <a:gd name="connsiteX8" fmla="*/ 56214 w 92828"/>
                <a:gd name="connsiteY8" fmla="*/ 1858 h 90015"/>
                <a:gd name="connsiteX9" fmla="*/ 5571 w 92828"/>
                <a:gd name="connsiteY9" fmla="*/ 19677 h 90015"/>
                <a:gd name="connsiteX10" fmla="*/ 3695 w 92828"/>
                <a:gd name="connsiteY10" fmla="*/ 59066 h 90015"/>
                <a:gd name="connsiteX11" fmla="*/ 28079 w 92828"/>
                <a:gd name="connsiteY11" fmla="*/ 85326 h 90015"/>
                <a:gd name="connsiteX12" fmla="*/ 83412 w 92828"/>
                <a:gd name="connsiteY12" fmla="*/ 44999 h 90015"/>
                <a:gd name="connsiteX13" fmla="*/ 82474 w 92828"/>
                <a:gd name="connsiteY13" fmla="*/ 64693 h 90015"/>
                <a:gd name="connsiteX14" fmla="*/ 68406 w 92828"/>
                <a:gd name="connsiteY14" fmla="*/ 77823 h 90015"/>
                <a:gd name="connsiteX15" fmla="*/ 34644 w 92828"/>
                <a:gd name="connsiteY15" fmla="*/ 78761 h 90015"/>
                <a:gd name="connsiteX16" fmla="*/ 18700 w 92828"/>
                <a:gd name="connsiteY16" fmla="*/ 64693 h 90015"/>
                <a:gd name="connsiteX17" fmla="*/ 22452 w 92828"/>
                <a:gd name="connsiteY17" fmla="*/ 68445 h 90015"/>
                <a:gd name="connsiteX18" fmla="*/ 24327 w 92828"/>
                <a:gd name="connsiteY18" fmla="*/ 69383 h 90015"/>
                <a:gd name="connsiteX19" fmla="*/ 26203 w 92828"/>
                <a:gd name="connsiteY19" fmla="*/ 68445 h 90015"/>
                <a:gd name="connsiteX20" fmla="*/ 26203 w 92828"/>
                <a:gd name="connsiteY20" fmla="*/ 64693 h 90015"/>
                <a:gd name="connsiteX21" fmla="*/ 13073 w 92828"/>
                <a:gd name="connsiteY21" fmla="*/ 51564 h 90015"/>
                <a:gd name="connsiteX22" fmla="*/ 12135 w 92828"/>
                <a:gd name="connsiteY22" fmla="*/ 51564 h 90015"/>
                <a:gd name="connsiteX23" fmla="*/ 11198 w 92828"/>
                <a:gd name="connsiteY23" fmla="*/ 47812 h 90015"/>
                <a:gd name="connsiteX24" fmla="*/ 10260 w 92828"/>
                <a:gd name="connsiteY24" fmla="*/ 45936 h 90015"/>
                <a:gd name="connsiteX25" fmla="*/ 10260 w 92828"/>
                <a:gd name="connsiteY25" fmla="*/ 39372 h 90015"/>
                <a:gd name="connsiteX26" fmla="*/ 19638 w 92828"/>
                <a:gd name="connsiteY26" fmla="*/ 49688 h 90015"/>
                <a:gd name="connsiteX27" fmla="*/ 21514 w 92828"/>
                <a:gd name="connsiteY27" fmla="*/ 50626 h 90015"/>
                <a:gd name="connsiteX28" fmla="*/ 23390 w 92828"/>
                <a:gd name="connsiteY28" fmla="*/ 49688 h 90015"/>
                <a:gd name="connsiteX29" fmla="*/ 23390 w 92828"/>
                <a:gd name="connsiteY29" fmla="*/ 45936 h 90015"/>
                <a:gd name="connsiteX30" fmla="*/ 12135 w 92828"/>
                <a:gd name="connsiteY30" fmla="*/ 32807 h 90015"/>
                <a:gd name="connsiteX31" fmla="*/ 14949 w 92828"/>
                <a:gd name="connsiteY31" fmla="*/ 25304 h 90015"/>
                <a:gd name="connsiteX32" fmla="*/ 14949 w 92828"/>
                <a:gd name="connsiteY32" fmla="*/ 25304 h 90015"/>
                <a:gd name="connsiteX33" fmla="*/ 22452 w 92828"/>
                <a:gd name="connsiteY33" fmla="*/ 33744 h 90015"/>
                <a:gd name="connsiteX34" fmla="*/ 23390 w 92828"/>
                <a:gd name="connsiteY34" fmla="*/ 33744 h 90015"/>
                <a:gd name="connsiteX35" fmla="*/ 26203 w 92828"/>
                <a:gd name="connsiteY35" fmla="*/ 36558 h 90015"/>
                <a:gd name="connsiteX36" fmla="*/ 28079 w 92828"/>
                <a:gd name="connsiteY36" fmla="*/ 38434 h 90015"/>
                <a:gd name="connsiteX37" fmla="*/ 29017 w 92828"/>
                <a:gd name="connsiteY37" fmla="*/ 38434 h 90015"/>
                <a:gd name="connsiteX38" fmla="*/ 30892 w 92828"/>
                <a:gd name="connsiteY38" fmla="*/ 35620 h 90015"/>
                <a:gd name="connsiteX39" fmla="*/ 27141 w 92828"/>
                <a:gd name="connsiteY39" fmla="*/ 30931 h 90015"/>
                <a:gd name="connsiteX40" fmla="*/ 27141 w 92828"/>
                <a:gd name="connsiteY40" fmla="*/ 30931 h 90015"/>
                <a:gd name="connsiteX41" fmla="*/ 19638 w 92828"/>
                <a:gd name="connsiteY41" fmla="*/ 21552 h 90015"/>
                <a:gd name="connsiteX42" fmla="*/ 22452 w 92828"/>
                <a:gd name="connsiteY42" fmla="*/ 18739 h 90015"/>
                <a:gd name="connsiteX43" fmla="*/ 34644 w 92828"/>
                <a:gd name="connsiteY43" fmla="*/ 30931 h 90015"/>
                <a:gd name="connsiteX44" fmla="*/ 36519 w 92828"/>
                <a:gd name="connsiteY44" fmla="*/ 31869 h 90015"/>
                <a:gd name="connsiteX45" fmla="*/ 38395 w 92828"/>
                <a:gd name="connsiteY45" fmla="*/ 30931 h 90015"/>
                <a:gd name="connsiteX46" fmla="*/ 38395 w 92828"/>
                <a:gd name="connsiteY46" fmla="*/ 27180 h 90015"/>
                <a:gd name="connsiteX47" fmla="*/ 26203 w 92828"/>
                <a:gd name="connsiteY47" fmla="*/ 14988 h 90015"/>
                <a:gd name="connsiteX48" fmla="*/ 32768 w 92828"/>
                <a:gd name="connsiteY48" fmla="*/ 11236 h 90015"/>
                <a:gd name="connsiteX49" fmla="*/ 32768 w 92828"/>
                <a:gd name="connsiteY49" fmla="*/ 11236 h 90015"/>
                <a:gd name="connsiteX50" fmla="*/ 43084 w 92828"/>
                <a:gd name="connsiteY50" fmla="*/ 21552 h 90015"/>
                <a:gd name="connsiteX51" fmla="*/ 44960 w 92828"/>
                <a:gd name="connsiteY51" fmla="*/ 22490 h 90015"/>
                <a:gd name="connsiteX52" fmla="*/ 46836 w 92828"/>
                <a:gd name="connsiteY52" fmla="*/ 21552 h 90015"/>
                <a:gd name="connsiteX53" fmla="*/ 46836 w 92828"/>
                <a:gd name="connsiteY53" fmla="*/ 17801 h 90015"/>
                <a:gd name="connsiteX54" fmla="*/ 38395 w 92828"/>
                <a:gd name="connsiteY54" fmla="*/ 9360 h 90015"/>
                <a:gd name="connsiteX55" fmla="*/ 44960 w 92828"/>
                <a:gd name="connsiteY55" fmla="*/ 8423 h 90015"/>
                <a:gd name="connsiteX56" fmla="*/ 48711 w 92828"/>
                <a:gd name="connsiteY56" fmla="*/ 11236 h 90015"/>
                <a:gd name="connsiteX57" fmla="*/ 53401 w 92828"/>
                <a:gd name="connsiteY57" fmla="*/ 14050 h 90015"/>
                <a:gd name="connsiteX58" fmla="*/ 54339 w 92828"/>
                <a:gd name="connsiteY58" fmla="*/ 14050 h 90015"/>
                <a:gd name="connsiteX59" fmla="*/ 56214 w 92828"/>
                <a:gd name="connsiteY59" fmla="*/ 13112 h 90015"/>
                <a:gd name="connsiteX60" fmla="*/ 55276 w 92828"/>
                <a:gd name="connsiteY60" fmla="*/ 10298 h 90015"/>
                <a:gd name="connsiteX61" fmla="*/ 54339 w 92828"/>
                <a:gd name="connsiteY61" fmla="*/ 10298 h 90015"/>
                <a:gd name="connsiteX62" fmla="*/ 54339 w 92828"/>
                <a:gd name="connsiteY62" fmla="*/ 10298 h 90015"/>
                <a:gd name="connsiteX63" fmla="*/ 83412 w 92828"/>
                <a:gd name="connsiteY63" fmla="*/ 44999 h 90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92828" h="90015">
                  <a:moveTo>
                    <a:pt x="28079" y="85326"/>
                  </a:moveTo>
                  <a:cubicBezTo>
                    <a:pt x="29017" y="85326"/>
                    <a:pt x="29955" y="86264"/>
                    <a:pt x="30892" y="86264"/>
                  </a:cubicBezTo>
                  <a:cubicBezTo>
                    <a:pt x="31830" y="87202"/>
                    <a:pt x="33706" y="88140"/>
                    <a:pt x="34644" y="88140"/>
                  </a:cubicBezTo>
                  <a:cubicBezTo>
                    <a:pt x="35582" y="88140"/>
                    <a:pt x="36519" y="89077"/>
                    <a:pt x="37457" y="88140"/>
                  </a:cubicBezTo>
                  <a:cubicBezTo>
                    <a:pt x="42147" y="89077"/>
                    <a:pt x="46836" y="90015"/>
                    <a:pt x="50587" y="90015"/>
                  </a:cubicBezTo>
                  <a:cubicBezTo>
                    <a:pt x="58090" y="90015"/>
                    <a:pt x="65593" y="88140"/>
                    <a:pt x="72158" y="85326"/>
                  </a:cubicBezTo>
                  <a:cubicBezTo>
                    <a:pt x="80598" y="81575"/>
                    <a:pt x="87163" y="75010"/>
                    <a:pt x="89977" y="67507"/>
                  </a:cubicBezTo>
                  <a:cubicBezTo>
                    <a:pt x="92790" y="60004"/>
                    <a:pt x="93728" y="51564"/>
                    <a:pt x="91852" y="42185"/>
                  </a:cubicBezTo>
                  <a:cubicBezTo>
                    <a:pt x="88101" y="23428"/>
                    <a:pt x="74033" y="7485"/>
                    <a:pt x="56214" y="1858"/>
                  </a:cubicBezTo>
                  <a:cubicBezTo>
                    <a:pt x="37457" y="-3769"/>
                    <a:pt x="15887" y="3733"/>
                    <a:pt x="5571" y="19677"/>
                  </a:cubicBezTo>
                  <a:cubicBezTo>
                    <a:pt x="-994" y="30931"/>
                    <a:pt x="-1932" y="45936"/>
                    <a:pt x="3695" y="59066"/>
                  </a:cubicBezTo>
                  <a:cubicBezTo>
                    <a:pt x="9322" y="71258"/>
                    <a:pt x="17763" y="80637"/>
                    <a:pt x="28079" y="85326"/>
                  </a:cubicBezTo>
                  <a:close/>
                  <a:moveTo>
                    <a:pt x="83412" y="44999"/>
                  </a:moveTo>
                  <a:cubicBezTo>
                    <a:pt x="84350" y="50626"/>
                    <a:pt x="85287" y="58128"/>
                    <a:pt x="82474" y="64693"/>
                  </a:cubicBezTo>
                  <a:cubicBezTo>
                    <a:pt x="79660" y="70320"/>
                    <a:pt x="74971" y="75010"/>
                    <a:pt x="68406" y="77823"/>
                  </a:cubicBezTo>
                  <a:cubicBezTo>
                    <a:pt x="58090" y="83450"/>
                    <a:pt x="44960" y="83450"/>
                    <a:pt x="34644" y="78761"/>
                  </a:cubicBezTo>
                  <a:cubicBezTo>
                    <a:pt x="28079" y="75010"/>
                    <a:pt x="22452" y="70320"/>
                    <a:pt x="18700" y="64693"/>
                  </a:cubicBezTo>
                  <a:cubicBezTo>
                    <a:pt x="19638" y="65631"/>
                    <a:pt x="21514" y="67507"/>
                    <a:pt x="22452" y="68445"/>
                  </a:cubicBezTo>
                  <a:cubicBezTo>
                    <a:pt x="22452" y="68445"/>
                    <a:pt x="23390" y="69383"/>
                    <a:pt x="24327" y="69383"/>
                  </a:cubicBezTo>
                  <a:cubicBezTo>
                    <a:pt x="25265" y="69383"/>
                    <a:pt x="25265" y="69383"/>
                    <a:pt x="26203" y="68445"/>
                  </a:cubicBezTo>
                  <a:cubicBezTo>
                    <a:pt x="27141" y="67507"/>
                    <a:pt x="27141" y="65631"/>
                    <a:pt x="26203" y="64693"/>
                  </a:cubicBezTo>
                  <a:cubicBezTo>
                    <a:pt x="21514" y="60942"/>
                    <a:pt x="17763" y="56253"/>
                    <a:pt x="13073" y="51564"/>
                  </a:cubicBezTo>
                  <a:cubicBezTo>
                    <a:pt x="13073" y="51564"/>
                    <a:pt x="13073" y="51564"/>
                    <a:pt x="12135" y="51564"/>
                  </a:cubicBezTo>
                  <a:cubicBezTo>
                    <a:pt x="12135" y="50626"/>
                    <a:pt x="11198" y="49688"/>
                    <a:pt x="11198" y="47812"/>
                  </a:cubicBezTo>
                  <a:cubicBezTo>
                    <a:pt x="11198" y="46874"/>
                    <a:pt x="11198" y="46874"/>
                    <a:pt x="10260" y="45936"/>
                  </a:cubicBezTo>
                  <a:cubicBezTo>
                    <a:pt x="10260" y="44061"/>
                    <a:pt x="10260" y="41247"/>
                    <a:pt x="10260" y="39372"/>
                  </a:cubicBezTo>
                  <a:cubicBezTo>
                    <a:pt x="13073" y="43123"/>
                    <a:pt x="15887" y="46874"/>
                    <a:pt x="19638" y="49688"/>
                  </a:cubicBezTo>
                  <a:cubicBezTo>
                    <a:pt x="19638" y="50626"/>
                    <a:pt x="20576" y="50626"/>
                    <a:pt x="21514" y="50626"/>
                  </a:cubicBezTo>
                  <a:cubicBezTo>
                    <a:pt x="22452" y="50626"/>
                    <a:pt x="22452" y="50626"/>
                    <a:pt x="23390" y="49688"/>
                  </a:cubicBezTo>
                  <a:cubicBezTo>
                    <a:pt x="24327" y="48750"/>
                    <a:pt x="24327" y="46874"/>
                    <a:pt x="23390" y="45936"/>
                  </a:cubicBezTo>
                  <a:cubicBezTo>
                    <a:pt x="19638" y="41247"/>
                    <a:pt x="15887" y="36558"/>
                    <a:pt x="12135" y="32807"/>
                  </a:cubicBezTo>
                  <a:cubicBezTo>
                    <a:pt x="13073" y="29993"/>
                    <a:pt x="14011" y="27180"/>
                    <a:pt x="14949" y="25304"/>
                  </a:cubicBezTo>
                  <a:cubicBezTo>
                    <a:pt x="14949" y="25304"/>
                    <a:pt x="14949" y="25304"/>
                    <a:pt x="14949" y="25304"/>
                  </a:cubicBezTo>
                  <a:cubicBezTo>
                    <a:pt x="16825" y="29055"/>
                    <a:pt x="19638" y="31869"/>
                    <a:pt x="22452" y="33744"/>
                  </a:cubicBezTo>
                  <a:lnTo>
                    <a:pt x="23390" y="33744"/>
                  </a:lnTo>
                  <a:cubicBezTo>
                    <a:pt x="24327" y="34682"/>
                    <a:pt x="25265" y="35620"/>
                    <a:pt x="26203" y="36558"/>
                  </a:cubicBezTo>
                  <a:cubicBezTo>
                    <a:pt x="26203" y="37496"/>
                    <a:pt x="27141" y="38434"/>
                    <a:pt x="28079" y="38434"/>
                  </a:cubicBezTo>
                  <a:cubicBezTo>
                    <a:pt x="28079" y="38434"/>
                    <a:pt x="28079" y="38434"/>
                    <a:pt x="29017" y="38434"/>
                  </a:cubicBezTo>
                  <a:cubicBezTo>
                    <a:pt x="29955" y="38434"/>
                    <a:pt x="30892" y="36558"/>
                    <a:pt x="30892" y="35620"/>
                  </a:cubicBezTo>
                  <a:cubicBezTo>
                    <a:pt x="29955" y="32807"/>
                    <a:pt x="28079" y="31869"/>
                    <a:pt x="27141" y="30931"/>
                  </a:cubicBezTo>
                  <a:lnTo>
                    <a:pt x="27141" y="30931"/>
                  </a:lnTo>
                  <a:cubicBezTo>
                    <a:pt x="24327" y="28117"/>
                    <a:pt x="21514" y="25304"/>
                    <a:pt x="19638" y="21552"/>
                  </a:cubicBezTo>
                  <a:cubicBezTo>
                    <a:pt x="20576" y="20615"/>
                    <a:pt x="21514" y="19677"/>
                    <a:pt x="22452" y="18739"/>
                  </a:cubicBezTo>
                  <a:lnTo>
                    <a:pt x="34644" y="30931"/>
                  </a:lnTo>
                  <a:cubicBezTo>
                    <a:pt x="34644" y="30931"/>
                    <a:pt x="35582" y="31869"/>
                    <a:pt x="36519" y="31869"/>
                  </a:cubicBezTo>
                  <a:cubicBezTo>
                    <a:pt x="37457" y="31869"/>
                    <a:pt x="37457" y="31869"/>
                    <a:pt x="38395" y="30931"/>
                  </a:cubicBezTo>
                  <a:cubicBezTo>
                    <a:pt x="39333" y="29993"/>
                    <a:pt x="39333" y="28117"/>
                    <a:pt x="38395" y="27180"/>
                  </a:cubicBezTo>
                  <a:lnTo>
                    <a:pt x="26203" y="14988"/>
                  </a:lnTo>
                  <a:cubicBezTo>
                    <a:pt x="28079" y="14050"/>
                    <a:pt x="30892" y="12174"/>
                    <a:pt x="32768" y="11236"/>
                  </a:cubicBezTo>
                  <a:cubicBezTo>
                    <a:pt x="32768" y="11236"/>
                    <a:pt x="32768" y="11236"/>
                    <a:pt x="32768" y="11236"/>
                  </a:cubicBezTo>
                  <a:lnTo>
                    <a:pt x="43084" y="21552"/>
                  </a:lnTo>
                  <a:cubicBezTo>
                    <a:pt x="43084" y="21552"/>
                    <a:pt x="44022" y="22490"/>
                    <a:pt x="44960" y="22490"/>
                  </a:cubicBezTo>
                  <a:cubicBezTo>
                    <a:pt x="45898" y="22490"/>
                    <a:pt x="45898" y="22490"/>
                    <a:pt x="46836" y="21552"/>
                  </a:cubicBezTo>
                  <a:cubicBezTo>
                    <a:pt x="47774" y="20615"/>
                    <a:pt x="47774" y="18739"/>
                    <a:pt x="46836" y="17801"/>
                  </a:cubicBezTo>
                  <a:lnTo>
                    <a:pt x="38395" y="9360"/>
                  </a:lnTo>
                  <a:cubicBezTo>
                    <a:pt x="40271" y="9360"/>
                    <a:pt x="43084" y="8423"/>
                    <a:pt x="44960" y="8423"/>
                  </a:cubicBezTo>
                  <a:cubicBezTo>
                    <a:pt x="45898" y="9360"/>
                    <a:pt x="47774" y="10298"/>
                    <a:pt x="48711" y="11236"/>
                  </a:cubicBezTo>
                  <a:lnTo>
                    <a:pt x="53401" y="14050"/>
                  </a:lnTo>
                  <a:cubicBezTo>
                    <a:pt x="53401" y="14050"/>
                    <a:pt x="54339" y="14050"/>
                    <a:pt x="54339" y="14050"/>
                  </a:cubicBezTo>
                  <a:cubicBezTo>
                    <a:pt x="55276" y="14050"/>
                    <a:pt x="56214" y="14050"/>
                    <a:pt x="56214" y="13112"/>
                  </a:cubicBezTo>
                  <a:cubicBezTo>
                    <a:pt x="57152" y="12174"/>
                    <a:pt x="56214" y="10298"/>
                    <a:pt x="55276" y="10298"/>
                  </a:cubicBezTo>
                  <a:lnTo>
                    <a:pt x="54339" y="10298"/>
                  </a:lnTo>
                  <a:cubicBezTo>
                    <a:pt x="54339" y="10298"/>
                    <a:pt x="54339" y="10298"/>
                    <a:pt x="54339" y="10298"/>
                  </a:cubicBezTo>
                  <a:cubicBezTo>
                    <a:pt x="68406" y="15925"/>
                    <a:pt x="79660" y="29055"/>
                    <a:pt x="83412" y="44999"/>
                  </a:cubicBezTo>
                  <a:close/>
                </a:path>
              </a:pathLst>
            </a:custGeom>
            <a:grpFill/>
            <a:ln w="9378" cap="flat">
              <a:noFill/>
              <a:prstDash val="solid"/>
              <a:miter/>
            </a:ln>
          </p:spPr>
          <p:txBody>
            <a:bodyPr rtlCol="0" anchor="ctr"/>
            <a:lstStyle/>
            <a:p>
              <a:endParaRPr lang="fr-FR"/>
            </a:p>
          </p:txBody>
        </p:sp>
        <p:sp>
          <p:nvSpPr>
            <p:cNvPr id="14" name="Forme libre 266">
              <a:extLst>
                <a:ext uri="{FF2B5EF4-FFF2-40B4-BE49-F238E27FC236}">
                  <a16:creationId xmlns:a16="http://schemas.microsoft.com/office/drawing/2014/main" id="{06F71E87-6FD1-C952-FABD-37743C40BFDF}"/>
                </a:ext>
              </a:extLst>
            </p:cNvPr>
            <p:cNvSpPr/>
            <p:nvPr/>
          </p:nvSpPr>
          <p:spPr>
            <a:xfrm>
              <a:off x="3280325" y="5254450"/>
              <a:ext cx="140932" cy="187569"/>
            </a:xfrm>
            <a:custGeom>
              <a:avLst/>
              <a:gdLst>
                <a:gd name="connsiteX0" fmla="*/ 124286 w 140932"/>
                <a:gd name="connsiteY0" fmla="*/ 100350 h 187569"/>
                <a:gd name="connsiteX1" fmla="*/ 117721 w 140932"/>
                <a:gd name="connsiteY1" fmla="*/ 102225 h 187569"/>
                <a:gd name="connsiteX2" fmla="*/ 101777 w 140932"/>
                <a:gd name="connsiteY2" fmla="*/ 126609 h 187569"/>
                <a:gd name="connsiteX3" fmla="*/ 93337 w 140932"/>
                <a:gd name="connsiteY3" fmla="*/ 133174 h 187569"/>
                <a:gd name="connsiteX4" fmla="*/ 88648 w 140932"/>
                <a:gd name="connsiteY4" fmla="*/ 127547 h 187569"/>
                <a:gd name="connsiteX5" fmla="*/ 90523 w 140932"/>
                <a:gd name="connsiteY5" fmla="*/ 116293 h 187569"/>
                <a:gd name="connsiteX6" fmla="*/ 108342 w 140932"/>
                <a:gd name="connsiteY6" fmla="*/ 60960 h 187569"/>
                <a:gd name="connsiteX7" fmla="*/ 126161 w 140932"/>
                <a:gd name="connsiteY7" fmla="*/ 6565 h 187569"/>
                <a:gd name="connsiteX8" fmla="*/ 125224 w 140932"/>
                <a:gd name="connsiteY8" fmla="*/ 1876 h 187569"/>
                <a:gd name="connsiteX9" fmla="*/ 121472 w 140932"/>
                <a:gd name="connsiteY9" fmla="*/ 0 h 187569"/>
                <a:gd name="connsiteX10" fmla="*/ 14558 w 140932"/>
                <a:gd name="connsiteY10" fmla="*/ 13130 h 187569"/>
                <a:gd name="connsiteX11" fmla="*/ 10806 w 140932"/>
                <a:gd name="connsiteY11" fmla="*/ 17819 h 187569"/>
                <a:gd name="connsiteX12" fmla="*/ 14558 w 140932"/>
                <a:gd name="connsiteY12" fmla="*/ 22508 h 187569"/>
                <a:gd name="connsiteX13" fmla="*/ 30501 w 140932"/>
                <a:gd name="connsiteY13" fmla="*/ 42203 h 187569"/>
                <a:gd name="connsiteX14" fmla="*/ 26750 w 140932"/>
                <a:gd name="connsiteY14" fmla="*/ 60022 h 187569"/>
                <a:gd name="connsiteX15" fmla="*/ 19247 w 140932"/>
                <a:gd name="connsiteY15" fmla="*/ 80655 h 187569"/>
                <a:gd name="connsiteX16" fmla="*/ 490 w 140932"/>
                <a:gd name="connsiteY16" fmla="*/ 146304 h 187569"/>
                <a:gd name="connsiteX17" fmla="*/ 4241 w 140932"/>
                <a:gd name="connsiteY17" fmla="*/ 171626 h 187569"/>
                <a:gd name="connsiteX18" fmla="*/ 25812 w 140932"/>
                <a:gd name="connsiteY18" fmla="*/ 185694 h 187569"/>
                <a:gd name="connsiteX19" fmla="*/ 41755 w 140932"/>
                <a:gd name="connsiteY19" fmla="*/ 187569 h 187569"/>
                <a:gd name="connsiteX20" fmla="*/ 91461 w 140932"/>
                <a:gd name="connsiteY20" fmla="*/ 170688 h 187569"/>
                <a:gd name="connsiteX21" fmla="*/ 140229 w 140932"/>
                <a:gd name="connsiteY21" fmla="*/ 122858 h 187569"/>
                <a:gd name="connsiteX22" fmla="*/ 140229 w 140932"/>
                <a:gd name="connsiteY22" fmla="*/ 117231 h 187569"/>
                <a:gd name="connsiteX23" fmla="*/ 124286 w 140932"/>
                <a:gd name="connsiteY23" fmla="*/ 100350 h 187569"/>
                <a:gd name="connsiteX24" fmla="*/ 86772 w 140932"/>
                <a:gd name="connsiteY24" fmla="*/ 163185 h 187569"/>
                <a:gd name="connsiteX25" fmla="*/ 28625 w 140932"/>
                <a:gd name="connsiteY25" fmla="*/ 176315 h 187569"/>
                <a:gd name="connsiteX26" fmla="*/ 19247 w 140932"/>
                <a:gd name="connsiteY26" fmla="*/ 172564 h 187569"/>
                <a:gd name="connsiteX27" fmla="*/ 20185 w 140932"/>
                <a:gd name="connsiteY27" fmla="*/ 172564 h 187569"/>
                <a:gd name="connsiteX28" fmla="*/ 22061 w 140932"/>
                <a:gd name="connsiteY28" fmla="*/ 171626 h 187569"/>
                <a:gd name="connsiteX29" fmla="*/ 21123 w 140932"/>
                <a:gd name="connsiteY29" fmla="*/ 168812 h 187569"/>
                <a:gd name="connsiteX30" fmla="*/ 10806 w 140932"/>
                <a:gd name="connsiteY30" fmla="*/ 161310 h 187569"/>
                <a:gd name="connsiteX31" fmla="*/ 10806 w 140932"/>
                <a:gd name="connsiteY31" fmla="*/ 161310 h 187569"/>
                <a:gd name="connsiteX32" fmla="*/ 9869 w 140932"/>
                <a:gd name="connsiteY32" fmla="*/ 151931 h 187569"/>
                <a:gd name="connsiteX33" fmla="*/ 15496 w 140932"/>
                <a:gd name="connsiteY33" fmla="*/ 159434 h 187569"/>
                <a:gd name="connsiteX34" fmla="*/ 17371 w 140932"/>
                <a:gd name="connsiteY34" fmla="*/ 160372 h 187569"/>
                <a:gd name="connsiteX35" fmla="*/ 19247 w 140932"/>
                <a:gd name="connsiteY35" fmla="*/ 159434 h 187569"/>
                <a:gd name="connsiteX36" fmla="*/ 19247 w 140932"/>
                <a:gd name="connsiteY36" fmla="*/ 155682 h 187569"/>
                <a:gd name="connsiteX37" fmla="*/ 9869 w 140932"/>
                <a:gd name="connsiteY37" fmla="*/ 144428 h 187569"/>
                <a:gd name="connsiteX38" fmla="*/ 11744 w 140932"/>
                <a:gd name="connsiteY38" fmla="*/ 133174 h 187569"/>
                <a:gd name="connsiteX39" fmla="*/ 17371 w 140932"/>
                <a:gd name="connsiteY39" fmla="*/ 141615 h 187569"/>
                <a:gd name="connsiteX40" fmla="*/ 19247 w 140932"/>
                <a:gd name="connsiteY40" fmla="*/ 142553 h 187569"/>
                <a:gd name="connsiteX41" fmla="*/ 20185 w 140932"/>
                <a:gd name="connsiteY41" fmla="*/ 142553 h 187569"/>
                <a:gd name="connsiteX42" fmla="*/ 21123 w 140932"/>
                <a:gd name="connsiteY42" fmla="*/ 139739 h 187569"/>
                <a:gd name="connsiteX43" fmla="*/ 12682 w 140932"/>
                <a:gd name="connsiteY43" fmla="*/ 127547 h 187569"/>
                <a:gd name="connsiteX44" fmla="*/ 15496 w 140932"/>
                <a:gd name="connsiteY44" fmla="*/ 116293 h 187569"/>
                <a:gd name="connsiteX45" fmla="*/ 19247 w 140932"/>
                <a:gd name="connsiteY45" fmla="*/ 124734 h 187569"/>
                <a:gd name="connsiteX46" fmla="*/ 21123 w 140932"/>
                <a:gd name="connsiteY46" fmla="*/ 126609 h 187569"/>
                <a:gd name="connsiteX47" fmla="*/ 22061 w 140932"/>
                <a:gd name="connsiteY47" fmla="*/ 126609 h 187569"/>
                <a:gd name="connsiteX48" fmla="*/ 23936 w 140932"/>
                <a:gd name="connsiteY48" fmla="*/ 123796 h 187569"/>
                <a:gd name="connsiteX49" fmla="*/ 17371 w 140932"/>
                <a:gd name="connsiteY49" fmla="*/ 110666 h 187569"/>
                <a:gd name="connsiteX50" fmla="*/ 21123 w 140932"/>
                <a:gd name="connsiteY50" fmla="*/ 100350 h 187569"/>
                <a:gd name="connsiteX51" fmla="*/ 22998 w 140932"/>
                <a:gd name="connsiteY51" fmla="*/ 105039 h 187569"/>
                <a:gd name="connsiteX52" fmla="*/ 24874 w 140932"/>
                <a:gd name="connsiteY52" fmla="*/ 106914 h 187569"/>
                <a:gd name="connsiteX53" fmla="*/ 25812 w 140932"/>
                <a:gd name="connsiteY53" fmla="*/ 106914 h 187569"/>
                <a:gd name="connsiteX54" fmla="*/ 27688 w 140932"/>
                <a:gd name="connsiteY54" fmla="*/ 104101 h 187569"/>
                <a:gd name="connsiteX55" fmla="*/ 23936 w 140932"/>
                <a:gd name="connsiteY55" fmla="*/ 94722 h 187569"/>
                <a:gd name="connsiteX56" fmla="*/ 27688 w 140932"/>
                <a:gd name="connsiteY56" fmla="*/ 85344 h 187569"/>
                <a:gd name="connsiteX57" fmla="*/ 32377 w 140932"/>
                <a:gd name="connsiteY57" fmla="*/ 94722 h 187569"/>
                <a:gd name="connsiteX58" fmla="*/ 34253 w 140932"/>
                <a:gd name="connsiteY58" fmla="*/ 96598 h 187569"/>
                <a:gd name="connsiteX59" fmla="*/ 35190 w 140932"/>
                <a:gd name="connsiteY59" fmla="*/ 96598 h 187569"/>
                <a:gd name="connsiteX60" fmla="*/ 36128 w 140932"/>
                <a:gd name="connsiteY60" fmla="*/ 93785 h 187569"/>
                <a:gd name="connsiteX61" fmla="*/ 29563 w 140932"/>
                <a:gd name="connsiteY61" fmla="*/ 80655 h 187569"/>
                <a:gd name="connsiteX62" fmla="*/ 34253 w 140932"/>
                <a:gd name="connsiteY62" fmla="*/ 69401 h 187569"/>
                <a:gd name="connsiteX63" fmla="*/ 40817 w 140932"/>
                <a:gd name="connsiteY63" fmla="*/ 80655 h 187569"/>
                <a:gd name="connsiteX64" fmla="*/ 42693 w 140932"/>
                <a:gd name="connsiteY64" fmla="*/ 81593 h 187569"/>
                <a:gd name="connsiteX65" fmla="*/ 43631 w 140932"/>
                <a:gd name="connsiteY65" fmla="*/ 81593 h 187569"/>
                <a:gd name="connsiteX66" fmla="*/ 44569 w 140932"/>
                <a:gd name="connsiteY66" fmla="*/ 78779 h 187569"/>
                <a:gd name="connsiteX67" fmla="*/ 36128 w 140932"/>
                <a:gd name="connsiteY67" fmla="*/ 63774 h 187569"/>
                <a:gd name="connsiteX68" fmla="*/ 38942 w 140932"/>
                <a:gd name="connsiteY68" fmla="*/ 52519 h 187569"/>
                <a:gd name="connsiteX69" fmla="*/ 42693 w 140932"/>
                <a:gd name="connsiteY69" fmla="*/ 59084 h 187569"/>
                <a:gd name="connsiteX70" fmla="*/ 44569 w 140932"/>
                <a:gd name="connsiteY70" fmla="*/ 60022 h 187569"/>
                <a:gd name="connsiteX71" fmla="*/ 45507 w 140932"/>
                <a:gd name="connsiteY71" fmla="*/ 60022 h 187569"/>
                <a:gd name="connsiteX72" fmla="*/ 46445 w 140932"/>
                <a:gd name="connsiteY72" fmla="*/ 57209 h 187569"/>
                <a:gd name="connsiteX73" fmla="*/ 38942 w 140932"/>
                <a:gd name="connsiteY73" fmla="*/ 45017 h 187569"/>
                <a:gd name="connsiteX74" fmla="*/ 38942 w 140932"/>
                <a:gd name="connsiteY74" fmla="*/ 43141 h 187569"/>
                <a:gd name="connsiteX75" fmla="*/ 29563 w 140932"/>
                <a:gd name="connsiteY75" fmla="*/ 22508 h 187569"/>
                <a:gd name="connsiteX76" fmla="*/ 30501 w 140932"/>
                <a:gd name="connsiteY76" fmla="*/ 22508 h 187569"/>
                <a:gd name="connsiteX77" fmla="*/ 37066 w 140932"/>
                <a:gd name="connsiteY77" fmla="*/ 29073 h 187569"/>
                <a:gd name="connsiteX78" fmla="*/ 38942 w 140932"/>
                <a:gd name="connsiteY78" fmla="*/ 30949 h 187569"/>
                <a:gd name="connsiteX79" fmla="*/ 45507 w 140932"/>
                <a:gd name="connsiteY79" fmla="*/ 40327 h 187569"/>
                <a:gd name="connsiteX80" fmla="*/ 47382 w 140932"/>
                <a:gd name="connsiteY80" fmla="*/ 42203 h 187569"/>
                <a:gd name="connsiteX81" fmla="*/ 48320 w 140932"/>
                <a:gd name="connsiteY81" fmla="*/ 42203 h 187569"/>
                <a:gd name="connsiteX82" fmla="*/ 50196 w 140932"/>
                <a:gd name="connsiteY82" fmla="*/ 39390 h 187569"/>
                <a:gd name="connsiteX83" fmla="*/ 41755 w 140932"/>
                <a:gd name="connsiteY83" fmla="*/ 28135 h 187569"/>
                <a:gd name="connsiteX84" fmla="*/ 39880 w 140932"/>
                <a:gd name="connsiteY84" fmla="*/ 26260 h 187569"/>
                <a:gd name="connsiteX85" fmla="*/ 35190 w 140932"/>
                <a:gd name="connsiteY85" fmla="*/ 22508 h 187569"/>
                <a:gd name="connsiteX86" fmla="*/ 48320 w 140932"/>
                <a:gd name="connsiteY86" fmla="*/ 20633 h 187569"/>
                <a:gd name="connsiteX87" fmla="*/ 63326 w 140932"/>
                <a:gd name="connsiteY87" fmla="*/ 37514 h 187569"/>
                <a:gd name="connsiteX88" fmla="*/ 65201 w 140932"/>
                <a:gd name="connsiteY88" fmla="*/ 38452 h 187569"/>
                <a:gd name="connsiteX89" fmla="*/ 67077 w 140932"/>
                <a:gd name="connsiteY89" fmla="*/ 37514 h 187569"/>
                <a:gd name="connsiteX90" fmla="*/ 67077 w 140932"/>
                <a:gd name="connsiteY90" fmla="*/ 33762 h 187569"/>
                <a:gd name="connsiteX91" fmla="*/ 54885 w 140932"/>
                <a:gd name="connsiteY91" fmla="*/ 20633 h 187569"/>
                <a:gd name="connsiteX92" fmla="*/ 65201 w 140932"/>
                <a:gd name="connsiteY92" fmla="*/ 19695 h 187569"/>
                <a:gd name="connsiteX93" fmla="*/ 65201 w 140932"/>
                <a:gd name="connsiteY93" fmla="*/ 19695 h 187569"/>
                <a:gd name="connsiteX94" fmla="*/ 74580 w 140932"/>
                <a:gd name="connsiteY94" fmla="*/ 30011 h 187569"/>
                <a:gd name="connsiteX95" fmla="*/ 76456 w 140932"/>
                <a:gd name="connsiteY95" fmla="*/ 30949 h 187569"/>
                <a:gd name="connsiteX96" fmla="*/ 78331 w 140932"/>
                <a:gd name="connsiteY96" fmla="*/ 30011 h 187569"/>
                <a:gd name="connsiteX97" fmla="*/ 78331 w 140932"/>
                <a:gd name="connsiteY97" fmla="*/ 26260 h 187569"/>
                <a:gd name="connsiteX98" fmla="*/ 71766 w 140932"/>
                <a:gd name="connsiteY98" fmla="*/ 18757 h 187569"/>
                <a:gd name="connsiteX99" fmla="*/ 83958 w 140932"/>
                <a:gd name="connsiteY99" fmla="*/ 16881 h 187569"/>
                <a:gd name="connsiteX100" fmla="*/ 93337 w 140932"/>
                <a:gd name="connsiteY100" fmla="*/ 25322 h 187569"/>
                <a:gd name="connsiteX101" fmla="*/ 95213 w 140932"/>
                <a:gd name="connsiteY101" fmla="*/ 26260 h 187569"/>
                <a:gd name="connsiteX102" fmla="*/ 97088 w 140932"/>
                <a:gd name="connsiteY102" fmla="*/ 25322 h 187569"/>
                <a:gd name="connsiteX103" fmla="*/ 97088 w 140932"/>
                <a:gd name="connsiteY103" fmla="*/ 21570 h 187569"/>
                <a:gd name="connsiteX104" fmla="*/ 90523 w 140932"/>
                <a:gd name="connsiteY104" fmla="*/ 15943 h 187569"/>
                <a:gd name="connsiteX105" fmla="*/ 98964 w 140932"/>
                <a:gd name="connsiteY105" fmla="*/ 15006 h 187569"/>
                <a:gd name="connsiteX106" fmla="*/ 105529 w 140932"/>
                <a:gd name="connsiteY106" fmla="*/ 22508 h 187569"/>
                <a:gd name="connsiteX107" fmla="*/ 107405 w 140932"/>
                <a:gd name="connsiteY107" fmla="*/ 23446 h 187569"/>
                <a:gd name="connsiteX108" fmla="*/ 109280 w 140932"/>
                <a:gd name="connsiteY108" fmla="*/ 22508 h 187569"/>
                <a:gd name="connsiteX109" fmla="*/ 109280 w 140932"/>
                <a:gd name="connsiteY109" fmla="*/ 18757 h 187569"/>
                <a:gd name="connsiteX110" fmla="*/ 104591 w 140932"/>
                <a:gd name="connsiteY110" fmla="*/ 14068 h 187569"/>
                <a:gd name="connsiteX111" fmla="*/ 116783 w 140932"/>
                <a:gd name="connsiteY111" fmla="*/ 12192 h 187569"/>
                <a:gd name="connsiteX112" fmla="*/ 101777 w 140932"/>
                <a:gd name="connsiteY112" fmla="*/ 60022 h 187569"/>
                <a:gd name="connsiteX113" fmla="*/ 83958 w 140932"/>
                <a:gd name="connsiteY113" fmla="*/ 114417 h 187569"/>
                <a:gd name="connsiteX114" fmla="*/ 81145 w 140932"/>
                <a:gd name="connsiteY114" fmla="*/ 130361 h 187569"/>
                <a:gd name="connsiteX115" fmla="*/ 94275 w 140932"/>
                <a:gd name="connsiteY115" fmla="*/ 143490 h 187569"/>
                <a:gd name="connsiteX116" fmla="*/ 105529 w 140932"/>
                <a:gd name="connsiteY116" fmla="*/ 138801 h 187569"/>
                <a:gd name="connsiteX117" fmla="*/ 110218 w 140932"/>
                <a:gd name="connsiteY117" fmla="*/ 140677 h 187569"/>
                <a:gd name="connsiteX118" fmla="*/ 111156 w 140932"/>
                <a:gd name="connsiteY118" fmla="*/ 140677 h 187569"/>
                <a:gd name="connsiteX119" fmla="*/ 113032 w 140932"/>
                <a:gd name="connsiteY119" fmla="*/ 138801 h 187569"/>
                <a:gd name="connsiteX120" fmla="*/ 111156 w 140932"/>
                <a:gd name="connsiteY120" fmla="*/ 135988 h 187569"/>
                <a:gd name="connsiteX121" fmla="*/ 108342 w 140932"/>
                <a:gd name="connsiteY121" fmla="*/ 135050 h 187569"/>
                <a:gd name="connsiteX122" fmla="*/ 110218 w 140932"/>
                <a:gd name="connsiteY122" fmla="*/ 132236 h 187569"/>
                <a:gd name="connsiteX123" fmla="*/ 111156 w 140932"/>
                <a:gd name="connsiteY123" fmla="*/ 130361 h 187569"/>
                <a:gd name="connsiteX124" fmla="*/ 113032 w 140932"/>
                <a:gd name="connsiteY124" fmla="*/ 131298 h 187569"/>
                <a:gd name="connsiteX125" fmla="*/ 114907 w 140932"/>
                <a:gd name="connsiteY125" fmla="*/ 132236 h 187569"/>
                <a:gd name="connsiteX126" fmla="*/ 116783 w 140932"/>
                <a:gd name="connsiteY126" fmla="*/ 131298 h 187569"/>
                <a:gd name="connsiteX127" fmla="*/ 116783 w 140932"/>
                <a:gd name="connsiteY127" fmla="*/ 127547 h 187569"/>
                <a:gd name="connsiteX128" fmla="*/ 113969 w 140932"/>
                <a:gd name="connsiteY128" fmla="*/ 125671 h 187569"/>
                <a:gd name="connsiteX129" fmla="*/ 116783 w 140932"/>
                <a:gd name="connsiteY129" fmla="*/ 120982 h 187569"/>
                <a:gd name="connsiteX130" fmla="*/ 119597 w 140932"/>
                <a:gd name="connsiteY130" fmla="*/ 121920 h 187569"/>
                <a:gd name="connsiteX131" fmla="*/ 120534 w 140932"/>
                <a:gd name="connsiteY131" fmla="*/ 121920 h 187569"/>
                <a:gd name="connsiteX132" fmla="*/ 122410 w 140932"/>
                <a:gd name="connsiteY132" fmla="*/ 120982 h 187569"/>
                <a:gd name="connsiteX133" fmla="*/ 121472 w 140932"/>
                <a:gd name="connsiteY133" fmla="*/ 118169 h 187569"/>
                <a:gd name="connsiteX134" fmla="*/ 118659 w 140932"/>
                <a:gd name="connsiteY134" fmla="*/ 117231 h 187569"/>
                <a:gd name="connsiteX135" fmla="*/ 120534 w 140932"/>
                <a:gd name="connsiteY135" fmla="*/ 114417 h 187569"/>
                <a:gd name="connsiteX136" fmla="*/ 123348 w 140932"/>
                <a:gd name="connsiteY136" fmla="*/ 116293 h 187569"/>
                <a:gd name="connsiteX137" fmla="*/ 124286 w 140932"/>
                <a:gd name="connsiteY137" fmla="*/ 116293 h 187569"/>
                <a:gd name="connsiteX138" fmla="*/ 126161 w 140932"/>
                <a:gd name="connsiteY138" fmla="*/ 115355 h 187569"/>
                <a:gd name="connsiteX139" fmla="*/ 126161 w 140932"/>
                <a:gd name="connsiteY139" fmla="*/ 114417 h 187569"/>
                <a:gd name="connsiteX140" fmla="*/ 130851 w 140932"/>
                <a:gd name="connsiteY140" fmla="*/ 119106 h 187569"/>
                <a:gd name="connsiteX141" fmla="*/ 86772 w 140932"/>
                <a:gd name="connsiteY141" fmla="*/ 163185 h 187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Lst>
              <a:rect l="l" t="t" r="r" b="b"/>
              <a:pathLst>
                <a:path w="140932" h="187569">
                  <a:moveTo>
                    <a:pt x="124286" y="100350"/>
                  </a:moveTo>
                  <a:cubicBezTo>
                    <a:pt x="122410" y="99412"/>
                    <a:pt x="119597" y="99412"/>
                    <a:pt x="117721" y="102225"/>
                  </a:cubicBezTo>
                  <a:lnTo>
                    <a:pt x="101777" y="126609"/>
                  </a:lnTo>
                  <a:cubicBezTo>
                    <a:pt x="99902" y="129423"/>
                    <a:pt x="97088" y="133174"/>
                    <a:pt x="93337" y="133174"/>
                  </a:cubicBezTo>
                  <a:cubicBezTo>
                    <a:pt x="91461" y="133174"/>
                    <a:pt x="89585" y="130361"/>
                    <a:pt x="88648" y="127547"/>
                  </a:cubicBezTo>
                  <a:cubicBezTo>
                    <a:pt x="87710" y="123796"/>
                    <a:pt x="89585" y="120044"/>
                    <a:pt x="90523" y="116293"/>
                  </a:cubicBezTo>
                  <a:cubicBezTo>
                    <a:pt x="97088" y="97536"/>
                    <a:pt x="102715" y="79717"/>
                    <a:pt x="108342" y="60960"/>
                  </a:cubicBezTo>
                  <a:cubicBezTo>
                    <a:pt x="113969" y="43141"/>
                    <a:pt x="119597" y="24384"/>
                    <a:pt x="126161" y="6565"/>
                  </a:cubicBezTo>
                  <a:cubicBezTo>
                    <a:pt x="127099" y="4689"/>
                    <a:pt x="126161" y="3751"/>
                    <a:pt x="125224" y="1876"/>
                  </a:cubicBezTo>
                  <a:cubicBezTo>
                    <a:pt x="124286" y="938"/>
                    <a:pt x="122410" y="0"/>
                    <a:pt x="121472" y="0"/>
                  </a:cubicBezTo>
                  <a:lnTo>
                    <a:pt x="14558" y="13130"/>
                  </a:lnTo>
                  <a:cubicBezTo>
                    <a:pt x="12682" y="13130"/>
                    <a:pt x="10806" y="15006"/>
                    <a:pt x="10806" y="17819"/>
                  </a:cubicBezTo>
                  <a:cubicBezTo>
                    <a:pt x="10806" y="19695"/>
                    <a:pt x="12682" y="22508"/>
                    <a:pt x="14558" y="22508"/>
                  </a:cubicBezTo>
                  <a:cubicBezTo>
                    <a:pt x="23936" y="24384"/>
                    <a:pt x="29563" y="33762"/>
                    <a:pt x="30501" y="42203"/>
                  </a:cubicBezTo>
                  <a:cubicBezTo>
                    <a:pt x="30501" y="47830"/>
                    <a:pt x="29563" y="53457"/>
                    <a:pt x="26750" y="60022"/>
                  </a:cubicBezTo>
                  <a:cubicBezTo>
                    <a:pt x="23936" y="66587"/>
                    <a:pt x="22061" y="74090"/>
                    <a:pt x="19247" y="80655"/>
                  </a:cubicBezTo>
                  <a:cubicBezTo>
                    <a:pt x="10806" y="101287"/>
                    <a:pt x="3304" y="122858"/>
                    <a:pt x="490" y="146304"/>
                  </a:cubicBezTo>
                  <a:cubicBezTo>
                    <a:pt x="-448" y="153807"/>
                    <a:pt x="-448" y="163185"/>
                    <a:pt x="4241" y="171626"/>
                  </a:cubicBezTo>
                  <a:cubicBezTo>
                    <a:pt x="7993" y="178191"/>
                    <a:pt x="16433" y="182880"/>
                    <a:pt x="25812" y="185694"/>
                  </a:cubicBezTo>
                  <a:cubicBezTo>
                    <a:pt x="31439" y="186631"/>
                    <a:pt x="36128" y="187569"/>
                    <a:pt x="41755" y="187569"/>
                  </a:cubicBezTo>
                  <a:cubicBezTo>
                    <a:pt x="57699" y="187569"/>
                    <a:pt x="75518" y="181942"/>
                    <a:pt x="91461" y="170688"/>
                  </a:cubicBezTo>
                  <a:cubicBezTo>
                    <a:pt x="107405" y="160372"/>
                    <a:pt x="123348" y="144428"/>
                    <a:pt x="140229" y="122858"/>
                  </a:cubicBezTo>
                  <a:cubicBezTo>
                    <a:pt x="141167" y="120982"/>
                    <a:pt x="141167" y="119106"/>
                    <a:pt x="140229" y="117231"/>
                  </a:cubicBezTo>
                  <a:cubicBezTo>
                    <a:pt x="135540" y="108790"/>
                    <a:pt x="129913" y="103163"/>
                    <a:pt x="124286" y="100350"/>
                  </a:cubicBezTo>
                  <a:close/>
                  <a:moveTo>
                    <a:pt x="86772" y="163185"/>
                  </a:moveTo>
                  <a:cubicBezTo>
                    <a:pt x="68015" y="176315"/>
                    <a:pt x="46445" y="181004"/>
                    <a:pt x="28625" y="176315"/>
                  </a:cubicBezTo>
                  <a:cubicBezTo>
                    <a:pt x="25812" y="175377"/>
                    <a:pt x="22061" y="174439"/>
                    <a:pt x="19247" y="172564"/>
                  </a:cubicBezTo>
                  <a:cubicBezTo>
                    <a:pt x="19247" y="172564"/>
                    <a:pt x="19247" y="172564"/>
                    <a:pt x="20185" y="172564"/>
                  </a:cubicBezTo>
                  <a:cubicBezTo>
                    <a:pt x="21123" y="172564"/>
                    <a:pt x="22061" y="172564"/>
                    <a:pt x="22061" y="171626"/>
                  </a:cubicBezTo>
                  <a:cubicBezTo>
                    <a:pt x="22998" y="170688"/>
                    <a:pt x="22061" y="168812"/>
                    <a:pt x="21123" y="168812"/>
                  </a:cubicBezTo>
                  <a:cubicBezTo>
                    <a:pt x="17371" y="166937"/>
                    <a:pt x="13620" y="164123"/>
                    <a:pt x="10806" y="161310"/>
                  </a:cubicBezTo>
                  <a:cubicBezTo>
                    <a:pt x="10806" y="161310"/>
                    <a:pt x="10806" y="161310"/>
                    <a:pt x="10806" y="161310"/>
                  </a:cubicBezTo>
                  <a:cubicBezTo>
                    <a:pt x="9869" y="158496"/>
                    <a:pt x="9869" y="154745"/>
                    <a:pt x="9869" y="151931"/>
                  </a:cubicBezTo>
                  <a:cubicBezTo>
                    <a:pt x="11744" y="154745"/>
                    <a:pt x="13620" y="157558"/>
                    <a:pt x="15496" y="159434"/>
                  </a:cubicBezTo>
                  <a:cubicBezTo>
                    <a:pt x="15496" y="160372"/>
                    <a:pt x="16433" y="160372"/>
                    <a:pt x="17371" y="160372"/>
                  </a:cubicBezTo>
                  <a:cubicBezTo>
                    <a:pt x="18309" y="160372"/>
                    <a:pt x="18309" y="160372"/>
                    <a:pt x="19247" y="159434"/>
                  </a:cubicBezTo>
                  <a:cubicBezTo>
                    <a:pt x="20185" y="158496"/>
                    <a:pt x="20185" y="156620"/>
                    <a:pt x="19247" y="155682"/>
                  </a:cubicBezTo>
                  <a:cubicBezTo>
                    <a:pt x="16433" y="151931"/>
                    <a:pt x="12682" y="148180"/>
                    <a:pt x="9869" y="144428"/>
                  </a:cubicBezTo>
                  <a:cubicBezTo>
                    <a:pt x="9869" y="140677"/>
                    <a:pt x="10806" y="136926"/>
                    <a:pt x="11744" y="133174"/>
                  </a:cubicBezTo>
                  <a:cubicBezTo>
                    <a:pt x="13620" y="135988"/>
                    <a:pt x="15496" y="138801"/>
                    <a:pt x="17371" y="141615"/>
                  </a:cubicBezTo>
                  <a:cubicBezTo>
                    <a:pt x="17371" y="142553"/>
                    <a:pt x="18309" y="142553"/>
                    <a:pt x="19247" y="142553"/>
                  </a:cubicBezTo>
                  <a:cubicBezTo>
                    <a:pt x="19247" y="142553"/>
                    <a:pt x="20185" y="142553"/>
                    <a:pt x="20185" y="142553"/>
                  </a:cubicBezTo>
                  <a:cubicBezTo>
                    <a:pt x="21123" y="141615"/>
                    <a:pt x="22061" y="140677"/>
                    <a:pt x="21123" y="139739"/>
                  </a:cubicBezTo>
                  <a:cubicBezTo>
                    <a:pt x="19247" y="135050"/>
                    <a:pt x="16433" y="131298"/>
                    <a:pt x="12682" y="127547"/>
                  </a:cubicBezTo>
                  <a:cubicBezTo>
                    <a:pt x="13620" y="123796"/>
                    <a:pt x="14558" y="120044"/>
                    <a:pt x="15496" y="116293"/>
                  </a:cubicBezTo>
                  <a:cubicBezTo>
                    <a:pt x="17371" y="119106"/>
                    <a:pt x="18309" y="121920"/>
                    <a:pt x="19247" y="124734"/>
                  </a:cubicBezTo>
                  <a:cubicBezTo>
                    <a:pt x="19247" y="125671"/>
                    <a:pt x="20185" y="126609"/>
                    <a:pt x="21123" y="126609"/>
                  </a:cubicBezTo>
                  <a:cubicBezTo>
                    <a:pt x="21123" y="126609"/>
                    <a:pt x="21123" y="126609"/>
                    <a:pt x="22061" y="126609"/>
                  </a:cubicBezTo>
                  <a:cubicBezTo>
                    <a:pt x="22998" y="126609"/>
                    <a:pt x="23936" y="124734"/>
                    <a:pt x="23936" y="123796"/>
                  </a:cubicBezTo>
                  <a:cubicBezTo>
                    <a:pt x="22998" y="119106"/>
                    <a:pt x="21123" y="114417"/>
                    <a:pt x="17371" y="110666"/>
                  </a:cubicBezTo>
                  <a:cubicBezTo>
                    <a:pt x="18309" y="106914"/>
                    <a:pt x="19247" y="104101"/>
                    <a:pt x="21123" y="100350"/>
                  </a:cubicBezTo>
                  <a:cubicBezTo>
                    <a:pt x="22061" y="101287"/>
                    <a:pt x="22061" y="103163"/>
                    <a:pt x="22998" y="105039"/>
                  </a:cubicBezTo>
                  <a:cubicBezTo>
                    <a:pt x="22998" y="105977"/>
                    <a:pt x="23936" y="106914"/>
                    <a:pt x="24874" y="106914"/>
                  </a:cubicBezTo>
                  <a:cubicBezTo>
                    <a:pt x="24874" y="106914"/>
                    <a:pt x="24874" y="106914"/>
                    <a:pt x="25812" y="106914"/>
                  </a:cubicBezTo>
                  <a:cubicBezTo>
                    <a:pt x="26750" y="106914"/>
                    <a:pt x="27688" y="105039"/>
                    <a:pt x="27688" y="104101"/>
                  </a:cubicBezTo>
                  <a:cubicBezTo>
                    <a:pt x="26750" y="101287"/>
                    <a:pt x="25812" y="97536"/>
                    <a:pt x="23936" y="94722"/>
                  </a:cubicBezTo>
                  <a:cubicBezTo>
                    <a:pt x="24874" y="91909"/>
                    <a:pt x="25812" y="89095"/>
                    <a:pt x="27688" y="85344"/>
                  </a:cubicBezTo>
                  <a:cubicBezTo>
                    <a:pt x="29563" y="88158"/>
                    <a:pt x="31439" y="90971"/>
                    <a:pt x="32377" y="94722"/>
                  </a:cubicBezTo>
                  <a:cubicBezTo>
                    <a:pt x="32377" y="95660"/>
                    <a:pt x="33315" y="96598"/>
                    <a:pt x="34253" y="96598"/>
                  </a:cubicBezTo>
                  <a:cubicBezTo>
                    <a:pt x="34253" y="96598"/>
                    <a:pt x="35190" y="96598"/>
                    <a:pt x="35190" y="96598"/>
                  </a:cubicBezTo>
                  <a:cubicBezTo>
                    <a:pt x="36128" y="96598"/>
                    <a:pt x="37066" y="94722"/>
                    <a:pt x="36128" y="93785"/>
                  </a:cubicBezTo>
                  <a:cubicBezTo>
                    <a:pt x="34253" y="89095"/>
                    <a:pt x="32377" y="85344"/>
                    <a:pt x="29563" y="80655"/>
                  </a:cubicBezTo>
                  <a:cubicBezTo>
                    <a:pt x="31439" y="76903"/>
                    <a:pt x="32377" y="73152"/>
                    <a:pt x="34253" y="69401"/>
                  </a:cubicBezTo>
                  <a:cubicBezTo>
                    <a:pt x="37066" y="73152"/>
                    <a:pt x="38942" y="76903"/>
                    <a:pt x="40817" y="80655"/>
                  </a:cubicBezTo>
                  <a:cubicBezTo>
                    <a:pt x="40817" y="81593"/>
                    <a:pt x="41755" y="81593"/>
                    <a:pt x="42693" y="81593"/>
                  </a:cubicBezTo>
                  <a:cubicBezTo>
                    <a:pt x="42693" y="81593"/>
                    <a:pt x="43631" y="81593"/>
                    <a:pt x="43631" y="81593"/>
                  </a:cubicBezTo>
                  <a:cubicBezTo>
                    <a:pt x="44569" y="80655"/>
                    <a:pt x="45507" y="79717"/>
                    <a:pt x="44569" y="78779"/>
                  </a:cubicBezTo>
                  <a:cubicBezTo>
                    <a:pt x="42693" y="73152"/>
                    <a:pt x="38942" y="68463"/>
                    <a:pt x="36128" y="63774"/>
                  </a:cubicBezTo>
                  <a:cubicBezTo>
                    <a:pt x="37066" y="60022"/>
                    <a:pt x="38942" y="56271"/>
                    <a:pt x="38942" y="52519"/>
                  </a:cubicBezTo>
                  <a:lnTo>
                    <a:pt x="42693" y="59084"/>
                  </a:lnTo>
                  <a:cubicBezTo>
                    <a:pt x="42693" y="60022"/>
                    <a:pt x="43631" y="60022"/>
                    <a:pt x="44569" y="60022"/>
                  </a:cubicBezTo>
                  <a:cubicBezTo>
                    <a:pt x="44569" y="60022"/>
                    <a:pt x="45507" y="60022"/>
                    <a:pt x="45507" y="60022"/>
                  </a:cubicBezTo>
                  <a:cubicBezTo>
                    <a:pt x="46445" y="59084"/>
                    <a:pt x="47382" y="58146"/>
                    <a:pt x="46445" y="57209"/>
                  </a:cubicBezTo>
                  <a:lnTo>
                    <a:pt x="38942" y="45017"/>
                  </a:lnTo>
                  <a:cubicBezTo>
                    <a:pt x="38942" y="44079"/>
                    <a:pt x="38942" y="44079"/>
                    <a:pt x="38942" y="43141"/>
                  </a:cubicBezTo>
                  <a:cubicBezTo>
                    <a:pt x="38004" y="35638"/>
                    <a:pt x="35190" y="28135"/>
                    <a:pt x="29563" y="22508"/>
                  </a:cubicBezTo>
                  <a:lnTo>
                    <a:pt x="30501" y="22508"/>
                  </a:lnTo>
                  <a:cubicBezTo>
                    <a:pt x="32377" y="25322"/>
                    <a:pt x="35190" y="27198"/>
                    <a:pt x="37066" y="29073"/>
                  </a:cubicBezTo>
                  <a:lnTo>
                    <a:pt x="38942" y="30949"/>
                  </a:lnTo>
                  <a:cubicBezTo>
                    <a:pt x="41755" y="33762"/>
                    <a:pt x="44569" y="36576"/>
                    <a:pt x="45507" y="40327"/>
                  </a:cubicBezTo>
                  <a:cubicBezTo>
                    <a:pt x="45507" y="41265"/>
                    <a:pt x="46445" y="42203"/>
                    <a:pt x="47382" y="42203"/>
                  </a:cubicBezTo>
                  <a:cubicBezTo>
                    <a:pt x="47382" y="42203"/>
                    <a:pt x="47382" y="42203"/>
                    <a:pt x="48320" y="42203"/>
                  </a:cubicBezTo>
                  <a:cubicBezTo>
                    <a:pt x="49258" y="42203"/>
                    <a:pt x="50196" y="40327"/>
                    <a:pt x="50196" y="39390"/>
                  </a:cubicBezTo>
                  <a:cubicBezTo>
                    <a:pt x="49258" y="34700"/>
                    <a:pt x="45507" y="30949"/>
                    <a:pt x="41755" y="28135"/>
                  </a:cubicBezTo>
                  <a:lnTo>
                    <a:pt x="39880" y="26260"/>
                  </a:lnTo>
                  <a:cubicBezTo>
                    <a:pt x="38004" y="25322"/>
                    <a:pt x="37066" y="23446"/>
                    <a:pt x="35190" y="22508"/>
                  </a:cubicBezTo>
                  <a:lnTo>
                    <a:pt x="48320" y="20633"/>
                  </a:lnTo>
                  <a:cubicBezTo>
                    <a:pt x="52072" y="27198"/>
                    <a:pt x="56761" y="32825"/>
                    <a:pt x="63326" y="37514"/>
                  </a:cubicBezTo>
                  <a:cubicBezTo>
                    <a:pt x="63326" y="37514"/>
                    <a:pt x="64264" y="38452"/>
                    <a:pt x="65201" y="38452"/>
                  </a:cubicBezTo>
                  <a:cubicBezTo>
                    <a:pt x="66139" y="38452"/>
                    <a:pt x="66139" y="38452"/>
                    <a:pt x="67077" y="37514"/>
                  </a:cubicBezTo>
                  <a:cubicBezTo>
                    <a:pt x="68015" y="36576"/>
                    <a:pt x="68015" y="34700"/>
                    <a:pt x="67077" y="33762"/>
                  </a:cubicBezTo>
                  <a:cubicBezTo>
                    <a:pt x="62388" y="30011"/>
                    <a:pt x="58637" y="25322"/>
                    <a:pt x="54885" y="20633"/>
                  </a:cubicBezTo>
                  <a:lnTo>
                    <a:pt x="65201" y="19695"/>
                  </a:lnTo>
                  <a:cubicBezTo>
                    <a:pt x="65201" y="19695"/>
                    <a:pt x="65201" y="19695"/>
                    <a:pt x="65201" y="19695"/>
                  </a:cubicBezTo>
                  <a:cubicBezTo>
                    <a:pt x="68015" y="23446"/>
                    <a:pt x="70829" y="27198"/>
                    <a:pt x="74580" y="30011"/>
                  </a:cubicBezTo>
                  <a:cubicBezTo>
                    <a:pt x="74580" y="30011"/>
                    <a:pt x="75518" y="30949"/>
                    <a:pt x="76456" y="30949"/>
                  </a:cubicBezTo>
                  <a:cubicBezTo>
                    <a:pt x="77393" y="30949"/>
                    <a:pt x="78331" y="30949"/>
                    <a:pt x="78331" y="30011"/>
                  </a:cubicBezTo>
                  <a:cubicBezTo>
                    <a:pt x="79269" y="29073"/>
                    <a:pt x="79269" y="27198"/>
                    <a:pt x="78331" y="26260"/>
                  </a:cubicBezTo>
                  <a:cubicBezTo>
                    <a:pt x="75518" y="24384"/>
                    <a:pt x="73642" y="21570"/>
                    <a:pt x="71766" y="18757"/>
                  </a:cubicBezTo>
                  <a:lnTo>
                    <a:pt x="83958" y="16881"/>
                  </a:lnTo>
                  <a:cubicBezTo>
                    <a:pt x="87710" y="19695"/>
                    <a:pt x="90523" y="22508"/>
                    <a:pt x="93337" y="25322"/>
                  </a:cubicBezTo>
                  <a:cubicBezTo>
                    <a:pt x="93337" y="25322"/>
                    <a:pt x="94275" y="26260"/>
                    <a:pt x="95213" y="26260"/>
                  </a:cubicBezTo>
                  <a:cubicBezTo>
                    <a:pt x="96150" y="26260"/>
                    <a:pt x="96150" y="26260"/>
                    <a:pt x="97088" y="25322"/>
                  </a:cubicBezTo>
                  <a:cubicBezTo>
                    <a:pt x="98026" y="24384"/>
                    <a:pt x="98026" y="22508"/>
                    <a:pt x="97088" y="21570"/>
                  </a:cubicBezTo>
                  <a:cubicBezTo>
                    <a:pt x="95213" y="19695"/>
                    <a:pt x="92399" y="17819"/>
                    <a:pt x="90523" y="15943"/>
                  </a:cubicBezTo>
                  <a:lnTo>
                    <a:pt x="98964" y="15006"/>
                  </a:lnTo>
                  <a:cubicBezTo>
                    <a:pt x="100840" y="17819"/>
                    <a:pt x="103653" y="20633"/>
                    <a:pt x="105529" y="22508"/>
                  </a:cubicBezTo>
                  <a:cubicBezTo>
                    <a:pt x="105529" y="22508"/>
                    <a:pt x="106467" y="23446"/>
                    <a:pt x="107405" y="23446"/>
                  </a:cubicBezTo>
                  <a:cubicBezTo>
                    <a:pt x="108342" y="23446"/>
                    <a:pt x="108342" y="23446"/>
                    <a:pt x="109280" y="22508"/>
                  </a:cubicBezTo>
                  <a:cubicBezTo>
                    <a:pt x="110218" y="21570"/>
                    <a:pt x="110218" y="19695"/>
                    <a:pt x="109280" y="18757"/>
                  </a:cubicBezTo>
                  <a:cubicBezTo>
                    <a:pt x="107405" y="17819"/>
                    <a:pt x="106467" y="15943"/>
                    <a:pt x="104591" y="14068"/>
                  </a:cubicBezTo>
                  <a:lnTo>
                    <a:pt x="116783" y="12192"/>
                  </a:lnTo>
                  <a:cubicBezTo>
                    <a:pt x="111156" y="28135"/>
                    <a:pt x="106467" y="44079"/>
                    <a:pt x="101777" y="60022"/>
                  </a:cubicBezTo>
                  <a:cubicBezTo>
                    <a:pt x="96150" y="77841"/>
                    <a:pt x="90523" y="96598"/>
                    <a:pt x="83958" y="114417"/>
                  </a:cubicBezTo>
                  <a:cubicBezTo>
                    <a:pt x="82083" y="119106"/>
                    <a:pt x="81145" y="124734"/>
                    <a:pt x="81145" y="130361"/>
                  </a:cubicBezTo>
                  <a:cubicBezTo>
                    <a:pt x="82083" y="136926"/>
                    <a:pt x="86772" y="143490"/>
                    <a:pt x="94275" y="143490"/>
                  </a:cubicBezTo>
                  <a:cubicBezTo>
                    <a:pt x="98964" y="143490"/>
                    <a:pt x="102715" y="141615"/>
                    <a:pt x="105529" y="138801"/>
                  </a:cubicBezTo>
                  <a:cubicBezTo>
                    <a:pt x="107405" y="139739"/>
                    <a:pt x="108342" y="139739"/>
                    <a:pt x="110218" y="140677"/>
                  </a:cubicBezTo>
                  <a:cubicBezTo>
                    <a:pt x="110218" y="140677"/>
                    <a:pt x="111156" y="140677"/>
                    <a:pt x="111156" y="140677"/>
                  </a:cubicBezTo>
                  <a:cubicBezTo>
                    <a:pt x="112094" y="140677"/>
                    <a:pt x="113032" y="139739"/>
                    <a:pt x="113032" y="138801"/>
                  </a:cubicBezTo>
                  <a:cubicBezTo>
                    <a:pt x="113032" y="137863"/>
                    <a:pt x="113032" y="135988"/>
                    <a:pt x="111156" y="135988"/>
                  </a:cubicBezTo>
                  <a:cubicBezTo>
                    <a:pt x="110218" y="135988"/>
                    <a:pt x="109280" y="135050"/>
                    <a:pt x="108342" y="135050"/>
                  </a:cubicBezTo>
                  <a:cubicBezTo>
                    <a:pt x="109280" y="134112"/>
                    <a:pt x="110218" y="133174"/>
                    <a:pt x="110218" y="132236"/>
                  </a:cubicBezTo>
                  <a:lnTo>
                    <a:pt x="111156" y="130361"/>
                  </a:lnTo>
                  <a:cubicBezTo>
                    <a:pt x="112094" y="130361"/>
                    <a:pt x="112094" y="131298"/>
                    <a:pt x="113032" y="131298"/>
                  </a:cubicBezTo>
                  <a:cubicBezTo>
                    <a:pt x="113032" y="131298"/>
                    <a:pt x="113969" y="132236"/>
                    <a:pt x="114907" y="132236"/>
                  </a:cubicBezTo>
                  <a:cubicBezTo>
                    <a:pt x="115845" y="132236"/>
                    <a:pt x="115845" y="132236"/>
                    <a:pt x="116783" y="131298"/>
                  </a:cubicBezTo>
                  <a:cubicBezTo>
                    <a:pt x="117721" y="130361"/>
                    <a:pt x="117721" y="128485"/>
                    <a:pt x="116783" y="127547"/>
                  </a:cubicBezTo>
                  <a:cubicBezTo>
                    <a:pt x="115845" y="126609"/>
                    <a:pt x="114907" y="126609"/>
                    <a:pt x="113969" y="125671"/>
                  </a:cubicBezTo>
                  <a:lnTo>
                    <a:pt x="116783" y="120982"/>
                  </a:lnTo>
                  <a:cubicBezTo>
                    <a:pt x="117721" y="120982"/>
                    <a:pt x="118659" y="121920"/>
                    <a:pt x="119597" y="121920"/>
                  </a:cubicBezTo>
                  <a:cubicBezTo>
                    <a:pt x="119597" y="121920"/>
                    <a:pt x="120534" y="121920"/>
                    <a:pt x="120534" y="121920"/>
                  </a:cubicBezTo>
                  <a:cubicBezTo>
                    <a:pt x="121472" y="121920"/>
                    <a:pt x="122410" y="121920"/>
                    <a:pt x="122410" y="120982"/>
                  </a:cubicBezTo>
                  <a:cubicBezTo>
                    <a:pt x="123348" y="120044"/>
                    <a:pt x="122410" y="118169"/>
                    <a:pt x="121472" y="118169"/>
                  </a:cubicBezTo>
                  <a:cubicBezTo>
                    <a:pt x="120534" y="117231"/>
                    <a:pt x="119597" y="117231"/>
                    <a:pt x="118659" y="117231"/>
                  </a:cubicBezTo>
                  <a:lnTo>
                    <a:pt x="120534" y="114417"/>
                  </a:lnTo>
                  <a:lnTo>
                    <a:pt x="123348" y="116293"/>
                  </a:lnTo>
                  <a:cubicBezTo>
                    <a:pt x="123348" y="116293"/>
                    <a:pt x="124286" y="116293"/>
                    <a:pt x="124286" y="116293"/>
                  </a:cubicBezTo>
                  <a:cubicBezTo>
                    <a:pt x="125224" y="116293"/>
                    <a:pt x="126161" y="116293"/>
                    <a:pt x="126161" y="115355"/>
                  </a:cubicBezTo>
                  <a:cubicBezTo>
                    <a:pt x="126161" y="115355"/>
                    <a:pt x="126161" y="114417"/>
                    <a:pt x="126161" y="114417"/>
                  </a:cubicBezTo>
                  <a:cubicBezTo>
                    <a:pt x="127099" y="116293"/>
                    <a:pt x="128975" y="117231"/>
                    <a:pt x="130851" y="119106"/>
                  </a:cubicBezTo>
                  <a:cubicBezTo>
                    <a:pt x="115845" y="138801"/>
                    <a:pt x="100840" y="152869"/>
                    <a:pt x="86772" y="163185"/>
                  </a:cubicBezTo>
                  <a:close/>
                </a:path>
              </a:pathLst>
            </a:custGeom>
            <a:grpFill/>
            <a:ln w="9378" cap="flat">
              <a:noFill/>
              <a:prstDash val="solid"/>
              <a:miter/>
            </a:ln>
          </p:spPr>
          <p:txBody>
            <a:bodyPr rtlCol="0" anchor="ctr"/>
            <a:lstStyle/>
            <a:p>
              <a:endParaRPr lang="fr-FR"/>
            </a:p>
          </p:txBody>
        </p:sp>
      </p:grpSp>
      <p:sp>
        <p:nvSpPr>
          <p:cNvPr id="9" name="ZoneTexte 8">
            <a:extLst>
              <a:ext uri="{FF2B5EF4-FFF2-40B4-BE49-F238E27FC236}">
                <a16:creationId xmlns:a16="http://schemas.microsoft.com/office/drawing/2014/main" id="{B3A20FEC-E892-629D-A128-5A3FA50BB074}"/>
              </a:ext>
            </a:extLst>
          </p:cNvPr>
          <p:cNvSpPr txBox="1"/>
          <p:nvPr/>
        </p:nvSpPr>
        <p:spPr>
          <a:xfrm>
            <a:off x="375903" y="1885033"/>
            <a:ext cx="9625183" cy="461665"/>
          </a:xfrm>
          <a:prstGeom prst="rect">
            <a:avLst/>
          </a:prstGeom>
          <a:noFill/>
        </p:spPr>
        <p:txBody>
          <a:bodyPr wrap="square" rtlCol="0">
            <a:spAutoFit/>
          </a:bodyPr>
          <a:lstStyle/>
          <a:p>
            <a:r>
              <a:rPr lang="fr-FR" sz="2400" b="1">
                <a:solidFill>
                  <a:schemeClr val="accent5">
                    <a:lumMod val="50000"/>
                  </a:schemeClr>
                </a:solidFill>
              </a:rPr>
              <a:t>Les caractéristiques des DEBOE</a:t>
            </a:r>
          </a:p>
        </p:txBody>
      </p:sp>
      <p:sp>
        <p:nvSpPr>
          <p:cNvPr id="11" name="Rectangle : coins arrondis 10">
            <a:extLst>
              <a:ext uri="{FF2B5EF4-FFF2-40B4-BE49-F238E27FC236}">
                <a16:creationId xmlns:a16="http://schemas.microsoft.com/office/drawing/2014/main" id="{B4102AC9-B07D-1D74-3803-ECDB111FA5E6}"/>
              </a:ext>
            </a:extLst>
          </p:cNvPr>
          <p:cNvSpPr/>
          <p:nvPr/>
        </p:nvSpPr>
        <p:spPr>
          <a:xfrm>
            <a:off x="8519886" y="2437327"/>
            <a:ext cx="1908014" cy="333582"/>
          </a:xfrm>
          <a:prstGeom prst="roundRect">
            <a:avLst>
              <a:gd name="adj" fmla="val 7971"/>
            </a:avLst>
          </a:prstGeom>
          <a:solidFill>
            <a:schemeClr val="accent5">
              <a:lumMod val="20000"/>
              <a:lumOff val="80000"/>
            </a:schemeClr>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a:solidFill>
                  <a:schemeClr val="accent5"/>
                </a:solidFill>
              </a:rPr>
              <a:t>Les données clés</a:t>
            </a:r>
          </a:p>
        </p:txBody>
      </p:sp>
      <p:sp>
        <p:nvSpPr>
          <p:cNvPr id="16" name="ZoneTexte 15">
            <a:extLst>
              <a:ext uri="{FF2B5EF4-FFF2-40B4-BE49-F238E27FC236}">
                <a16:creationId xmlns:a16="http://schemas.microsoft.com/office/drawing/2014/main" id="{33CFAB81-D249-E6AB-A1FB-4A27CE61BF3F}"/>
              </a:ext>
            </a:extLst>
          </p:cNvPr>
          <p:cNvSpPr txBox="1"/>
          <p:nvPr/>
        </p:nvSpPr>
        <p:spPr>
          <a:xfrm>
            <a:off x="670964" y="4202334"/>
            <a:ext cx="9756936" cy="1738938"/>
          </a:xfrm>
          <a:prstGeom prst="rect">
            <a:avLst/>
          </a:prstGeom>
          <a:noFill/>
        </p:spPr>
        <p:txBody>
          <a:bodyPr wrap="square" rtlCol="0">
            <a:spAutoFit/>
          </a:bodyPr>
          <a:lstStyle/>
          <a:p>
            <a:pPr marL="285750" indent="-285750">
              <a:buFont typeface="Arial" panose="020B0604020202020204" pitchFamily="34" charset="0"/>
              <a:buChar char="•"/>
            </a:pPr>
            <a:r>
              <a:rPr lang="fr-FR" sz="2400" b="1">
                <a:solidFill>
                  <a:schemeClr val="accent5"/>
                </a:solidFill>
              </a:rPr>
              <a:t>17,5 % </a:t>
            </a:r>
            <a:r>
              <a:rPr lang="fr-FR">
                <a:solidFill>
                  <a:schemeClr val="accent5"/>
                </a:solidFill>
              </a:rPr>
              <a:t>des DEBOE ont accédé à un emploi de 1 mois ou plus, 6 mois après leur inscription à France Travail</a:t>
            </a:r>
          </a:p>
          <a:p>
            <a:pPr marL="1089025" indent="-285750">
              <a:buFont typeface="Arial" panose="020B0604020202020204" pitchFamily="34" charset="0"/>
              <a:buChar char="•"/>
            </a:pPr>
            <a:r>
              <a:rPr lang="fr-FR" sz="1600" i="1"/>
              <a:t>De fortes disparités départementales : 15,8% dans l’Aisne, 19,3 % dans le Pas-de-Calais</a:t>
            </a:r>
          </a:p>
          <a:p>
            <a:pPr marL="1089025" indent="-285750">
              <a:buFont typeface="Arial" panose="020B0604020202020204" pitchFamily="34" charset="0"/>
              <a:buChar char="•"/>
            </a:pPr>
            <a:r>
              <a:rPr lang="fr-FR" sz="1600" i="1"/>
              <a:t>Ce taux atteint 32% « tous publics » en Hauts-de-France</a:t>
            </a:r>
          </a:p>
          <a:p>
            <a:pPr marL="285750" indent="-285750">
              <a:spcBef>
                <a:spcPts val="600"/>
              </a:spcBef>
              <a:buFont typeface="Arial" panose="020B0604020202020204" pitchFamily="34" charset="0"/>
              <a:buChar char="•"/>
            </a:pPr>
            <a:r>
              <a:rPr lang="fr-FR">
                <a:solidFill>
                  <a:schemeClr val="accent5"/>
                </a:solidFill>
              </a:rPr>
              <a:t>Le faible recours aux </a:t>
            </a:r>
            <a:r>
              <a:rPr lang="fr-FR" sz="2400" b="1">
                <a:solidFill>
                  <a:schemeClr val="accent5"/>
                </a:solidFill>
              </a:rPr>
              <a:t>contrats aidés </a:t>
            </a:r>
            <a:r>
              <a:rPr lang="fr-FR">
                <a:solidFill>
                  <a:schemeClr val="accent5"/>
                </a:solidFill>
              </a:rPr>
              <a:t>pour l’insertion des PSH</a:t>
            </a:r>
          </a:p>
        </p:txBody>
      </p:sp>
      <p:pic>
        <p:nvPicPr>
          <p:cNvPr id="17" name="Image 16" descr="Une image contenant texte, capture d’écran, Police, logo&#10;&#10;Le contenu généré par l’IA peut être incorrect.">
            <a:extLst>
              <a:ext uri="{FF2B5EF4-FFF2-40B4-BE49-F238E27FC236}">
                <a16:creationId xmlns:a16="http://schemas.microsoft.com/office/drawing/2014/main" id="{547B2770-00A8-0304-C05C-33F2DCB3FAC5}"/>
              </a:ext>
            </a:extLst>
          </p:cNvPr>
          <p:cNvPicPr>
            <a:picLocks noChangeAspect="1"/>
          </p:cNvPicPr>
          <p:nvPr/>
        </p:nvPicPr>
        <p:blipFill>
          <a:blip r:embed="rId5">
            <a:extLst>
              <a:ext uri="{28A0092B-C50C-407E-A947-70E740481C1C}">
                <a14:useLocalDpi xmlns:a14="http://schemas.microsoft.com/office/drawing/2010/main" val="0"/>
              </a:ext>
            </a:extLst>
          </a:blip>
          <a:srcRect t="9281" b="50137"/>
          <a:stretch/>
        </p:blipFill>
        <p:spPr>
          <a:xfrm>
            <a:off x="1871804" y="6030422"/>
            <a:ext cx="3400372" cy="1220059"/>
          </a:xfrm>
          <a:prstGeom prst="rect">
            <a:avLst/>
          </a:prstGeom>
        </p:spPr>
      </p:pic>
      <p:pic>
        <p:nvPicPr>
          <p:cNvPr id="18" name="Image 17" descr="Une image contenant texte, capture d’écran, Police, logo&#10;&#10;Le contenu généré par l’IA peut être incorrect.">
            <a:extLst>
              <a:ext uri="{FF2B5EF4-FFF2-40B4-BE49-F238E27FC236}">
                <a16:creationId xmlns:a16="http://schemas.microsoft.com/office/drawing/2014/main" id="{78C74D69-6128-E993-CFDC-2A033BDE3B66}"/>
              </a:ext>
            </a:extLst>
          </p:cNvPr>
          <p:cNvPicPr>
            <a:picLocks noChangeAspect="1"/>
          </p:cNvPicPr>
          <p:nvPr/>
        </p:nvPicPr>
        <p:blipFill>
          <a:blip r:embed="rId5">
            <a:extLst>
              <a:ext uri="{28A0092B-C50C-407E-A947-70E740481C1C}">
                <a14:useLocalDpi xmlns:a14="http://schemas.microsoft.com/office/drawing/2010/main" val="0"/>
              </a:ext>
            </a:extLst>
          </a:blip>
          <a:srcRect l="-657" t="60540" r="657" b="3162"/>
          <a:stretch/>
        </p:blipFill>
        <p:spPr>
          <a:xfrm>
            <a:off x="5272176" y="6091467"/>
            <a:ext cx="3421255" cy="1097968"/>
          </a:xfrm>
          <a:prstGeom prst="rect">
            <a:avLst/>
          </a:prstGeom>
        </p:spPr>
      </p:pic>
    </p:spTree>
    <p:extLst>
      <p:ext uri="{BB962C8B-B14F-4D97-AF65-F5344CB8AC3E}">
        <p14:creationId xmlns:p14="http://schemas.microsoft.com/office/powerpoint/2010/main" val="13870048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fade">
                                      <p:cBhvr>
                                        <p:cTn id="29" dur="500"/>
                                        <p:tgtEl>
                                          <p:spTgt spid="17"/>
                                        </p:tgtEl>
                                      </p:cBhvr>
                                    </p:animEffect>
                                  </p:childTnLst>
                                </p:cTn>
                              </p:par>
                              <p:par>
                                <p:cTn id="30" presetID="10" presetClass="entr" presetSubtype="0" fill="hold" nodeType="with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fade">
                                      <p:cBhvr>
                                        <p:cTn id="3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3" grpId="0"/>
      <p:bldP spid="9" grpId="0"/>
      <p:bldP spid="11" grpId="0" animBg="1"/>
      <p:bldP spid="1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D46EFA-083A-4AAB-6833-6AA0DEE968D0}"/>
            </a:ext>
          </a:extLst>
        </p:cNvPr>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D4F2FB47-7EF4-6ECB-0715-1F51EE51D071}"/>
              </a:ext>
            </a:extLst>
          </p:cNvPr>
          <p:cNvSpPr>
            <a:spLocks noGrp="1"/>
          </p:cNvSpPr>
          <p:nvPr>
            <p:ph type="body" sz="quarter" idx="10"/>
          </p:nvPr>
        </p:nvSpPr>
        <p:spPr/>
        <p:txBody>
          <a:bodyPr/>
          <a:lstStyle/>
          <a:p>
            <a:r>
              <a:rPr lang="fr-FR"/>
              <a:t>Les données Emploi - Formation </a:t>
            </a:r>
          </a:p>
          <a:p>
            <a:r>
              <a:rPr lang="fr-FR" sz="3200" b="1">
                <a:solidFill>
                  <a:schemeClr val="accent1">
                    <a:lumMod val="50000"/>
                  </a:schemeClr>
                </a:solidFill>
              </a:rPr>
              <a:t>L’insertion dans l’emploi des PSH</a:t>
            </a:r>
          </a:p>
        </p:txBody>
      </p:sp>
      <p:sp>
        <p:nvSpPr>
          <p:cNvPr id="3" name="Espace réservé du numéro de diapositive 2">
            <a:extLst>
              <a:ext uri="{FF2B5EF4-FFF2-40B4-BE49-F238E27FC236}">
                <a16:creationId xmlns:a16="http://schemas.microsoft.com/office/drawing/2014/main" id="{DA52002C-3C91-C47F-D1E3-102266DA7425}"/>
              </a:ext>
            </a:extLst>
          </p:cNvPr>
          <p:cNvSpPr>
            <a:spLocks noGrp="1"/>
          </p:cNvSpPr>
          <p:nvPr>
            <p:ph type="sldNum" sz="quarter" idx="4"/>
          </p:nvPr>
        </p:nvSpPr>
        <p:spPr/>
        <p:txBody>
          <a:bodyPr/>
          <a:lstStyle/>
          <a:p>
            <a:fld id="{FFE9600D-D970-3D40-B4FB-C6249E901464}" type="slidenum">
              <a:rPr lang="fr-FR" smtClean="0"/>
              <a:pPr/>
              <a:t>14</a:t>
            </a:fld>
            <a:endParaRPr lang="fr-FR"/>
          </a:p>
        </p:txBody>
      </p:sp>
      <p:sp>
        <p:nvSpPr>
          <p:cNvPr id="4" name="Espace réservé du pied de page 3">
            <a:extLst>
              <a:ext uri="{FF2B5EF4-FFF2-40B4-BE49-F238E27FC236}">
                <a16:creationId xmlns:a16="http://schemas.microsoft.com/office/drawing/2014/main" id="{4A7BA2D4-1BC6-BF56-E690-7ADEC7BB11FE}"/>
              </a:ext>
            </a:extLst>
          </p:cNvPr>
          <p:cNvSpPr>
            <a:spLocks noGrp="1"/>
          </p:cNvSpPr>
          <p:nvPr>
            <p:ph type="ftr" sz="quarter" idx="3"/>
          </p:nvPr>
        </p:nvSpPr>
        <p:spPr/>
        <p:txBody>
          <a:bodyPr/>
          <a:lstStyle/>
          <a:p>
            <a:r>
              <a:rPr lang="fr-FR"/>
              <a:t>Pied de page</a:t>
            </a:r>
          </a:p>
        </p:txBody>
      </p:sp>
      <p:pic>
        <p:nvPicPr>
          <p:cNvPr id="6" name="Graphique 5">
            <a:extLst>
              <a:ext uri="{FF2B5EF4-FFF2-40B4-BE49-F238E27FC236}">
                <a16:creationId xmlns:a16="http://schemas.microsoft.com/office/drawing/2014/main" id="{82880335-B7DE-891A-9C38-C61021AD258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47792" y="508198"/>
            <a:ext cx="783603" cy="783603"/>
          </a:xfrm>
          <a:prstGeom prst="rect">
            <a:avLst/>
          </a:prstGeom>
        </p:spPr>
      </p:pic>
      <p:grpSp>
        <p:nvGrpSpPr>
          <p:cNvPr id="10" name="Graphique 79">
            <a:extLst>
              <a:ext uri="{FF2B5EF4-FFF2-40B4-BE49-F238E27FC236}">
                <a16:creationId xmlns:a16="http://schemas.microsoft.com/office/drawing/2014/main" id="{362FCF41-2823-26A4-C44F-23A3391B0083}"/>
              </a:ext>
            </a:extLst>
          </p:cNvPr>
          <p:cNvGrpSpPr/>
          <p:nvPr/>
        </p:nvGrpSpPr>
        <p:grpSpPr>
          <a:xfrm>
            <a:off x="9754451" y="2189424"/>
            <a:ext cx="532796" cy="607724"/>
            <a:chOff x="3090432" y="5032180"/>
            <a:chExt cx="532796" cy="607724"/>
          </a:xfrm>
          <a:solidFill>
            <a:schemeClr val="accent5"/>
          </a:solidFill>
        </p:grpSpPr>
        <p:sp>
          <p:nvSpPr>
            <p:cNvPr id="12" name="Forme libre 264">
              <a:extLst>
                <a:ext uri="{FF2B5EF4-FFF2-40B4-BE49-F238E27FC236}">
                  <a16:creationId xmlns:a16="http://schemas.microsoft.com/office/drawing/2014/main" id="{95AFC37A-119C-96CA-225A-DCE85D069E3D}"/>
                </a:ext>
              </a:extLst>
            </p:cNvPr>
            <p:cNvSpPr/>
            <p:nvPr/>
          </p:nvSpPr>
          <p:spPr>
            <a:xfrm>
              <a:off x="3090432" y="5032180"/>
              <a:ext cx="532796" cy="607724"/>
            </a:xfrm>
            <a:custGeom>
              <a:avLst/>
              <a:gdLst>
                <a:gd name="connsiteX0" fmla="*/ 510188 w 532796"/>
                <a:gd name="connsiteY0" fmla="*/ 436098 h 607724"/>
                <a:gd name="connsiteX1" fmla="*/ 528007 w 532796"/>
                <a:gd name="connsiteY1" fmla="*/ 361071 h 607724"/>
                <a:gd name="connsiteX2" fmla="*/ 529883 w 532796"/>
                <a:gd name="connsiteY2" fmla="*/ 205388 h 607724"/>
                <a:gd name="connsiteX3" fmla="*/ 520505 w 532796"/>
                <a:gd name="connsiteY3" fmla="*/ 74090 h 607724"/>
                <a:gd name="connsiteX4" fmla="*/ 477364 w 532796"/>
                <a:gd name="connsiteY4" fmla="*/ 8441 h 607724"/>
                <a:gd name="connsiteX5" fmla="*/ 424844 w 532796"/>
                <a:gd name="connsiteY5" fmla="*/ 0 h 607724"/>
                <a:gd name="connsiteX6" fmla="*/ 116293 w 532796"/>
                <a:gd name="connsiteY6" fmla="*/ 0 h 607724"/>
                <a:gd name="connsiteX7" fmla="*/ 25322 w 532796"/>
                <a:gd name="connsiteY7" fmla="*/ 25322 h 607724"/>
                <a:gd name="connsiteX8" fmla="*/ 0 w 532796"/>
                <a:gd name="connsiteY8" fmla="*/ 110666 h 607724"/>
                <a:gd name="connsiteX9" fmla="*/ 938 w 532796"/>
                <a:gd name="connsiteY9" fmla="*/ 113479 h 607724"/>
                <a:gd name="connsiteX10" fmla="*/ 938 w 532796"/>
                <a:gd name="connsiteY10" fmla="*/ 135050 h 607724"/>
                <a:gd name="connsiteX11" fmla="*/ 5627 w 532796"/>
                <a:gd name="connsiteY11" fmla="*/ 392958 h 607724"/>
                <a:gd name="connsiteX12" fmla="*/ 73152 w 532796"/>
                <a:gd name="connsiteY12" fmla="*/ 465172 h 607724"/>
                <a:gd name="connsiteX13" fmla="*/ 189445 w 532796"/>
                <a:gd name="connsiteY13" fmla="*/ 472674 h 607724"/>
                <a:gd name="connsiteX14" fmla="*/ 259783 w 532796"/>
                <a:gd name="connsiteY14" fmla="*/ 604911 h 607724"/>
                <a:gd name="connsiteX15" fmla="*/ 264473 w 532796"/>
                <a:gd name="connsiteY15" fmla="*/ 607724 h 607724"/>
                <a:gd name="connsiteX16" fmla="*/ 264473 w 532796"/>
                <a:gd name="connsiteY16" fmla="*/ 607724 h 607724"/>
                <a:gd name="connsiteX17" fmla="*/ 269162 w 532796"/>
                <a:gd name="connsiteY17" fmla="*/ 604911 h 607724"/>
                <a:gd name="connsiteX18" fmla="*/ 301986 w 532796"/>
                <a:gd name="connsiteY18" fmla="*/ 535510 h 607724"/>
                <a:gd name="connsiteX19" fmla="*/ 333873 w 532796"/>
                <a:gd name="connsiteY19" fmla="*/ 467985 h 607724"/>
                <a:gd name="connsiteX20" fmla="*/ 422969 w 532796"/>
                <a:gd name="connsiteY20" fmla="*/ 467047 h 607724"/>
                <a:gd name="connsiteX21" fmla="*/ 510188 w 532796"/>
                <a:gd name="connsiteY21" fmla="*/ 436098 h 607724"/>
                <a:gd name="connsiteX22" fmla="*/ 479239 w 532796"/>
                <a:gd name="connsiteY22" fmla="*/ 53457 h 607724"/>
                <a:gd name="connsiteX23" fmla="*/ 482991 w 532796"/>
                <a:gd name="connsiteY23" fmla="*/ 45017 h 607724"/>
                <a:gd name="connsiteX24" fmla="*/ 488618 w 532796"/>
                <a:gd name="connsiteY24" fmla="*/ 30011 h 607724"/>
                <a:gd name="connsiteX25" fmla="*/ 490494 w 532796"/>
                <a:gd name="connsiteY25" fmla="*/ 32825 h 607724"/>
                <a:gd name="connsiteX26" fmla="*/ 481115 w 532796"/>
                <a:gd name="connsiteY26" fmla="*/ 56271 h 607724"/>
                <a:gd name="connsiteX27" fmla="*/ 479239 w 532796"/>
                <a:gd name="connsiteY27" fmla="*/ 53457 h 607724"/>
                <a:gd name="connsiteX28" fmla="*/ 494245 w 532796"/>
                <a:gd name="connsiteY28" fmla="*/ 36576 h 607724"/>
                <a:gd name="connsiteX29" fmla="*/ 497996 w 532796"/>
                <a:gd name="connsiteY29" fmla="*/ 43141 h 607724"/>
                <a:gd name="connsiteX30" fmla="*/ 489556 w 532796"/>
                <a:gd name="connsiteY30" fmla="*/ 60960 h 607724"/>
                <a:gd name="connsiteX31" fmla="*/ 486742 w 532796"/>
                <a:gd name="connsiteY31" fmla="*/ 58146 h 607724"/>
                <a:gd name="connsiteX32" fmla="*/ 485804 w 532796"/>
                <a:gd name="connsiteY32" fmla="*/ 57209 h 607724"/>
                <a:gd name="connsiteX33" fmla="*/ 494245 w 532796"/>
                <a:gd name="connsiteY33" fmla="*/ 36576 h 607724"/>
                <a:gd name="connsiteX34" fmla="*/ 501748 w 532796"/>
                <a:gd name="connsiteY34" fmla="*/ 48768 h 607724"/>
                <a:gd name="connsiteX35" fmla="*/ 503623 w 532796"/>
                <a:gd name="connsiteY35" fmla="*/ 52519 h 607724"/>
                <a:gd name="connsiteX36" fmla="*/ 497058 w 532796"/>
                <a:gd name="connsiteY36" fmla="*/ 66587 h 607724"/>
                <a:gd name="connsiteX37" fmla="*/ 494245 w 532796"/>
                <a:gd name="connsiteY37" fmla="*/ 63774 h 607724"/>
                <a:gd name="connsiteX38" fmla="*/ 501748 w 532796"/>
                <a:gd name="connsiteY38" fmla="*/ 48768 h 607724"/>
                <a:gd name="connsiteX39" fmla="*/ 507375 w 532796"/>
                <a:gd name="connsiteY39" fmla="*/ 62836 h 607724"/>
                <a:gd name="connsiteX40" fmla="*/ 502686 w 532796"/>
                <a:gd name="connsiteY40" fmla="*/ 73152 h 607724"/>
                <a:gd name="connsiteX41" fmla="*/ 500810 w 532796"/>
                <a:gd name="connsiteY41" fmla="*/ 71276 h 607724"/>
                <a:gd name="connsiteX42" fmla="*/ 505499 w 532796"/>
                <a:gd name="connsiteY42" fmla="*/ 59084 h 607724"/>
                <a:gd name="connsiteX43" fmla="*/ 507375 w 532796"/>
                <a:gd name="connsiteY43" fmla="*/ 62836 h 607724"/>
                <a:gd name="connsiteX44" fmla="*/ 509250 w 532796"/>
                <a:gd name="connsiteY44" fmla="*/ 69401 h 607724"/>
                <a:gd name="connsiteX45" fmla="*/ 511126 w 532796"/>
                <a:gd name="connsiteY45" fmla="*/ 75028 h 607724"/>
                <a:gd name="connsiteX46" fmla="*/ 508313 w 532796"/>
                <a:gd name="connsiteY46" fmla="*/ 80655 h 607724"/>
                <a:gd name="connsiteX47" fmla="*/ 505499 w 532796"/>
                <a:gd name="connsiteY47" fmla="*/ 76903 h 607724"/>
                <a:gd name="connsiteX48" fmla="*/ 509250 w 532796"/>
                <a:gd name="connsiteY48" fmla="*/ 69401 h 607724"/>
                <a:gd name="connsiteX49" fmla="*/ 515815 w 532796"/>
                <a:gd name="connsiteY49" fmla="*/ 94722 h 607724"/>
                <a:gd name="connsiteX50" fmla="*/ 514878 w 532796"/>
                <a:gd name="connsiteY50" fmla="*/ 93785 h 607724"/>
                <a:gd name="connsiteX51" fmla="*/ 514878 w 532796"/>
                <a:gd name="connsiteY51" fmla="*/ 92847 h 607724"/>
                <a:gd name="connsiteX52" fmla="*/ 515815 w 532796"/>
                <a:gd name="connsiteY52" fmla="*/ 94722 h 607724"/>
                <a:gd name="connsiteX53" fmla="*/ 513002 w 532796"/>
                <a:gd name="connsiteY53" fmla="*/ 82530 h 607724"/>
                <a:gd name="connsiteX54" fmla="*/ 513940 w 532796"/>
                <a:gd name="connsiteY54" fmla="*/ 86282 h 607724"/>
                <a:gd name="connsiteX55" fmla="*/ 513002 w 532796"/>
                <a:gd name="connsiteY55" fmla="*/ 89095 h 607724"/>
                <a:gd name="connsiteX56" fmla="*/ 511126 w 532796"/>
                <a:gd name="connsiteY56" fmla="*/ 86282 h 607724"/>
                <a:gd name="connsiteX57" fmla="*/ 513002 w 532796"/>
                <a:gd name="connsiteY57" fmla="*/ 82530 h 607724"/>
                <a:gd name="connsiteX58" fmla="*/ 484866 w 532796"/>
                <a:gd name="connsiteY58" fmla="*/ 25322 h 607724"/>
                <a:gd name="connsiteX59" fmla="*/ 478302 w 532796"/>
                <a:gd name="connsiteY59" fmla="*/ 43141 h 607724"/>
                <a:gd name="connsiteX60" fmla="*/ 474550 w 532796"/>
                <a:gd name="connsiteY60" fmla="*/ 50644 h 607724"/>
                <a:gd name="connsiteX61" fmla="*/ 467985 w 532796"/>
                <a:gd name="connsiteY61" fmla="*/ 47830 h 607724"/>
                <a:gd name="connsiteX62" fmla="*/ 479239 w 532796"/>
                <a:gd name="connsiteY62" fmla="*/ 20633 h 607724"/>
                <a:gd name="connsiteX63" fmla="*/ 484866 w 532796"/>
                <a:gd name="connsiteY63" fmla="*/ 25322 h 607724"/>
                <a:gd name="connsiteX64" fmla="*/ 475488 w 532796"/>
                <a:gd name="connsiteY64" fmla="*/ 18757 h 607724"/>
                <a:gd name="connsiteX65" fmla="*/ 464234 w 532796"/>
                <a:gd name="connsiteY65" fmla="*/ 46892 h 607724"/>
                <a:gd name="connsiteX66" fmla="*/ 459545 w 532796"/>
                <a:gd name="connsiteY66" fmla="*/ 45017 h 607724"/>
                <a:gd name="connsiteX67" fmla="*/ 468923 w 532796"/>
                <a:gd name="connsiteY67" fmla="*/ 15006 h 607724"/>
                <a:gd name="connsiteX68" fmla="*/ 473612 w 532796"/>
                <a:gd name="connsiteY68" fmla="*/ 16881 h 607724"/>
                <a:gd name="connsiteX69" fmla="*/ 475488 w 532796"/>
                <a:gd name="connsiteY69" fmla="*/ 18757 h 607724"/>
                <a:gd name="connsiteX70" fmla="*/ 135988 w 532796"/>
                <a:gd name="connsiteY70" fmla="*/ 39390 h 607724"/>
                <a:gd name="connsiteX71" fmla="*/ 135988 w 532796"/>
                <a:gd name="connsiteY71" fmla="*/ 9378 h 607724"/>
                <a:gd name="connsiteX72" fmla="*/ 139739 w 532796"/>
                <a:gd name="connsiteY72" fmla="*/ 9378 h 607724"/>
                <a:gd name="connsiteX73" fmla="*/ 139739 w 532796"/>
                <a:gd name="connsiteY73" fmla="*/ 39390 h 607724"/>
                <a:gd name="connsiteX74" fmla="*/ 135988 w 532796"/>
                <a:gd name="connsiteY74" fmla="*/ 39390 h 607724"/>
                <a:gd name="connsiteX75" fmla="*/ 131298 w 532796"/>
                <a:gd name="connsiteY75" fmla="*/ 39390 h 607724"/>
                <a:gd name="connsiteX76" fmla="*/ 123796 w 532796"/>
                <a:gd name="connsiteY76" fmla="*/ 39390 h 607724"/>
                <a:gd name="connsiteX77" fmla="*/ 125671 w 532796"/>
                <a:gd name="connsiteY77" fmla="*/ 8441 h 607724"/>
                <a:gd name="connsiteX78" fmla="*/ 131298 w 532796"/>
                <a:gd name="connsiteY78" fmla="*/ 8441 h 607724"/>
                <a:gd name="connsiteX79" fmla="*/ 131298 w 532796"/>
                <a:gd name="connsiteY79" fmla="*/ 39390 h 607724"/>
                <a:gd name="connsiteX80" fmla="*/ 144428 w 532796"/>
                <a:gd name="connsiteY80" fmla="*/ 9378 h 607724"/>
                <a:gd name="connsiteX81" fmla="*/ 150055 w 532796"/>
                <a:gd name="connsiteY81" fmla="*/ 9378 h 607724"/>
                <a:gd name="connsiteX82" fmla="*/ 148180 w 532796"/>
                <a:gd name="connsiteY82" fmla="*/ 39390 h 607724"/>
                <a:gd name="connsiteX83" fmla="*/ 143490 w 532796"/>
                <a:gd name="connsiteY83" fmla="*/ 39390 h 607724"/>
                <a:gd name="connsiteX84" fmla="*/ 143490 w 532796"/>
                <a:gd name="connsiteY84" fmla="*/ 9378 h 607724"/>
                <a:gd name="connsiteX85" fmla="*/ 154745 w 532796"/>
                <a:gd name="connsiteY85" fmla="*/ 9378 h 607724"/>
                <a:gd name="connsiteX86" fmla="*/ 159434 w 532796"/>
                <a:gd name="connsiteY86" fmla="*/ 9378 h 607724"/>
                <a:gd name="connsiteX87" fmla="*/ 158496 w 532796"/>
                <a:gd name="connsiteY87" fmla="*/ 39390 h 607724"/>
                <a:gd name="connsiteX88" fmla="*/ 152869 w 532796"/>
                <a:gd name="connsiteY88" fmla="*/ 39390 h 607724"/>
                <a:gd name="connsiteX89" fmla="*/ 154745 w 532796"/>
                <a:gd name="connsiteY89" fmla="*/ 9378 h 607724"/>
                <a:gd name="connsiteX90" fmla="*/ 164123 w 532796"/>
                <a:gd name="connsiteY90" fmla="*/ 9378 h 607724"/>
                <a:gd name="connsiteX91" fmla="*/ 169750 w 532796"/>
                <a:gd name="connsiteY91" fmla="*/ 9378 h 607724"/>
                <a:gd name="connsiteX92" fmla="*/ 166937 w 532796"/>
                <a:gd name="connsiteY92" fmla="*/ 38452 h 607724"/>
                <a:gd name="connsiteX93" fmla="*/ 163185 w 532796"/>
                <a:gd name="connsiteY93" fmla="*/ 38452 h 607724"/>
                <a:gd name="connsiteX94" fmla="*/ 164123 w 532796"/>
                <a:gd name="connsiteY94" fmla="*/ 9378 h 607724"/>
                <a:gd name="connsiteX95" fmla="*/ 175377 w 532796"/>
                <a:gd name="connsiteY95" fmla="*/ 9378 h 607724"/>
                <a:gd name="connsiteX96" fmla="*/ 179129 w 532796"/>
                <a:gd name="connsiteY96" fmla="*/ 9378 h 607724"/>
                <a:gd name="connsiteX97" fmla="*/ 178191 w 532796"/>
                <a:gd name="connsiteY97" fmla="*/ 38452 h 607724"/>
                <a:gd name="connsiteX98" fmla="*/ 172564 w 532796"/>
                <a:gd name="connsiteY98" fmla="*/ 38452 h 607724"/>
                <a:gd name="connsiteX99" fmla="*/ 175377 w 532796"/>
                <a:gd name="connsiteY99" fmla="*/ 9378 h 607724"/>
                <a:gd name="connsiteX100" fmla="*/ 183818 w 532796"/>
                <a:gd name="connsiteY100" fmla="*/ 9378 h 607724"/>
                <a:gd name="connsiteX101" fmla="*/ 188507 w 532796"/>
                <a:gd name="connsiteY101" fmla="*/ 9378 h 607724"/>
                <a:gd name="connsiteX102" fmla="*/ 188507 w 532796"/>
                <a:gd name="connsiteY102" fmla="*/ 38452 h 607724"/>
                <a:gd name="connsiteX103" fmla="*/ 182880 w 532796"/>
                <a:gd name="connsiteY103" fmla="*/ 38452 h 607724"/>
                <a:gd name="connsiteX104" fmla="*/ 183818 w 532796"/>
                <a:gd name="connsiteY104" fmla="*/ 9378 h 607724"/>
                <a:gd name="connsiteX105" fmla="*/ 193196 w 532796"/>
                <a:gd name="connsiteY105" fmla="*/ 9378 h 607724"/>
                <a:gd name="connsiteX106" fmla="*/ 198823 w 532796"/>
                <a:gd name="connsiteY106" fmla="*/ 9378 h 607724"/>
                <a:gd name="connsiteX107" fmla="*/ 198823 w 532796"/>
                <a:gd name="connsiteY107" fmla="*/ 38452 h 607724"/>
                <a:gd name="connsiteX108" fmla="*/ 193196 w 532796"/>
                <a:gd name="connsiteY108" fmla="*/ 38452 h 607724"/>
                <a:gd name="connsiteX109" fmla="*/ 193196 w 532796"/>
                <a:gd name="connsiteY109" fmla="*/ 9378 h 607724"/>
                <a:gd name="connsiteX110" fmla="*/ 203513 w 532796"/>
                <a:gd name="connsiteY110" fmla="*/ 9378 h 607724"/>
                <a:gd name="connsiteX111" fmla="*/ 210078 w 532796"/>
                <a:gd name="connsiteY111" fmla="*/ 9378 h 607724"/>
                <a:gd name="connsiteX112" fmla="*/ 211953 w 532796"/>
                <a:gd name="connsiteY112" fmla="*/ 38452 h 607724"/>
                <a:gd name="connsiteX113" fmla="*/ 203513 w 532796"/>
                <a:gd name="connsiteY113" fmla="*/ 38452 h 607724"/>
                <a:gd name="connsiteX114" fmla="*/ 203513 w 532796"/>
                <a:gd name="connsiteY114" fmla="*/ 9378 h 607724"/>
                <a:gd name="connsiteX115" fmla="*/ 216642 w 532796"/>
                <a:gd name="connsiteY115" fmla="*/ 38452 h 607724"/>
                <a:gd name="connsiteX116" fmla="*/ 214767 w 532796"/>
                <a:gd name="connsiteY116" fmla="*/ 9378 h 607724"/>
                <a:gd name="connsiteX117" fmla="*/ 222270 w 532796"/>
                <a:gd name="connsiteY117" fmla="*/ 9378 h 607724"/>
                <a:gd name="connsiteX118" fmla="*/ 222270 w 532796"/>
                <a:gd name="connsiteY118" fmla="*/ 38452 h 607724"/>
                <a:gd name="connsiteX119" fmla="*/ 216642 w 532796"/>
                <a:gd name="connsiteY119" fmla="*/ 38452 h 607724"/>
                <a:gd name="connsiteX120" fmla="*/ 226959 w 532796"/>
                <a:gd name="connsiteY120" fmla="*/ 38452 h 607724"/>
                <a:gd name="connsiteX121" fmla="*/ 226959 w 532796"/>
                <a:gd name="connsiteY121" fmla="*/ 9378 h 607724"/>
                <a:gd name="connsiteX122" fmla="*/ 230710 w 532796"/>
                <a:gd name="connsiteY122" fmla="*/ 9378 h 607724"/>
                <a:gd name="connsiteX123" fmla="*/ 230710 w 532796"/>
                <a:gd name="connsiteY123" fmla="*/ 38452 h 607724"/>
                <a:gd name="connsiteX124" fmla="*/ 226959 w 532796"/>
                <a:gd name="connsiteY124" fmla="*/ 38452 h 607724"/>
                <a:gd name="connsiteX125" fmla="*/ 235399 w 532796"/>
                <a:gd name="connsiteY125" fmla="*/ 9378 h 607724"/>
                <a:gd name="connsiteX126" fmla="*/ 239151 w 532796"/>
                <a:gd name="connsiteY126" fmla="*/ 9378 h 607724"/>
                <a:gd name="connsiteX127" fmla="*/ 239151 w 532796"/>
                <a:gd name="connsiteY127" fmla="*/ 38452 h 607724"/>
                <a:gd name="connsiteX128" fmla="*/ 234462 w 532796"/>
                <a:gd name="connsiteY128" fmla="*/ 38452 h 607724"/>
                <a:gd name="connsiteX129" fmla="*/ 235399 w 532796"/>
                <a:gd name="connsiteY129" fmla="*/ 9378 h 607724"/>
                <a:gd name="connsiteX130" fmla="*/ 243840 w 532796"/>
                <a:gd name="connsiteY130" fmla="*/ 9378 h 607724"/>
                <a:gd name="connsiteX131" fmla="*/ 250405 w 532796"/>
                <a:gd name="connsiteY131" fmla="*/ 9378 h 607724"/>
                <a:gd name="connsiteX132" fmla="*/ 250405 w 532796"/>
                <a:gd name="connsiteY132" fmla="*/ 38452 h 607724"/>
                <a:gd name="connsiteX133" fmla="*/ 243840 w 532796"/>
                <a:gd name="connsiteY133" fmla="*/ 38452 h 607724"/>
                <a:gd name="connsiteX134" fmla="*/ 243840 w 532796"/>
                <a:gd name="connsiteY134" fmla="*/ 9378 h 607724"/>
                <a:gd name="connsiteX135" fmla="*/ 255094 w 532796"/>
                <a:gd name="connsiteY135" fmla="*/ 9378 h 607724"/>
                <a:gd name="connsiteX136" fmla="*/ 259783 w 532796"/>
                <a:gd name="connsiteY136" fmla="*/ 9378 h 607724"/>
                <a:gd name="connsiteX137" fmla="*/ 259783 w 532796"/>
                <a:gd name="connsiteY137" fmla="*/ 38452 h 607724"/>
                <a:gd name="connsiteX138" fmla="*/ 255094 w 532796"/>
                <a:gd name="connsiteY138" fmla="*/ 38452 h 607724"/>
                <a:gd name="connsiteX139" fmla="*/ 255094 w 532796"/>
                <a:gd name="connsiteY139" fmla="*/ 9378 h 607724"/>
                <a:gd name="connsiteX140" fmla="*/ 265410 w 532796"/>
                <a:gd name="connsiteY140" fmla="*/ 9378 h 607724"/>
                <a:gd name="connsiteX141" fmla="*/ 269162 w 532796"/>
                <a:gd name="connsiteY141" fmla="*/ 9378 h 607724"/>
                <a:gd name="connsiteX142" fmla="*/ 269162 w 532796"/>
                <a:gd name="connsiteY142" fmla="*/ 11254 h 607724"/>
                <a:gd name="connsiteX143" fmla="*/ 269162 w 532796"/>
                <a:gd name="connsiteY143" fmla="*/ 38452 h 607724"/>
                <a:gd name="connsiteX144" fmla="*/ 265410 w 532796"/>
                <a:gd name="connsiteY144" fmla="*/ 38452 h 607724"/>
                <a:gd name="connsiteX145" fmla="*/ 265410 w 532796"/>
                <a:gd name="connsiteY145" fmla="*/ 9378 h 607724"/>
                <a:gd name="connsiteX146" fmla="*/ 272913 w 532796"/>
                <a:gd name="connsiteY146" fmla="*/ 38452 h 607724"/>
                <a:gd name="connsiteX147" fmla="*/ 272913 w 532796"/>
                <a:gd name="connsiteY147" fmla="*/ 11254 h 607724"/>
                <a:gd name="connsiteX148" fmla="*/ 272913 w 532796"/>
                <a:gd name="connsiteY148" fmla="*/ 9378 h 607724"/>
                <a:gd name="connsiteX149" fmla="*/ 278540 w 532796"/>
                <a:gd name="connsiteY149" fmla="*/ 9378 h 607724"/>
                <a:gd name="connsiteX150" fmla="*/ 278540 w 532796"/>
                <a:gd name="connsiteY150" fmla="*/ 38452 h 607724"/>
                <a:gd name="connsiteX151" fmla="*/ 272913 w 532796"/>
                <a:gd name="connsiteY151" fmla="*/ 38452 h 607724"/>
                <a:gd name="connsiteX152" fmla="*/ 283230 w 532796"/>
                <a:gd name="connsiteY152" fmla="*/ 9378 h 607724"/>
                <a:gd name="connsiteX153" fmla="*/ 288857 w 532796"/>
                <a:gd name="connsiteY153" fmla="*/ 9378 h 607724"/>
                <a:gd name="connsiteX154" fmla="*/ 288857 w 532796"/>
                <a:gd name="connsiteY154" fmla="*/ 38452 h 607724"/>
                <a:gd name="connsiteX155" fmla="*/ 283230 w 532796"/>
                <a:gd name="connsiteY155" fmla="*/ 38452 h 607724"/>
                <a:gd name="connsiteX156" fmla="*/ 283230 w 532796"/>
                <a:gd name="connsiteY156" fmla="*/ 9378 h 607724"/>
                <a:gd name="connsiteX157" fmla="*/ 294484 w 532796"/>
                <a:gd name="connsiteY157" fmla="*/ 9378 h 607724"/>
                <a:gd name="connsiteX158" fmla="*/ 301049 w 532796"/>
                <a:gd name="connsiteY158" fmla="*/ 9378 h 607724"/>
                <a:gd name="connsiteX159" fmla="*/ 301049 w 532796"/>
                <a:gd name="connsiteY159" fmla="*/ 38452 h 607724"/>
                <a:gd name="connsiteX160" fmla="*/ 294484 w 532796"/>
                <a:gd name="connsiteY160" fmla="*/ 38452 h 607724"/>
                <a:gd name="connsiteX161" fmla="*/ 294484 w 532796"/>
                <a:gd name="connsiteY161" fmla="*/ 9378 h 607724"/>
                <a:gd name="connsiteX162" fmla="*/ 305738 w 532796"/>
                <a:gd name="connsiteY162" fmla="*/ 9378 h 607724"/>
                <a:gd name="connsiteX163" fmla="*/ 310427 w 532796"/>
                <a:gd name="connsiteY163" fmla="*/ 9378 h 607724"/>
                <a:gd name="connsiteX164" fmla="*/ 310427 w 532796"/>
                <a:gd name="connsiteY164" fmla="*/ 38452 h 607724"/>
                <a:gd name="connsiteX165" fmla="*/ 305738 w 532796"/>
                <a:gd name="connsiteY165" fmla="*/ 38452 h 607724"/>
                <a:gd name="connsiteX166" fmla="*/ 305738 w 532796"/>
                <a:gd name="connsiteY166" fmla="*/ 9378 h 607724"/>
                <a:gd name="connsiteX167" fmla="*/ 315116 w 532796"/>
                <a:gd name="connsiteY167" fmla="*/ 9378 h 607724"/>
                <a:gd name="connsiteX168" fmla="*/ 320743 w 532796"/>
                <a:gd name="connsiteY168" fmla="*/ 9378 h 607724"/>
                <a:gd name="connsiteX169" fmla="*/ 320743 w 532796"/>
                <a:gd name="connsiteY169" fmla="*/ 38452 h 607724"/>
                <a:gd name="connsiteX170" fmla="*/ 315116 w 532796"/>
                <a:gd name="connsiteY170" fmla="*/ 38452 h 607724"/>
                <a:gd name="connsiteX171" fmla="*/ 315116 w 532796"/>
                <a:gd name="connsiteY171" fmla="*/ 9378 h 607724"/>
                <a:gd name="connsiteX172" fmla="*/ 324495 w 532796"/>
                <a:gd name="connsiteY172" fmla="*/ 9378 h 607724"/>
                <a:gd name="connsiteX173" fmla="*/ 331998 w 532796"/>
                <a:gd name="connsiteY173" fmla="*/ 9378 h 607724"/>
                <a:gd name="connsiteX174" fmla="*/ 331998 w 532796"/>
                <a:gd name="connsiteY174" fmla="*/ 38452 h 607724"/>
                <a:gd name="connsiteX175" fmla="*/ 324495 w 532796"/>
                <a:gd name="connsiteY175" fmla="*/ 38452 h 607724"/>
                <a:gd name="connsiteX176" fmla="*/ 324495 w 532796"/>
                <a:gd name="connsiteY176" fmla="*/ 9378 h 607724"/>
                <a:gd name="connsiteX177" fmla="*/ 336687 w 532796"/>
                <a:gd name="connsiteY177" fmla="*/ 9378 h 607724"/>
                <a:gd name="connsiteX178" fmla="*/ 343252 w 532796"/>
                <a:gd name="connsiteY178" fmla="*/ 9378 h 607724"/>
                <a:gd name="connsiteX179" fmla="*/ 343252 w 532796"/>
                <a:gd name="connsiteY179" fmla="*/ 38452 h 607724"/>
                <a:gd name="connsiteX180" fmla="*/ 336687 w 532796"/>
                <a:gd name="connsiteY180" fmla="*/ 38452 h 607724"/>
                <a:gd name="connsiteX181" fmla="*/ 336687 w 532796"/>
                <a:gd name="connsiteY181" fmla="*/ 9378 h 607724"/>
                <a:gd name="connsiteX182" fmla="*/ 347941 w 532796"/>
                <a:gd name="connsiteY182" fmla="*/ 9378 h 607724"/>
                <a:gd name="connsiteX183" fmla="*/ 351692 w 532796"/>
                <a:gd name="connsiteY183" fmla="*/ 9378 h 607724"/>
                <a:gd name="connsiteX184" fmla="*/ 352630 w 532796"/>
                <a:gd name="connsiteY184" fmla="*/ 38452 h 607724"/>
                <a:gd name="connsiteX185" fmla="*/ 347941 w 532796"/>
                <a:gd name="connsiteY185" fmla="*/ 38452 h 607724"/>
                <a:gd name="connsiteX186" fmla="*/ 347941 w 532796"/>
                <a:gd name="connsiteY186" fmla="*/ 9378 h 607724"/>
                <a:gd name="connsiteX187" fmla="*/ 356382 w 532796"/>
                <a:gd name="connsiteY187" fmla="*/ 9378 h 607724"/>
                <a:gd name="connsiteX188" fmla="*/ 362009 w 532796"/>
                <a:gd name="connsiteY188" fmla="*/ 9378 h 607724"/>
                <a:gd name="connsiteX189" fmla="*/ 362946 w 532796"/>
                <a:gd name="connsiteY189" fmla="*/ 38452 h 607724"/>
                <a:gd name="connsiteX190" fmla="*/ 357319 w 532796"/>
                <a:gd name="connsiteY190" fmla="*/ 38452 h 607724"/>
                <a:gd name="connsiteX191" fmla="*/ 356382 w 532796"/>
                <a:gd name="connsiteY191" fmla="*/ 9378 h 607724"/>
                <a:gd name="connsiteX192" fmla="*/ 367636 w 532796"/>
                <a:gd name="connsiteY192" fmla="*/ 38452 h 607724"/>
                <a:gd name="connsiteX193" fmla="*/ 366698 w 532796"/>
                <a:gd name="connsiteY193" fmla="*/ 9378 h 607724"/>
                <a:gd name="connsiteX194" fmla="*/ 372325 w 532796"/>
                <a:gd name="connsiteY194" fmla="*/ 9378 h 607724"/>
                <a:gd name="connsiteX195" fmla="*/ 373263 w 532796"/>
                <a:gd name="connsiteY195" fmla="*/ 38452 h 607724"/>
                <a:gd name="connsiteX196" fmla="*/ 367636 w 532796"/>
                <a:gd name="connsiteY196" fmla="*/ 38452 h 607724"/>
                <a:gd name="connsiteX197" fmla="*/ 378890 w 532796"/>
                <a:gd name="connsiteY197" fmla="*/ 38452 h 607724"/>
                <a:gd name="connsiteX198" fmla="*/ 377952 w 532796"/>
                <a:gd name="connsiteY198" fmla="*/ 9378 h 607724"/>
                <a:gd name="connsiteX199" fmla="*/ 385455 w 532796"/>
                <a:gd name="connsiteY199" fmla="*/ 9378 h 607724"/>
                <a:gd name="connsiteX200" fmla="*/ 385455 w 532796"/>
                <a:gd name="connsiteY200" fmla="*/ 31887 h 607724"/>
                <a:gd name="connsiteX201" fmla="*/ 386393 w 532796"/>
                <a:gd name="connsiteY201" fmla="*/ 38452 h 607724"/>
                <a:gd name="connsiteX202" fmla="*/ 378890 w 532796"/>
                <a:gd name="connsiteY202" fmla="*/ 38452 h 607724"/>
                <a:gd name="connsiteX203" fmla="*/ 390144 w 532796"/>
                <a:gd name="connsiteY203" fmla="*/ 38452 h 607724"/>
                <a:gd name="connsiteX204" fmla="*/ 389206 w 532796"/>
                <a:gd name="connsiteY204" fmla="*/ 31887 h 607724"/>
                <a:gd name="connsiteX205" fmla="*/ 389206 w 532796"/>
                <a:gd name="connsiteY205" fmla="*/ 9378 h 607724"/>
                <a:gd name="connsiteX206" fmla="*/ 394833 w 532796"/>
                <a:gd name="connsiteY206" fmla="*/ 9378 h 607724"/>
                <a:gd name="connsiteX207" fmla="*/ 395771 w 532796"/>
                <a:gd name="connsiteY207" fmla="*/ 38452 h 607724"/>
                <a:gd name="connsiteX208" fmla="*/ 392020 w 532796"/>
                <a:gd name="connsiteY208" fmla="*/ 38452 h 607724"/>
                <a:gd name="connsiteX209" fmla="*/ 390144 w 532796"/>
                <a:gd name="connsiteY209" fmla="*/ 38452 h 607724"/>
                <a:gd name="connsiteX210" fmla="*/ 400460 w 532796"/>
                <a:gd name="connsiteY210" fmla="*/ 38452 h 607724"/>
                <a:gd name="connsiteX211" fmla="*/ 399522 w 532796"/>
                <a:gd name="connsiteY211" fmla="*/ 9378 h 607724"/>
                <a:gd name="connsiteX212" fmla="*/ 405150 w 532796"/>
                <a:gd name="connsiteY212" fmla="*/ 9378 h 607724"/>
                <a:gd name="connsiteX213" fmla="*/ 406087 w 532796"/>
                <a:gd name="connsiteY213" fmla="*/ 38452 h 607724"/>
                <a:gd name="connsiteX214" fmla="*/ 400460 w 532796"/>
                <a:gd name="connsiteY214" fmla="*/ 38452 h 607724"/>
                <a:gd name="connsiteX215" fmla="*/ 410777 w 532796"/>
                <a:gd name="connsiteY215" fmla="*/ 38452 h 607724"/>
                <a:gd name="connsiteX216" fmla="*/ 409839 w 532796"/>
                <a:gd name="connsiteY216" fmla="*/ 9378 h 607724"/>
                <a:gd name="connsiteX217" fmla="*/ 415466 w 532796"/>
                <a:gd name="connsiteY217" fmla="*/ 9378 h 607724"/>
                <a:gd name="connsiteX218" fmla="*/ 414528 w 532796"/>
                <a:gd name="connsiteY218" fmla="*/ 38452 h 607724"/>
                <a:gd name="connsiteX219" fmla="*/ 410777 w 532796"/>
                <a:gd name="connsiteY219" fmla="*/ 38452 h 607724"/>
                <a:gd name="connsiteX220" fmla="*/ 420155 w 532796"/>
                <a:gd name="connsiteY220" fmla="*/ 9378 h 607724"/>
                <a:gd name="connsiteX221" fmla="*/ 424844 w 532796"/>
                <a:gd name="connsiteY221" fmla="*/ 9378 h 607724"/>
                <a:gd name="connsiteX222" fmla="*/ 422969 w 532796"/>
                <a:gd name="connsiteY222" fmla="*/ 24384 h 607724"/>
                <a:gd name="connsiteX223" fmla="*/ 421093 w 532796"/>
                <a:gd name="connsiteY223" fmla="*/ 38452 h 607724"/>
                <a:gd name="connsiteX224" fmla="*/ 419217 w 532796"/>
                <a:gd name="connsiteY224" fmla="*/ 38452 h 607724"/>
                <a:gd name="connsiteX225" fmla="*/ 420155 w 532796"/>
                <a:gd name="connsiteY225" fmla="*/ 9378 h 607724"/>
                <a:gd name="connsiteX226" fmla="*/ 424844 w 532796"/>
                <a:gd name="connsiteY226" fmla="*/ 38452 h 607724"/>
                <a:gd name="connsiteX227" fmla="*/ 426720 w 532796"/>
                <a:gd name="connsiteY227" fmla="*/ 25322 h 607724"/>
                <a:gd name="connsiteX228" fmla="*/ 428596 w 532796"/>
                <a:gd name="connsiteY228" fmla="*/ 9378 h 607724"/>
                <a:gd name="connsiteX229" fmla="*/ 436098 w 532796"/>
                <a:gd name="connsiteY229" fmla="*/ 9378 h 607724"/>
                <a:gd name="connsiteX230" fmla="*/ 428596 w 532796"/>
                <a:gd name="connsiteY230" fmla="*/ 39390 h 607724"/>
                <a:gd name="connsiteX231" fmla="*/ 424844 w 532796"/>
                <a:gd name="connsiteY231" fmla="*/ 38452 h 607724"/>
                <a:gd name="connsiteX232" fmla="*/ 440788 w 532796"/>
                <a:gd name="connsiteY232" fmla="*/ 9378 h 607724"/>
                <a:gd name="connsiteX233" fmla="*/ 450166 w 532796"/>
                <a:gd name="connsiteY233" fmla="*/ 10316 h 607724"/>
                <a:gd name="connsiteX234" fmla="*/ 442663 w 532796"/>
                <a:gd name="connsiteY234" fmla="*/ 41265 h 607724"/>
                <a:gd name="connsiteX235" fmla="*/ 433285 w 532796"/>
                <a:gd name="connsiteY235" fmla="*/ 40327 h 607724"/>
                <a:gd name="connsiteX236" fmla="*/ 440788 w 532796"/>
                <a:gd name="connsiteY236" fmla="*/ 9378 h 607724"/>
                <a:gd name="connsiteX237" fmla="*/ 454855 w 532796"/>
                <a:gd name="connsiteY237" fmla="*/ 11254 h 607724"/>
                <a:gd name="connsiteX238" fmla="*/ 464234 w 532796"/>
                <a:gd name="connsiteY238" fmla="*/ 13130 h 607724"/>
                <a:gd name="connsiteX239" fmla="*/ 454855 w 532796"/>
                <a:gd name="connsiteY239" fmla="*/ 43141 h 607724"/>
                <a:gd name="connsiteX240" fmla="*/ 447353 w 532796"/>
                <a:gd name="connsiteY240" fmla="*/ 41265 h 607724"/>
                <a:gd name="connsiteX241" fmla="*/ 454855 w 532796"/>
                <a:gd name="connsiteY241" fmla="*/ 11254 h 607724"/>
                <a:gd name="connsiteX242" fmla="*/ 120982 w 532796"/>
                <a:gd name="connsiteY242" fmla="*/ 9378 h 607724"/>
                <a:gd name="connsiteX243" fmla="*/ 119106 w 532796"/>
                <a:gd name="connsiteY243" fmla="*/ 40327 h 607724"/>
                <a:gd name="connsiteX244" fmla="*/ 115355 w 532796"/>
                <a:gd name="connsiteY244" fmla="*/ 40327 h 607724"/>
                <a:gd name="connsiteX245" fmla="*/ 114417 w 532796"/>
                <a:gd name="connsiteY245" fmla="*/ 8441 h 607724"/>
                <a:gd name="connsiteX246" fmla="*/ 117231 w 532796"/>
                <a:gd name="connsiteY246" fmla="*/ 8441 h 607724"/>
                <a:gd name="connsiteX247" fmla="*/ 120982 w 532796"/>
                <a:gd name="connsiteY247" fmla="*/ 9378 h 607724"/>
                <a:gd name="connsiteX248" fmla="*/ 19695 w 532796"/>
                <a:gd name="connsiteY248" fmla="*/ 50644 h 607724"/>
                <a:gd name="connsiteX249" fmla="*/ 27198 w 532796"/>
                <a:gd name="connsiteY249" fmla="*/ 65649 h 607724"/>
                <a:gd name="connsiteX250" fmla="*/ 27198 w 532796"/>
                <a:gd name="connsiteY250" fmla="*/ 65649 h 607724"/>
                <a:gd name="connsiteX251" fmla="*/ 21570 w 532796"/>
                <a:gd name="connsiteY251" fmla="*/ 58146 h 607724"/>
                <a:gd name="connsiteX252" fmla="*/ 18757 w 532796"/>
                <a:gd name="connsiteY252" fmla="*/ 53457 h 607724"/>
                <a:gd name="connsiteX253" fmla="*/ 19695 w 532796"/>
                <a:gd name="connsiteY253" fmla="*/ 50644 h 607724"/>
                <a:gd name="connsiteX254" fmla="*/ 16881 w 532796"/>
                <a:gd name="connsiteY254" fmla="*/ 60022 h 607724"/>
                <a:gd name="connsiteX255" fmla="*/ 22508 w 532796"/>
                <a:gd name="connsiteY255" fmla="*/ 69401 h 607724"/>
                <a:gd name="connsiteX256" fmla="*/ 21570 w 532796"/>
                <a:gd name="connsiteY256" fmla="*/ 70338 h 607724"/>
                <a:gd name="connsiteX257" fmla="*/ 15006 w 532796"/>
                <a:gd name="connsiteY257" fmla="*/ 63774 h 607724"/>
                <a:gd name="connsiteX258" fmla="*/ 15943 w 532796"/>
                <a:gd name="connsiteY258" fmla="*/ 59084 h 607724"/>
                <a:gd name="connsiteX259" fmla="*/ 16881 w 532796"/>
                <a:gd name="connsiteY259" fmla="*/ 60022 h 607724"/>
                <a:gd name="connsiteX260" fmla="*/ 11254 w 532796"/>
                <a:gd name="connsiteY260" fmla="*/ 80655 h 607724"/>
                <a:gd name="connsiteX261" fmla="*/ 11254 w 532796"/>
                <a:gd name="connsiteY261" fmla="*/ 80655 h 607724"/>
                <a:gd name="connsiteX262" fmla="*/ 11254 w 532796"/>
                <a:gd name="connsiteY262" fmla="*/ 80655 h 607724"/>
                <a:gd name="connsiteX263" fmla="*/ 11254 w 532796"/>
                <a:gd name="connsiteY263" fmla="*/ 80655 h 607724"/>
                <a:gd name="connsiteX264" fmla="*/ 15006 w 532796"/>
                <a:gd name="connsiteY264" fmla="*/ 76903 h 607724"/>
                <a:gd name="connsiteX265" fmla="*/ 12192 w 532796"/>
                <a:gd name="connsiteY265" fmla="*/ 75966 h 607724"/>
                <a:gd name="connsiteX266" fmla="*/ 13130 w 532796"/>
                <a:gd name="connsiteY266" fmla="*/ 69401 h 607724"/>
                <a:gd name="connsiteX267" fmla="*/ 17819 w 532796"/>
                <a:gd name="connsiteY267" fmla="*/ 74090 h 607724"/>
                <a:gd name="connsiteX268" fmla="*/ 15006 w 532796"/>
                <a:gd name="connsiteY268" fmla="*/ 76903 h 607724"/>
                <a:gd name="connsiteX269" fmla="*/ 30949 w 532796"/>
                <a:gd name="connsiteY269" fmla="*/ 63774 h 607724"/>
                <a:gd name="connsiteX270" fmla="*/ 22508 w 532796"/>
                <a:gd name="connsiteY270" fmla="*/ 45017 h 607724"/>
                <a:gd name="connsiteX271" fmla="*/ 23446 w 532796"/>
                <a:gd name="connsiteY271" fmla="*/ 44079 h 607724"/>
                <a:gd name="connsiteX272" fmla="*/ 32825 w 532796"/>
                <a:gd name="connsiteY272" fmla="*/ 62836 h 607724"/>
                <a:gd name="connsiteX273" fmla="*/ 30949 w 532796"/>
                <a:gd name="connsiteY273" fmla="*/ 63774 h 607724"/>
                <a:gd name="connsiteX274" fmla="*/ 36576 w 532796"/>
                <a:gd name="connsiteY274" fmla="*/ 60022 h 607724"/>
                <a:gd name="connsiteX275" fmla="*/ 26260 w 532796"/>
                <a:gd name="connsiteY275" fmla="*/ 39390 h 607724"/>
                <a:gd name="connsiteX276" fmla="*/ 29073 w 532796"/>
                <a:gd name="connsiteY276" fmla="*/ 34700 h 607724"/>
                <a:gd name="connsiteX277" fmla="*/ 39390 w 532796"/>
                <a:gd name="connsiteY277" fmla="*/ 58146 h 607724"/>
                <a:gd name="connsiteX278" fmla="*/ 36576 w 532796"/>
                <a:gd name="connsiteY278" fmla="*/ 60022 h 607724"/>
                <a:gd name="connsiteX279" fmla="*/ 44079 w 532796"/>
                <a:gd name="connsiteY279" fmla="*/ 56271 h 607724"/>
                <a:gd name="connsiteX280" fmla="*/ 32825 w 532796"/>
                <a:gd name="connsiteY280" fmla="*/ 30949 h 607724"/>
                <a:gd name="connsiteX281" fmla="*/ 36576 w 532796"/>
                <a:gd name="connsiteY281" fmla="*/ 28135 h 607724"/>
                <a:gd name="connsiteX282" fmla="*/ 47830 w 532796"/>
                <a:gd name="connsiteY282" fmla="*/ 55333 h 607724"/>
                <a:gd name="connsiteX283" fmla="*/ 44079 w 532796"/>
                <a:gd name="connsiteY283" fmla="*/ 56271 h 607724"/>
                <a:gd name="connsiteX284" fmla="*/ 51582 w 532796"/>
                <a:gd name="connsiteY284" fmla="*/ 53457 h 607724"/>
                <a:gd name="connsiteX285" fmla="*/ 40327 w 532796"/>
                <a:gd name="connsiteY285" fmla="*/ 24384 h 607724"/>
                <a:gd name="connsiteX286" fmla="*/ 43141 w 532796"/>
                <a:gd name="connsiteY286" fmla="*/ 22508 h 607724"/>
                <a:gd name="connsiteX287" fmla="*/ 51582 w 532796"/>
                <a:gd name="connsiteY287" fmla="*/ 53457 h 607724"/>
                <a:gd name="connsiteX288" fmla="*/ 51582 w 532796"/>
                <a:gd name="connsiteY288" fmla="*/ 53457 h 607724"/>
                <a:gd name="connsiteX289" fmla="*/ 57209 w 532796"/>
                <a:gd name="connsiteY289" fmla="*/ 51582 h 607724"/>
                <a:gd name="connsiteX290" fmla="*/ 47830 w 532796"/>
                <a:gd name="connsiteY290" fmla="*/ 20633 h 607724"/>
                <a:gd name="connsiteX291" fmla="*/ 52519 w 532796"/>
                <a:gd name="connsiteY291" fmla="*/ 18757 h 607724"/>
                <a:gd name="connsiteX292" fmla="*/ 60022 w 532796"/>
                <a:gd name="connsiteY292" fmla="*/ 51582 h 607724"/>
                <a:gd name="connsiteX293" fmla="*/ 57209 w 532796"/>
                <a:gd name="connsiteY293" fmla="*/ 51582 h 607724"/>
                <a:gd name="connsiteX294" fmla="*/ 63774 w 532796"/>
                <a:gd name="connsiteY294" fmla="*/ 49706 h 607724"/>
                <a:gd name="connsiteX295" fmla="*/ 56271 w 532796"/>
                <a:gd name="connsiteY295" fmla="*/ 16881 h 607724"/>
                <a:gd name="connsiteX296" fmla="*/ 60960 w 532796"/>
                <a:gd name="connsiteY296" fmla="*/ 15006 h 607724"/>
                <a:gd name="connsiteX297" fmla="*/ 65649 w 532796"/>
                <a:gd name="connsiteY297" fmla="*/ 48768 h 607724"/>
                <a:gd name="connsiteX298" fmla="*/ 64711 w 532796"/>
                <a:gd name="connsiteY298" fmla="*/ 48768 h 607724"/>
                <a:gd name="connsiteX299" fmla="*/ 63774 w 532796"/>
                <a:gd name="connsiteY299" fmla="*/ 49706 h 607724"/>
                <a:gd name="connsiteX300" fmla="*/ 70338 w 532796"/>
                <a:gd name="connsiteY300" fmla="*/ 47830 h 607724"/>
                <a:gd name="connsiteX301" fmla="*/ 65649 w 532796"/>
                <a:gd name="connsiteY301" fmla="*/ 14068 h 607724"/>
                <a:gd name="connsiteX302" fmla="*/ 68463 w 532796"/>
                <a:gd name="connsiteY302" fmla="*/ 13130 h 607724"/>
                <a:gd name="connsiteX303" fmla="*/ 74090 w 532796"/>
                <a:gd name="connsiteY303" fmla="*/ 46892 h 607724"/>
                <a:gd name="connsiteX304" fmla="*/ 70338 w 532796"/>
                <a:gd name="connsiteY304" fmla="*/ 47830 h 607724"/>
                <a:gd name="connsiteX305" fmla="*/ 79717 w 532796"/>
                <a:gd name="connsiteY305" fmla="*/ 45954 h 607724"/>
                <a:gd name="connsiteX306" fmla="*/ 74090 w 532796"/>
                <a:gd name="connsiteY306" fmla="*/ 12192 h 607724"/>
                <a:gd name="connsiteX307" fmla="*/ 80655 w 532796"/>
                <a:gd name="connsiteY307" fmla="*/ 11254 h 607724"/>
                <a:gd name="connsiteX308" fmla="*/ 79717 w 532796"/>
                <a:gd name="connsiteY308" fmla="*/ 45954 h 607724"/>
                <a:gd name="connsiteX309" fmla="*/ 79717 w 532796"/>
                <a:gd name="connsiteY309" fmla="*/ 45954 h 607724"/>
                <a:gd name="connsiteX310" fmla="*/ 84406 w 532796"/>
                <a:gd name="connsiteY310" fmla="*/ 11254 h 607724"/>
                <a:gd name="connsiteX311" fmla="*/ 90033 w 532796"/>
                <a:gd name="connsiteY311" fmla="*/ 10316 h 607724"/>
                <a:gd name="connsiteX312" fmla="*/ 89095 w 532796"/>
                <a:gd name="connsiteY312" fmla="*/ 44079 h 607724"/>
                <a:gd name="connsiteX313" fmla="*/ 84406 w 532796"/>
                <a:gd name="connsiteY313" fmla="*/ 45017 h 607724"/>
                <a:gd name="connsiteX314" fmla="*/ 84406 w 532796"/>
                <a:gd name="connsiteY314" fmla="*/ 11254 h 607724"/>
                <a:gd name="connsiteX315" fmla="*/ 94722 w 532796"/>
                <a:gd name="connsiteY315" fmla="*/ 10316 h 607724"/>
                <a:gd name="connsiteX316" fmla="*/ 100350 w 532796"/>
                <a:gd name="connsiteY316" fmla="*/ 10316 h 607724"/>
                <a:gd name="connsiteX317" fmla="*/ 99412 w 532796"/>
                <a:gd name="connsiteY317" fmla="*/ 43141 h 607724"/>
                <a:gd name="connsiteX318" fmla="*/ 93785 w 532796"/>
                <a:gd name="connsiteY318" fmla="*/ 44079 h 607724"/>
                <a:gd name="connsiteX319" fmla="*/ 94722 w 532796"/>
                <a:gd name="connsiteY319" fmla="*/ 10316 h 607724"/>
                <a:gd name="connsiteX320" fmla="*/ 105039 w 532796"/>
                <a:gd name="connsiteY320" fmla="*/ 9378 h 607724"/>
                <a:gd name="connsiteX321" fmla="*/ 108790 w 532796"/>
                <a:gd name="connsiteY321" fmla="*/ 9378 h 607724"/>
                <a:gd name="connsiteX322" fmla="*/ 109728 w 532796"/>
                <a:gd name="connsiteY322" fmla="*/ 41265 h 607724"/>
                <a:gd name="connsiteX323" fmla="*/ 104101 w 532796"/>
                <a:gd name="connsiteY323" fmla="*/ 42203 h 607724"/>
                <a:gd name="connsiteX324" fmla="*/ 105039 w 532796"/>
                <a:gd name="connsiteY324" fmla="*/ 9378 h 607724"/>
                <a:gd name="connsiteX325" fmla="*/ 422031 w 532796"/>
                <a:gd name="connsiteY325" fmla="*/ 457669 h 607724"/>
                <a:gd name="connsiteX326" fmla="*/ 327308 w 532796"/>
                <a:gd name="connsiteY326" fmla="*/ 459545 h 607724"/>
                <a:gd name="connsiteX327" fmla="*/ 324495 w 532796"/>
                <a:gd name="connsiteY327" fmla="*/ 462358 h 607724"/>
                <a:gd name="connsiteX328" fmla="*/ 291670 w 532796"/>
                <a:gd name="connsiteY328" fmla="*/ 531759 h 607724"/>
                <a:gd name="connsiteX329" fmla="*/ 263535 w 532796"/>
                <a:gd name="connsiteY329" fmla="*/ 591781 h 607724"/>
                <a:gd name="connsiteX330" fmla="*/ 195072 w 532796"/>
                <a:gd name="connsiteY330" fmla="*/ 466110 h 607724"/>
                <a:gd name="connsiteX331" fmla="*/ 191321 w 532796"/>
                <a:gd name="connsiteY331" fmla="*/ 464234 h 607724"/>
                <a:gd name="connsiteX332" fmla="*/ 191321 w 532796"/>
                <a:gd name="connsiteY332" fmla="*/ 464234 h 607724"/>
                <a:gd name="connsiteX333" fmla="*/ 74090 w 532796"/>
                <a:gd name="connsiteY333" fmla="*/ 456731 h 607724"/>
                <a:gd name="connsiteX334" fmla="*/ 14068 w 532796"/>
                <a:gd name="connsiteY334" fmla="*/ 393895 h 607724"/>
                <a:gd name="connsiteX335" fmla="*/ 8441 w 532796"/>
                <a:gd name="connsiteY335" fmla="*/ 134112 h 607724"/>
                <a:gd name="connsiteX336" fmla="*/ 13130 w 532796"/>
                <a:gd name="connsiteY336" fmla="*/ 93785 h 607724"/>
                <a:gd name="connsiteX337" fmla="*/ 66587 w 532796"/>
                <a:gd name="connsiteY337" fmla="*/ 58146 h 607724"/>
                <a:gd name="connsiteX338" fmla="*/ 180066 w 532796"/>
                <a:gd name="connsiteY338" fmla="*/ 47830 h 607724"/>
                <a:gd name="connsiteX339" fmla="*/ 392958 w 532796"/>
                <a:gd name="connsiteY339" fmla="*/ 47830 h 607724"/>
                <a:gd name="connsiteX340" fmla="*/ 482053 w 532796"/>
                <a:gd name="connsiteY340" fmla="*/ 65649 h 607724"/>
                <a:gd name="connsiteX341" fmla="*/ 516753 w 532796"/>
                <a:gd name="connsiteY341" fmla="*/ 122858 h 607724"/>
                <a:gd name="connsiteX342" fmla="*/ 519567 w 532796"/>
                <a:gd name="connsiteY342" fmla="*/ 360133 h 607724"/>
                <a:gd name="connsiteX343" fmla="*/ 422031 w 532796"/>
                <a:gd name="connsiteY343" fmla="*/ 457669 h 607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Lst>
              <a:rect l="l" t="t" r="r" b="b"/>
              <a:pathLst>
                <a:path w="532796" h="607724">
                  <a:moveTo>
                    <a:pt x="510188" y="436098"/>
                  </a:moveTo>
                  <a:cubicBezTo>
                    <a:pt x="527070" y="413590"/>
                    <a:pt x="527070" y="383579"/>
                    <a:pt x="528007" y="361071"/>
                  </a:cubicBezTo>
                  <a:lnTo>
                    <a:pt x="529883" y="205388"/>
                  </a:lnTo>
                  <a:cubicBezTo>
                    <a:pt x="533634" y="200699"/>
                    <a:pt x="536448" y="129423"/>
                    <a:pt x="520505" y="74090"/>
                  </a:cubicBezTo>
                  <a:cubicBezTo>
                    <a:pt x="514878" y="52519"/>
                    <a:pt x="503623" y="22508"/>
                    <a:pt x="477364" y="8441"/>
                  </a:cubicBezTo>
                  <a:cubicBezTo>
                    <a:pt x="460482" y="0"/>
                    <a:pt x="441726" y="0"/>
                    <a:pt x="424844" y="0"/>
                  </a:cubicBezTo>
                  <a:lnTo>
                    <a:pt x="116293" y="0"/>
                  </a:lnTo>
                  <a:cubicBezTo>
                    <a:pt x="82530" y="0"/>
                    <a:pt x="47830" y="1876"/>
                    <a:pt x="25322" y="25322"/>
                  </a:cubicBezTo>
                  <a:cubicBezTo>
                    <a:pt x="3751" y="46892"/>
                    <a:pt x="938" y="79717"/>
                    <a:pt x="0" y="110666"/>
                  </a:cubicBezTo>
                  <a:cubicBezTo>
                    <a:pt x="0" y="111604"/>
                    <a:pt x="0" y="112542"/>
                    <a:pt x="938" y="113479"/>
                  </a:cubicBezTo>
                  <a:cubicBezTo>
                    <a:pt x="0" y="120982"/>
                    <a:pt x="938" y="127547"/>
                    <a:pt x="938" y="135050"/>
                  </a:cubicBezTo>
                  <a:cubicBezTo>
                    <a:pt x="6565" y="407025"/>
                    <a:pt x="6565" y="380766"/>
                    <a:pt x="5627" y="392958"/>
                  </a:cubicBezTo>
                  <a:cubicBezTo>
                    <a:pt x="4689" y="408901"/>
                    <a:pt x="-938" y="447353"/>
                    <a:pt x="73152" y="465172"/>
                  </a:cubicBezTo>
                  <a:cubicBezTo>
                    <a:pt x="111604" y="474550"/>
                    <a:pt x="150993" y="473612"/>
                    <a:pt x="189445" y="472674"/>
                  </a:cubicBezTo>
                  <a:cubicBezTo>
                    <a:pt x="212891" y="513002"/>
                    <a:pt x="240089" y="558956"/>
                    <a:pt x="259783" y="604911"/>
                  </a:cubicBezTo>
                  <a:cubicBezTo>
                    <a:pt x="260721" y="606787"/>
                    <a:pt x="262597" y="607724"/>
                    <a:pt x="264473" y="607724"/>
                  </a:cubicBezTo>
                  <a:cubicBezTo>
                    <a:pt x="264473" y="607724"/>
                    <a:pt x="264473" y="607724"/>
                    <a:pt x="264473" y="607724"/>
                  </a:cubicBezTo>
                  <a:cubicBezTo>
                    <a:pt x="266348" y="607724"/>
                    <a:pt x="268224" y="606787"/>
                    <a:pt x="269162" y="604911"/>
                  </a:cubicBezTo>
                  <a:cubicBezTo>
                    <a:pt x="280416" y="581465"/>
                    <a:pt x="290732" y="558018"/>
                    <a:pt x="301986" y="535510"/>
                  </a:cubicBezTo>
                  <a:cubicBezTo>
                    <a:pt x="312303" y="513002"/>
                    <a:pt x="322619" y="490494"/>
                    <a:pt x="333873" y="467985"/>
                  </a:cubicBezTo>
                  <a:cubicBezTo>
                    <a:pt x="362009" y="460482"/>
                    <a:pt x="392958" y="466110"/>
                    <a:pt x="422969" y="467047"/>
                  </a:cubicBezTo>
                  <a:cubicBezTo>
                    <a:pt x="451104" y="467985"/>
                    <a:pt x="489556" y="463296"/>
                    <a:pt x="510188" y="436098"/>
                  </a:cubicBezTo>
                  <a:close/>
                  <a:moveTo>
                    <a:pt x="479239" y="53457"/>
                  </a:moveTo>
                  <a:lnTo>
                    <a:pt x="482991" y="45017"/>
                  </a:lnTo>
                  <a:cubicBezTo>
                    <a:pt x="484866" y="40327"/>
                    <a:pt x="487680" y="34700"/>
                    <a:pt x="488618" y="30011"/>
                  </a:cubicBezTo>
                  <a:cubicBezTo>
                    <a:pt x="489556" y="30949"/>
                    <a:pt x="490494" y="31887"/>
                    <a:pt x="490494" y="32825"/>
                  </a:cubicBezTo>
                  <a:cubicBezTo>
                    <a:pt x="487680" y="40327"/>
                    <a:pt x="484866" y="48768"/>
                    <a:pt x="481115" y="56271"/>
                  </a:cubicBezTo>
                  <a:cubicBezTo>
                    <a:pt x="481115" y="54395"/>
                    <a:pt x="480177" y="53457"/>
                    <a:pt x="479239" y="53457"/>
                  </a:cubicBezTo>
                  <a:close/>
                  <a:moveTo>
                    <a:pt x="494245" y="36576"/>
                  </a:moveTo>
                  <a:cubicBezTo>
                    <a:pt x="495183" y="38452"/>
                    <a:pt x="497058" y="40327"/>
                    <a:pt x="497996" y="43141"/>
                  </a:cubicBezTo>
                  <a:cubicBezTo>
                    <a:pt x="496121" y="49706"/>
                    <a:pt x="493307" y="55333"/>
                    <a:pt x="489556" y="60960"/>
                  </a:cubicBezTo>
                  <a:cubicBezTo>
                    <a:pt x="488618" y="60022"/>
                    <a:pt x="487680" y="59084"/>
                    <a:pt x="486742" y="58146"/>
                  </a:cubicBezTo>
                  <a:cubicBezTo>
                    <a:pt x="486742" y="58146"/>
                    <a:pt x="485804" y="58146"/>
                    <a:pt x="485804" y="57209"/>
                  </a:cubicBezTo>
                  <a:cubicBezTo>
                    <a:pt x="489556" y="50644"/>
                    <a:pt x="492369" y="44079"/>
                    <a:pt x="494245" y="36576"/>
                  </a:cubicBezTo>
                  <a:close/>
                  <a:moveTo>
                    <a:pt x="501748" y="48768"/>
                  </a:moveTo>
                  <a:cubicBezTo>
                    <a:pt x="502686" y="49706"/>
                    <a:pt x="502686" y="51582"/>
                    <a:pt x="503623" y="52519"/>
                  </a:cubicBezTo>
                  <a:cubicBezTo>
                    <a:pt x="501748" y="57209"/>
                    <a:pt x="498934" y="61898"/>
                    <a:pt x="497058" y="66587"/>
                  </a:cubicBezTo>
                  <a:cubicBezTo>
                    <a:pt x="496121" y="65649"/>
                    <a:pt x="495183" y="64711"/>
                    <a:pt x="494245" y="63774"/>
                  </a:cubicBezTo>
                  <a:cubicBezTo>
                    <a:pt x="497058" y="59084"/>
                    <a:pt x="499872" y="54395"/>
                    <a:pt x="501748" y="48768"/>
                  </a:cubicBezTo>
                  <a:close/>
                  <a:moveTo>
                    <a:pt x="507375" y="62836"/>
                  </a:moveTo>
                  <a:cubicBezTo>
                    <a:pt x="505499" y="66587"/>
                    <a:pt x="504561" y="69401"/>
                    <a:pt x="502686" y="73152"/>
                  </a:cubicBezTo>
                  <a:cubicBezTo>
                    <a:pt x="501748" y="72214"/>
                    <a:pt x="501748" y="71276"/>
                    <a:pt x="500810" y="71276"/>
                  </a:cubicBezTo>
                  <a:cubicBezTo>
                    <a:pt x="502686" y="67525"/>
                    <a:pt x="503623" y="62836"/>
                    <a:pt x="505499" y="59084"/>
                  </a:cubicBezTo>
                  <a:cubicBezTo>
                    <a:pt x="506437" y="60022"/>
                    <a:pt x="507375" y="61898"/>
                    <a:pt x="507375" y="62836"/>
                  </a:cubicBezTo>
                  <a:close/>
                  <a:moveTo>
                    <a:pt x="509250" y="69401"/>
                  </a:moveTo>
                  <a:cubicBezTo>
                    <a:pt x="510188" y="71276"/>
                    <a:pt x="510188" y="73152"/>
                    <a:pt x="511126" y="75028"/>
                  </a:cubicBezTo>
                  <a:cubicBezTo>
                    <a:pt x="510188" y="76903"/>
                    <a:pt x="509250" y="78779"/>
                    <a:pt x="508313" y="80655"/>
                  </a:cubicBezTo>
                  <a:cubicBezTo>
                    <a:pt x="507375" y="79717"/>
                    <a:pt x="506437" y="77841"/>
                    <a:pt x="505499" y="76903"/>
                  </a:cubicBezTo>
                  <a:cubicBezTo>
                    <a:pt x="507375" y="75028"/>
                    <a:pt x="508313" y="72214"/>
                    <a:pt x="509250" y="69401"/>
                  </a:cubicBezTo>
                  <a:close/>
                  <a:moveTo>
                    <a:pt x="515815" y="94722"/>
                  </a:moveTo>
                  <a:cubicBezTo>
                    <a:pt x="515815" y="94722"/>
                    <a:pt x="515815" y="93785"/>
                    <a:pt x="514878" y="93785"/>
                  </a:cubicBezTo>
                  <a:cubicBezTo>
                    <a:pt x="514878" y="93785"/>
                    <a:pt x="514878" y="93785"/>
                    <a:pt x="514878" y="92847"/>
                  </a:cubicBezTo>
                  <a:cubicBezTo>
                    <a:pt x="515815" y="93785"/>
                    <a:pt x="515815" y="94722"/>
                    <a:pt x="515815" y="94722"/>
                  </a:cubicBezTo>
                  <a:close/>
                  <a:moveTo>
                    <a:pt x="513002" y="82530"/>
                  </a:moveTo>
                  <a:cubicBezTo>
                    <a:pt x="513002" y="83468"/>
                    <a:pt x="513940" y="85344"/>
                    <a:pt x="513940" y="86282"/>
                  </a:cubicBezTo>
                  <a:cubicBezTo>
                    <a:pt x="513940" y="87220"/>
                    <a:pt x="513002" y="88158"/>
                    <a:pt x="513002" y="89095"/>
                  </a:cubicBezTo>
                  <a:cubicBezTo>
                    <a:pt x="512064" y="88158"/>
                    <a:pt x="512064" y="87220"/>
                    <a:pt x="511126" y="86282"/>
                  </a:cubicBezTo>
                  <a:cubicBezTo>
                    <a:pt x="512064" y="84406"/>
                    <a:pt x="513002" y="83468"/>
                    <a:pt x="513002" y="82530"/>
                  </a:cubicBezTo>
                  <a:close/>
                  <a:moveTo>
                    <a:pt x="484866" y="25322"/>
                  </a:moveTo>
                  <a:cubicBezTo>
                    <a:pt x="482991" y="30949"/>
                    <a:pt x="481115" y="37514"/>
                    <a:pt x="478302" y="43141"/>
                  </a:cubicBezTo>
                  <a:lnTo>
                    <a:pt x="474550" y="50644"/>
                  </a:lnTo>
                  <a:cubicBezTo>
                    <a:pt x="472674" y="49706"/>
                    <a:pt x="469861" y="48768"/>
                    <a:pt x="467985" y="47830"/>
                  </a:cubicBezTo>
                  <a:cubicBezTo>
                    <a:pt x="472674" y="39390"/>
                    <a:pt x="476426" y="30011"/>
                    <a:pt x="479239" y="20633"/>
                  </a:cubicBezTo>
                  <a:cubicBezTo>
                    <a:pt x="482053" y="22508"/>
                    <a:pt x="483929" y="24384"/>
                    <a:pt x="484866" y="25322"/>
                  </a:cubicBezTo>
                  <a:close/>
                  <a:moveTo>
                    <a:pt x="475488" y="18757"/>
                  </a:moveTo>
                  <a:cubicBezTo>
                    <a:pt x="472674" y="28135"/>
                    <a:pt x="468923" y="37514"/>
                    <a:pt x="464234" y="46892"/>
                  </a:cubicBezTo>
                  <a:cubicBezTo>
                    <a:pt x="462358" y="45954"/>
                    <a:pt x="461420" y="45954"/>
                    <a:pt x="459545" y="45017"/>
                  </a:cubicBezTo>
                  <a:cubicBezTo>
                    <a:pt x="464234" y="35638"/>
                    <a:pt x="467985" y="25322"/>
                    <a:pt x="468923" y="15006"/>
                  </a:cubicBezTo>
                  <a:cubicBezTo>
                    <a:pt x="470799" y="15943"/>
                    <a:pt x="471737" y="15943"/>
                    <a:pt x="473612" y="16881"/>
                  </a:cubicBezTo>
                  <a:cubicBezTo>
                    <a:pt x="473612" y="17819"/>
                    <a:pt x="474550" y="17819"/>
                    <a:pt x="475488" y="18757"/>
                  </a:cubicBezTo>
                  <a:close/>
                  <a:moveTo>
                    <a:pt x="135988" y="39390"/>
                  </a:moveTo>
                  <a:lnTo>
                    <a:pt x="135988" y="9378"/>
                  </a:lnTo>
                  <a:lnTo>
                    <a:pt x="139739" y="9378"/>
                  </a:lnTo>
                  <a:lnTo>
                    <a:pt x="139739" y="39390"/>
                  </a:lnTo>
                  <a:cubicBezTo>
                    <a:pt x="138801" y="39390"/>
                    <a:pt x="137863" y="39390"/>
                    <a:pt x="135988" y="39390"/>
                  </a:cubicBezTo>
                  <a:close/>
                  <a:moveTo>
                    <a:pt x="131298" y="39390"/>
                  </a:moveTo>
                  <a:cubicBezTo>
                    <a:pt x="128485" y="39390"/>
                    <a:pt x="126609" y="39390"/>
                    <a:pt x="123796" y="39390"/>
                  </a:cubicBezTo>
                  <a:cubicBezTo>
                    <a:pt x="125671" y="29073"/>
                    <a:pt x="125671" y="18757"/>
                    <a:pt x="125671" y="8441"/>
                  </a:cubicBezTo>
                  <a:lnTo>
                    <a:pt x="131298" y="8441"/>
                  </a:lnTo>
                  <a:lnTo>
                    <a:pt x="131298" y="39390"/>
                  </a:lnTo>
                  <a:close/>
                  <a:moveTo>
                    <a:pt x="144428" y="9378"/>
                  </a:moveTo>
                  <a:lnTo>
                    <a:pt x="150055" y="9378"/>
                  </a:lnTo>
                  <a:cubicBezTo>
                    <a:pt x="150055" y="19695"/>
                    <a:pt x="150055" y="29073"/>
                    <a:pt x="148180" y="39390"/>
                  </a:cubicBezTo>
                  <a:cubicBezTo>
                    <a:pt x="146304" y="39390"/>
                    <a:pt x="145366" y="39390"/>
                    <a:pt x="143490" y="39390"/>
                  </a:cubicBezTo>
                  <a:lnTo>
                    <a:pt x="143490" y="9378"/>
                  </a:lnTo>
                  <a:close/>
                  <a:moveTo>
                    <a:pt x="154745" y="9378"/>
                  </a:moveTo>
                  <a:lnTo>
                    <a:pt x="159434" y="9378"/>
                  </a:lnTo>
                  <a:cubicBezTo>
                    <a:pt x="159434" y="19695"/>
                    <a:pt x="159434" y="29073"/>
                    <a:pt x="158496" y="39390"/>
                  </a:cubicBezTo>
                  <a:cubicBezTo>
                    <a:pt x="156620" y="39390"/>
                    <a:pt x="154745" y="39390"/>
                    <a:pt x="152869" y="39390"/>
                  </a:cubicBezTo>
                  <a:cubicBezTo>
                    <a:pt x="154745" y="29073"/>
                    <a:pt x="155682" y="19695"/>
                    <a:pt x="154745" y="9378"/>
                  </a:cubicBezTo>
                  <a:close/>
                  <a:moveTo>
                    <a:pt x="164123" y="9378"/>
                  </a:moveTo>
                  <a:lnTo>
                    <a:pt x="169750" y="9378"/>
                  </a:lnTo>
                  <a:cubicBezTo>
                    <a:pt x="169750" y="19695"/>
                    <a:pt x="168812" y="29073"/>
                    <a:pt x="166937" y="38452"/>
                  </a:cubicBezTo>
                  <a:cubicBezTo>
                    <a:pt x="165999" y="38452"/>
                    <a:pt x="164123" y="38452"/>
                    <a:pt x="163185" y="38452"/>
                  </a:cubicBezTo>
                  <a:cubicBezTo>
                    <a:pt x="164123" y="29073"/>
                    <a:pt x="164123" y="19695"/>
                    <a:pt x="164123" y="9378"/>
                  </a:cubicBezTo>
                  <a:close/>
                  <a:moveTo>
                    <a:pt x="175377" y="9378"/>
                  </a:moveTo>
                  <a:lnTo>
                    <a:pt x="179129" y="9378"/>
                  </a:lnTo>
                  <a:lnTo>
                    <a:pt x="178191" y="38452"/>
                  </a:lnTo>
                  <a:cubicBezTo>
                    <a:pt x="176315" y="38452"/>
                    <a:pt x="174439" y="38452"/>
                    <a:pt x="172564" y="38452"/>
                  </a:cubicBezTo>
                  <a:cubicBezTo>
                    <a:pt x="174439" y="29073"/>
                    <a:pt x="175377" y="19695"/>
                    <a:pt x="175377" y="9378"/>
                  </a:cubicBezTo>
                  <a:close/>
                  <a:moveTo>
                    <a:pt x="183818" y="9378"/>
                  </a:moveTo>
                  <a:lnTo>
                    <a:pt x="188507" y="9378"/>
                  </a:lnTo>
                  <a:lnTo>
                    <a:pt x="188507" y="38452"/>
                  </a:lnTo>
                  <a:lnTo>
                    <a:pt x="182880" y="38452"/>
                  </a:lnTo>
                  <a:lnTo>
                    <a:pt x="183818" y="9378"/>
                  </a:lnTo>
                  <a:close/>
                  <a:moveTo>
                    <a:pt x="193196" y="9378"/>
                  </a:moveTo>
                  <a:lnTo>
                    <a:pt x="198823" y="9378"/>
                  </a:lnTo>
                  <a:lnTo>
                    <a:pt x="198823" y="38452"/>
                  </a:lnTo>
                  <a:lnTo>
                    <a:pt x="193196" y="38452"/>
                  </a:lnTo>
                  <a:lnTo>
                    <a:pt x="193196" y="9378"/>
                  </a:lnTo>
                  <a:close/>
                  <a:moveTo>
                    <a:pt x="203513" y="9378"/>
                  </a:moveTo>
                  <a:lnTo>
                    <a:pt x="210078" y="9378"/>
                  </a:lnTo>
                  <a:lnTo>
                    <a:pt x="211953" y="38452"/>
                  </a:lnTo>
                  <a:lnTo>
                    <a:pt x="203513" y="38452"/>
                  </a:lnTo>
                  <a:lnTo>
                    <a:pt x="203513" y="9378"/>
                  </a:lnTo>
                  <a:close/>
                  <a:moveTo>
                    <a:pt x="216642" y="38452"/>
                  </a:moveTo>
                  <a:lnTo>
                    <a:pt x="214767" y="9378"/>
                  </a:lnTo>
                  <a:lnTo>
                    <a:pt x="222270" y="9378"/>
                  </a:lnTo>
                  <a:cubicBezTo>
                    <a:pt x="222270" y="18757"/>
                    <a:pt x="222270" y="29073"/>
                    <a:pt x="222270" y="38452"/>
                  </a:cubicBezTo>
                  <a:lnTo>
                    <a:pt x="216642" y="38452"/>
                  </a:lnTo>
                  <a:close/>
                  <a:moveTo>
                    <a:pt x="226959" y="38452"/>
                  </a:moveTo>
                  <a:cubicBezTo>
                    <a:pt x="226959" y="29073"/>
                    <a:pt x="226021" y="18757"/>
                    <a:pt x="226959" y="9378"/>
                  </a:cubicBezTo>
                  <a:lnTo>
                    <a:pt x="230710" y="9378"/>
                  </a:lnTo>
                  <a:lnTo>
                    <a:pt x="230710" y="38452"/>
                  </a:lnTo>
                  <a:lnTo>
                    <a:pt x="226959" y="38452"/>
                  </a:lnTo>
                  <a:close/>
                  <a:moveTo>
                    <a:pt x="235399" y="9378"/>
                  </a:moveTo>
                  <a:lnTo>
                    <a:pt x="239151" y="9378"/>
                  </a:lnTo>
                  <a:lnTo>
                    <a:pt x="239151" y="38452"/>
                  </a:lnTo>
                  <a:lnTo>
                    <a:pt x="234462" y="38452"/>
                  </a:lnTo>
                  <a:lnTo>
                    <a:pt x="235399" y="9378"/>
                  </a:lnTo>
                  <a:close/>
                  <a:moveTo>
                    <a:pt x="243840" y="9378"/>
                  </a:moveTo>
                  <a:lnTo>
                    <a:pt x="250405" y="9378"/>
                  </a:lnTo>
                  <a:lnTo>
                    <a:pt x="250405" y="38452"/>
                  </a:lnTo>
                  <a:lnTo>
                    <a:pt x="243840" y="38452"/>
                  </a:lnTo>
                  <a:lnTo>
                    <a:pt x="243840" y="9378"/>
                  </a:lnTo>
                  <a:close/>
                  <a:moveTo>
                    <a:pt x="255094" y="9378"/>
                  </a:moveTo>
                  <a:lnTo>
                    <a:pt x="259783" y="9378"/>
                  </a:lnTo>
                  <a:lnTo>
                    <a:pt x="259783" y="38452"/>
                  </a:lnTo>
                  <a:lnTo>
                    <a:pt x="255094" y="38452"/>
                  </a:lnTo>
                  <a:lnTo>
                    <a:pt x="255094" y="9378"/>
                  </a:lnTo>
                  <a:close/>
                  <a:moveTo>
                    <a:pt x="265410" y="9378"/>
                  </a:moveTo>
                  <a:lnTo>
                    <a:pt x="269162" y="9378"/>
                  </a:lnTo>
                  <a:cubicBezTo>
                    <a:pt x="269162" y="10316"/>
                    <a:pt x="269162" y="10316"/>
                    <a:pt x="269162" y="11254"/>
                  </a:cubicBezTo>
                  <a:lnTo>
                    <a:pt x="269162" y="38452"/>
                  </a:lnTo>
                  <a:lnTo>
                    <a:pt x="265410" y="38452"/>
                  </a:lnTo>
                  <a:lnTo>
                    <a:pt x="265410" y="9378"/>
                  </a:lnTo>
                  <a:close/>
                  <a:moveTo>
                    <a:pt x="272913" y="38452"/>
                  </a:moveTo>
                  <a:lnTo>
                    <a:pt x="272913" y="11254"/>
                  </a:lnTo>
                  <a:cubicBezTo>
                    <a:pt x="272913" y="10316"/>
                    <a:pt x="272913" y="10316"/>
                    <a:pt x="272913" y="9378"/>
                  </a:cubicBezTo>
                  <a:lnTo>
                    <a:pt x="278540" y="9378"/>
                  </a:lnTo>
                  <a:lnTo>
                    <a:pt x="278540" y="38452"/>
                  </a:lnTo>
                  <a:lnTo>
                    <a:pt x="272913" y="38452"/>
                  </a:lnTo>
                  <a:close/>
                  <a:moveTo>
                    <a:pt x="283230" y="9378"/>
                  </a:moveTo>
                  <a:lnTo>
                    <a:pt x="288857" y="9378"/>
                  </a:lnTo>
                  <a:lnTo>
                    <a:pt x="288857" y="38452"/>
                  </a:lnTo>
                  <a:lnTo>
                    <a:pt x="283230" y="38452"/>
                  </a:lnTo>
                  <a:lnTo>
                    <a:pt x="283230" y="9378"/>
                  </a:lnTo>
                  <a:close/>
                  <a:moveTo>
                    <a:pt x="294484" y="9378"/>
                  </a:moveTo>
                  <a:lnTo>
                    <a:pt x="301049" y="9378"/>
                  </a:lnTo>
                  <a:lnTo>
                    <a:pt x="301049" y="38452"/>
                  </a:lnTo>
                  <a:lnTo>
                    <a:pt x="294484" y="38452"/>
                  </a:lnTo>
                  <a:lnTo>
                    <a:pt x="294484" y="9378"/>
                  </a:lnTo>
                  <a:close/>
                  <a:moveTo>
                    <a:pt x="305738" y="9378"/>
                  </a:moveTo>
                  <a:lnTo>
                    <a:pt x="310427" y="9378"/>
                  </a:lnTo>
                  <a:lnTo>
                    <a:pt x="310427" y="38452"/>
                  </a:lnTo>
                  <a:lnTo>
                    <a:pt x="305738" y="38452"/>
                  </a:lnTo>
                  <a:lnTo>
                    <a:pt x="305738" y="9378"/>
                  </a:lnTo>
                  <a:close/>
                  <a:moveTo>
                    <a:pt x="315116" y="9378"/>
                  </a:moveTo>
                  <a:lnTo>
                    <a:pt x="320743" y="9378"/>
                  </a:lnTo>
                  <a:lnTo>
                    <a:pt x="320743" y="38452"/>
                  </a:lnTo>
                  <a:lnTo>
                    <a:pt x="315116" y="38452"/>
                  </a:lnTo>
                  <a:lnTo>
                    <a:pt x="315116" y="9378"/>
                  </a:lnTo>
                  <a:close/>
                  <a:moveTo>
                    <a:pt x="324495" y="9378"/>
                  </a:moveTo>
                  <a:lnTo>
                    <a:pt x="331998" y="9378"/>
                  </a:lnTo>
                  <a:lnTo>
                    <a:pt x="331998" y="38452"/>
                  </a:lnTo>
                  <a:lnTo>
                    <a:pt x="324495" y="38452"/>
                  </a:lnTo>
                  <a:lnTo>
                    <a:pt x="324495" y="9378"/>
                  </a:lnTo>
                  <a:close/>
                  <a:moveTo>
                    <a:pt x="336687" y="9378"/>
                  </a:moveTo>
                  <a:lnTo>
                    <a:pt x="343252" y="9378"/>
                  </a:lnTo>
                  <a:lnTo>
                    <a:pt x="343252" y="38452"/>
                  </a:lnTo>
                  <a:lnTo>
                    <a:pt x="336687" y="38452"/>
                  </a:lnTo>
                  <a:lnTo>
                    <a:pt x="336687" y="9378"/>
                  </a:lnTo>
                  <a:close/>
                  <a:moveTo>
                    <a:pt x="347941" y="9378"/>
                  </a:moveTo>
                  <a:lnTo>
                    <a:pt x="351692" y="9378"/>
                  </a:lnTo>
                  <a:cubicBezTo>
                    <a:pt x="352630" y="18757"/>
                    <a:pt x="352630" y="29073"/>
                    <a:pt x="352630" y="38452"/>
                  </a:cubicBezTo>
                  <a:lnTo>
                    <a:pt x="347941" y="38452"/>
                  </a:lnTo>
                  <a:lnTo>
                    <a:pt x="347941" y="9378"/>
                  </a:lnTo>
                  <a:close/>
                  <a:moveTo>
                    <a:pt x="356382" y="9378"/>
                  </a:moveTo>
                  <a:lnTo>
                    <a:pt x="362009" y="9378"/>
                  </a:lnTo>
                  <a:cubicBezTo>
                    <a:pt x="361071" y="18757"/>
                    <a:pt x="362009" y="29073"/>
                    <a:pt x="362946" y="38452"/>
                  </a:cubicBezTo>
                  <a:lnTo>
                    <a:pt x="357319" y="38452"/>
                  </a:lnTo>
                  <a:cubicBezTo>
                    <a:pt x="357319" y="28135"/>
                    <a:pt x="357319" y="18757"/>
                    <a:pt x="356382" y="9378"/>
                  </a:cubicBezTo>
                  <a:close/>
                  <a:moveTo>
                    <a:pt x="367636" y="38452"/>
                  </a:moveTo>
                  <a:cubicBezTo>
                    <a:pt x="366698" y="29073"/>
                    <a:pt x="365760" y="19695"/>
                    <a:pt x="366698" y="9378"/>
                  </a:cubicBezTo>
                  <a:lnTo>
                    <a:pt x="372325" y="9378"/>
                  </a:lnTo>
                  <a:lnTo>
                    <a:pt x="373263" y="38452"/>
                  </a:lnTo>
                  <a:lnTo>
                    <a:pt x="367636" y="38452"/>
                  </a:lnTo>
                  <a:close/>
                  <a:moveTo>
                    <a:pt x="378890" y="38452"/>
                  </a:moveTo>
                  <a:lnTo>
                    <a:pt x="377952" y="9378"/>
                  </a:lnTo>
                  <a:lnTo>
                    <a:pt x="385455" y="9378"/>
                  </a:lnTo>
                  <a:lnTo>
                    <a:pt x="385455" y="31887"/>
                  </a:lnTo>
                  <a:cubicBezTo>
                    <a:pt x="385455" y="33762"/>
                    <a:pt x="385455" y="35638"/>
                    <a:pt x="386393" y="38452"/>
                  </a:cubicBezTo>
                  <a:lnTo>
                    <a:pt x="378890" y="38452"/>
                  </a:lnTo>
                  <a:close/>
                  <a:moveTo>
                    <a:pt x="390144" y="38452"/>
                  </a:moveTo>
                  <a:cubicBezTo>
                    <a:pt x="389206" y="36576"/>
                    <a:pt x="389206" y="34700"/>
                    <a:pt x="389206" y="31887"/>
                  </a:cubicBezTo>
                  <a:lnTo>
                    <a:pt x="389206" y="9378"/>
                  </a:lnTo>
                  <a:lnTo>
                    <a:pt x="394833" y="9378"/>
                  </a:lnTo>
                  <a:cubicBezTo>
                    <a:pt x="393895" y="18757"/>
                    <a:pt x="394833" y="28135"/>
                    <a:pt x="395771" y="38452"/>
                  </a:cubicBezTo>
                  <a:cubicBezTo>
                    <a:pt x="394833" y="38452"/>
                    <a:pt x="393895" y="38452"/>
                    <a:pt x="392020" y="38452"/>
                  </a:cubicBezTo>
                  <a:lnTo>
                    <a:pt x="390144" y="38452"/>
                  </a:lnTo>
                  <a:close/>
                  <a:moveTo>
                    <a:pt x="400460" y="38452"/>
                  </a:moveTo>
                  <a:cubicBezTo>
                    <a:pt x="398585" y="29073"/>
                    <a:pt x="398585" y="19695"/>
                    <a:pt x="399522" y="9378"/>
                  </a:cubicBezTo>
                  <a:lnTo>
                    <a:pt x="405150" y="9378"/>
                  </a:lnTo>
                  <a:cubicBezTo>
                    <a:pt x="405150" y="18757"/>
                    <a:pt x="405150" y="28135"/>
                    <a:pt x="406087" y="38452"/>
                  </a:cubicBezTo>
                  <a:cubicBezTo>
                    <a:pt x="404212" y="38452"/>
                    <a:pt x="402336" y="38452"/>
                    <a:pt x="400460" y="38452"/>
                  </a:cubicBezTo>
                  <a:close/>
                  <a:moveTo>
                    <a:pt x="410777" y="38452"/>
                  </a:moveTo>
                  <a:cubicBezTo>
                    <a:pt x="409839" y="29073"/>
                    <a:pt x="409839" y="19695"/>
                    <a:pt x="409839" y="9378"/>
                  </a:cubicBezTo>
                  <a:lnTo>
                    <a:pt x="415466" y="9378"/>
                  </a:lnTo>
                  <a:cubicBezTo>
                    <a:pt x="414528" y="18757"/>
                    <a:pt x="414528" y="28135"/>
                    <a:pt x="414528" y="38452"/>
                  </a:cubicBezTo>
                  <a:cubicBezTo>
                    <a:pt x="412652" y="38452"/>
                    <a:pt x="411714" y="38452"/>
                    <a:pt x="410777" y="38452"/>
                  </a:cubicBezTo>
                  <a:close/>
                  <a:moveTo>
                    <a:pt x="420155" y="9378"/>
                  </a:moveTo>
                  <a:lnTo>
                    <a:pt x="424844" y="9378"/>
                  </a:lnTo>
                  <a:cubicBezTo>
                    <a:pt x="424844" y="14068"/>
                    <a:pt x="423906" y="19695"/>
                    <a:pt x="422969" y="24384"/>
                  </a:cubicBezTo>
                  <a:cubicBezTo>
                    <a:pt x="422031" y="29073"/>
                    <a:pt x="421093" y="33762"/>
                    <a:pt x="421093" y="38452"/>
                  </a:cubicBezTo>
                  <a:cubicBezTo>
                    <a:pt x="420155" y="38452"/>
                    <a:pt x="420155" y="38452"/>
                    <a:pt x="419217" y="38452"/>
                  </a:cubicBezTo>
                  <a:cubicBezTo>
                    <a:pt x="418279" y="29073"/>
                    <a:pt x="419217" y="18757"/>
                    <a:pt x="420155" y="9378"/>
                  </a:cubicBezTo>
                  <a:close/>
                  <a:moveTo>
                    <a:pt x="424844" y="38452"/>
                  </a:moveTo>
                  <a:cubicBezTo>
                    <a:pt x="424844" y="33762"/>
                    <a:pt x="425782" y="30011"/>
                    <a:pt x="426720" y="25322"/>
                  </a:cubicBezTo>
                  <a:cubicBezTo>
                    <a:pt x="427658" y="19695"/>
                    <a:pt x="428596" y="15006"/>
                    <a:pt x="428596" y="9378"/>
                  </a:cubicBezTo>
                  <a:cubicBezTo>
                    <a:pt x="431409" y="9378"/>
                    <a:pt x="433285" y="9378"/>
                    <a:pt x="436098" y="9378"/>
                  </a:cubicBezTo>
                  <a:cubicBezTo>
                    <a:pt x="434223" y="19695"/>
                    <a:pt x="431409" y="29073"/>
                    <a:pt x="428596" y="39390"/>
                  </a:cubicBezTo>
                  <a:cubicBezTo>
                    <a:pt x="427658" y="39390"/>
                    <a:pt x="425782" y="38452"/>
                    <a:pt x="424844" y="38452"/>
                  </a:cubicBezTo>
                  <a:close/>
                  <a:moveTo>
                    <a:pt x="440788" y="9378"/>
                  </a:moveTo>
                  <a:cubicBezTo>
                    <a:pt x="443601" y="9378"/>
                    <a:pt x="447353" y="9378"/>
                    <a:pt x="450166" y="10316"/>
                  </a:cubicBezTo>
                  <a:cubicBezTo>
                    <a:pt x="446415" y="20633"/>
                    <a:pt x="444539" y="30949"/>
                    <a:pt x="442663" y="41265"/>
                  </a:cubicBezTo>
                  <a:cubicBezTo>
                    <a:pt x="439850" y="40327"/>
                    <a:pt x="436098" y="40327"/>
                    <a:pt x="433285" y="40327"/>
                  </a:cubicBezTo>
                  <a:cubicBezTo>
                    <a:pt x="437036" y="30011"/>
                    <a:pt x="438912" y="19695"/>
                    <a:pt x="440788" y="9378"/>
                  </a:cubicBezTo>
                  <a:close/>
                  <a:moveTo>
                    <a:pt x="454855" y="11254"/>
                  </a:moveTo>
                  <a:cubicBezTo>
                    <a:pt x="457669" y="12192"/>
                    <a:pt x="461420" y="12192"/>
                    <a:pt x="464234" y="13130"/>
                  </a:cubicBezTo>
                  <a:cubicBezTo>
                    <a:pt x="463296" y="23446"/>
                    <a:pt x="459545" y="33762"/>
                    <a:pt x="454855" y="43141"/>
                  </a:cubicBezTo>
                  <a:cubicBezTo>
                    <a:pt x="452042" y="42203"/>
                    <a:pt x="450166" y="42203"/>
                    <a:pt x="447353" y="41265"/>
                  </a:cubicBezTo>
                  <a:cubicBezTo>
                    <a:pt x="449228" y="31887"/>
                    <a:pt x="452042" y="21570"/>
                    <a:pt x="454855" y="11254"/>
                  </a:cubicBezTo>
                  <a:close/>
                  <a:moveTo>
                    <a:pt x="120982" y="9378"/>
                  </a:moveTo>
                  <a:cubicBezTo>
                    <a:pt x="120982" y="19695"/>
                    <a:pt x="120982" y="30011"/>
                    <a:pt x="119106" y="40327"/>
                  </a:cubicBezTo>
                  <a:cubicBezTo>
                    <a:pt x="118169" y="40327"/>
                    <a:pt x="116293" y="40327"/>
                    <a:pt x="115355" y="40327"/>
                  </a:cubicBezTo>
                  <a:cubicBezTo>
                    <a:pt x="114417" y="30011"/>
                    <a:pt x="113479" y="19695"/>
                    <a:pt x="114417" y="8441"/>
                  </a:cubicBezTo>
                  <a:cubicBezTo>
                    <a:pt x="115355" y="8441"/>
                    <a:pt x="116293" y="8441"/>
                    <a:pt x="117231" y="8441"/>
                  </a:cubicBezTo>
                  <a:lnTo>
                    <a:pt x="120982" y="9378"/>
                  </a:lnTo>
                  <a:close/>
                  <a:moveTo>
                    <a:pt x="19695" y="50644"/>
                  </a:moveTo>
                  <a:lnTo>
                    <a:pt x="27198" y="65649"/>
                  </a:lnTo>
                  <a:cubicBezTo>
                    <a:pt x="27198" y="65649"/>
                    <a:pt x="27198" y="65649"/>
                    <a:pt x="27198" y="65649"/>
                  </a:cubicBezTo>
                  <a:lnTo>
                    <a:pt x="21570" y="58146"/>
                  </a:lnTo>
                  <a:cubicBezTo>
                    <a:pt x="20633" y="56271"/>
                    <a:pt x="19695" y="54395"/>
                    <a:pt x="18757" y="53457"/>
                  </a:cubicBezTo>
                  <a:cubicBezTo>
                    <a:pt x="18757" y="52519"/>
                    <a:pt x="18757" y="51582"/>
                    <a:pt x="19695" y="50644"/>
                  </a:cubicBezTo>
                  <a:close/>
                  <a:moveTo>
                    <a:pt x="16881" y="60022"/>
                  </a:moveTo>
                  <a:lnTo>
                    <a:pt x="22508" y="69401"/>
                  </a:lnTo>
                  <a:cubicBezTo>
                    <a:pt x="22508" y="69401"/>
                    <a:pt x="21570" y="70338"/>
                    <a:pt x="21570" y="70338"/>
                  </a:cubicBezTo>
                  <a:cubicBezTo>
                    <a:pt x="19695" y="67525"/>
                    <a:pt x="16881" y="65649"/>
                    <a:pt x="15006" y="63774"/>
                  </a:cubicBezTo>
                  <a:cubicBezTo>
                    <a:pt x="15006" y="61898"/>
                    <a:pt x="15943" y="60960"/>
                    <a:pt x="15943" y="59084"/>
                  </a:cubicBezTo>
                  <a:cubicBezTo>
                    <a:pt x="16881" y="59084"/>
                    <a:pt x="16881" y="60022"/>
                    <a:pt x="16881" y="60022"/>
                  </a:cubicBezTo>
                  <a:close/>
                  <a:moveTo>
                    <a:pt x="11254" y="80655"/>
                  </a:moveTo>
                  <a:cubicBezTo>
                    <a:pt x="11254" y="80655"/>
                    <a:pt x="11254" y="80655"/>
                    <a:pt x="11254" y="80655"/>
                  </a:cubicBezTo>
                  <a:cubicBezTo>
                    <a:pt x="11254" y="80655"/>
                    <a:pt x="11254" y="81593"/>
                    <a:pt x="11254" y="80655"/>
                  </a:cubicBezTo>
                  <a:cubicBezTo>
                    <a:pt x="11254" y="81593"/>
                    <a:pt x="11254" y="80655"/>
                    <a:pt x="11254" y="80655"/>
                  </a:cubicBezTo>
                  <a:close/>
                  <a:moveTo>
                    <a:pt x="15006" y="76903"/>
                  </a:moveTo>
                  <a:cubicBezTo>
                    <a:pt x="14068" y="76903"/>
                    <a:pt x="13130" y="75966"/>
                    <a:pt x="12192" y="75966"/>
                  </a:cubicBezTo>
                  <a:cubicBezTo>
                    <a:pt x="12192" y="74090"/>
                    <a:pt x="13130" y="71276"/>
                    <a:pt x="13130" y="69401"/>
                  </a:cubicBezTo>
                  <a:cubicBezTo>
                    <a:pt x="15006" y="70338"/>
                    <a:pt x="16881" y="72214"/>
                    <a:pt x="17819" y="74090"/>
                  </a:cubicBezTo>
                  <a:cubicBezTo>
                    <a:pt x="16881" y="75028"/>
                    <a:pt x="15943" y="75966"/>
                    <a:pt x="15006" y="76903"/>
                  </a:cubicBezTo>
                  <a:close/>
                  <a:moveTo>
                    <a:pt x="30949" y="63774"/>
                  </a:moveTo>
                  <a:lnTo>
                    <a:pt x="22508" y="45017"/>
                  </a:lnTo>
                  <a:cubicBezTo>
                    <a:pt x="22508" y="44079"/>
                    <a:pt x="23446" y="44079"/>
                    <a:pt x="23446" y="44079"/>
                  </a:cubicBezTo>
                  <a:cubicBezTo>
                    <a:pt x="26260" y="50644"/>
                    <a:pt x="29073" y="56271"/>
                    <a:pt x="32825" y="62836"/>
                  </a:cubicBezTo>
                  <a:cubicBezTo>
                    <a:pt x="31887" y="62836"/>
                    <a:pt x="30949" y="62836"/>
                    <a:pt x="30949" y="63774"/>
                  </a:cubicBezTo>
                  <a:close/>
                  <a:moveTo>
                    <a:pt x="36576" y="60022"/>
                  </a:moveTo>
                  <a:cubicBezTo>
                    <a:pt x="32825" y="53457"/>
                    <a:pt x="29073" y="45954"/>
                    <a:pt x="26260" y="39390"/>
                  </a:cubicBezTo>
                  <a:cubicBezTo>
                    <a:pt x="27198" y="37514"/>
                    <a:pt x="28135" y="36576"/>
                    <a:pt x="29073" y="34700"/>
                  </a:cubicBezTo>
                  <a:lnTo>
                    <a:pt x="39390" y="58146"/>
                  </a:lnTo>
                  <a:cubicBezTo>
                    <a:pt x="38452" y="59084"/>
                    <a:pt x="37514" y="60022"/>
                    <a:pt x="36576" y="60022"/>
                  </a:cubicBezTo>
                  <a:close/>
                  <a:moveTo>
                    <a:pt x="44079" y="56271"/>
                  </a:moveTo>
                  <a:lnTo>
                    <a:pt x="32825" y="30949"/>
                  </a:lnTo>
                  <a:cubicBezTo>
                    <a:pt x="33762" y="30011"/>
                    <a:pt x="35638" y="29073"/>
                    <a:pt x="36576" y="28135"/>
                  </a:cubicBezTo>
                  <a:cubicBezTo>
                    <a:pt x="40327" y="36576"/>
                    <a:pt x="43141" y="45954"/>
                    <a:pt x="47830" y="55333"/>
                  </a:cubicBezTo>
                  <a:cubicBezTo>
                    <a:pt x="45954" y="55333"/>
                    <a:pt x="45017" y="56271"/>
                    <a:pt x="44079" y="56271"/>
                  </a:cubicBezTo>
                  <a:close/>
                  <a:moveTo>
                    <a:pt x="51582" y="53457"/>
                  </a:moveTo>
                  <a:cubicBezTo>
                    <a:pt x="47830" y="44079"/>
                    <a:pt x="44079" y="34700"/>
                    <a:pt x="40327" y="24384"/>
                  </a:cubicBezTo>
                  <a:cubicBezTo>
                    <a:pt x="41265" y="23446"/>
                    <a:pt x="42203" y="23446"/>
                    <a:pt x="43141" y="22508"/>
                  </a:cubicBezTo>
                  <a:cubicBezTo>
                    <a:pt x="45017" y="33762"/>
                    <a:pt x="47830" y="44079"/>
                    <a:pt x="51582" y="53457"/>
                  </a:cubicBezTo>
                  <a:cubicBezTo>
                    <a:pt x="52519" y="53457"/>
                    <a:pt x="52519" y="53457"/>
                    <a:pt x="51582" y="53457"/>
                  </a:cubicBezTo>
                  <a:close/>
                  <a:moveTo>
                    <a:pt x="57209" y="51582"/>
                  </a:moveTo>
                  <a:cubicBezTo>
                    <a:pt x="52519" y="42203"/>
                    <a:pt x="49706" y="30949"/>
                    <a:pt x="47830" y="20633"/>
                  </a:cubicBezTo>
                  <a:cubicBezTo>
                    <a:pt x="48768" y="19695"/>
                    <a:pt x="50644" y="19695"/>
                    <a:pt x="52519" y="18757"/>
                  </a:cubicBezTo>
                  <a:lnTo>
                    <a:pt x="60022" y="51582"/>
                  </a:lnTo>
                  <a:cubicBezTo>
                    <a:pt x="59084" y="51582"/>
                    <a:pt x="58146" y="51582"/>
                    <a:pt x="57209" y="51582"/>
                  </a:cubicBezTo>
                  <a:close/>
                  <a:moveTo>
                    <a:pt x="63774" y="49706"/>
                  </a:moveTo>
                  <a:lnTo>
                    <a:pt x="56271" y="16881"/>
                  </a:lnTo>
                  <a:cubicBezTo>
                    <a:pt x="58146" y="15943"/>
                    <a:pt x="59084" y="15943"/>
                    <a:pt x="60960" y="15006"/>
                  </a:cubicBezTo>
                  <a:cubicBezTo>
                    <a:pt x="60960" y="26260"/>
                    <a:pt x="62836" y="37514"/>
                    <a:pt x="65649" y="48768"/>
                  </a:cubicBezTo>
                  <a:cubicBezTo>
                    <a:pt x="65649" y="48768"/>
                    <a:pt x="65649" y="48768"/>
                    <a:pt x="64711" y="48768"/>
                  </a:cubicBezTo>
                  <a:cubicBezTo>
                    <a:pt x="64711" y="48768"/>
                    <a:pt x="64711" y="49706"/>
                    <a:pt x="63774" y="49706"/>
                  </a:cubicBezTo>
                  <a:close/>
                  <a:moveTo>
                    <a:pt x="70338" y="47830"/>
                  </a:moveTo>
                  <a:cubicBezTo>
                    <a:pt x="66587" y="36576"/>
                    <a:pt x="65649" y="25322"/>
                    <a:pt x="65649" y="14068"/>
                  </a:cubicBezTo>
                  <a:cubicBezTo>
                    <a:pt x="66587" y="14068"/>
                    <a:pt x="67525" y="13130"/>
                    <a:pt x="68463" y="13130"/>
                  </a:cubicBezTo>
                  <a:lnTo>
                    <a:pt x="74090" y="46892"/>
                  </a:lnTo>
                  <a:cubicBezTo>
                    <a:pt x="73152" y="46892"/>
                    <a:pt x="72214" y="47830"/>
                    <a:pt x="70338" y="47830"/>
                  </a:cubicBezTo>
                  <a:close/>
                  <a:moveTo>
                    <a:pt x="79717" y="45954"/>
                  </a:moveTo>
                  <a:lnTo>
                    <a:pt x="74090" y="12192"/>
                  </a:lnTo>
                  <a:cubicBezTo>
                    <a:pt x="75966" y="12192"/>
                    <a:pt x="77841" y="11254"/>
                    <a:pt x="80655" y="11254"/>
                  </a:cubicBezTo>
                  <a:lnTo>
                    <a:pt x="79717" y="45954"/>
                  </a:lnTo>
                  <a:cubicBezTo>
                    <a:pt x="79717" y="45954"/>
                    <a:pt x="79717" y="45954"/>
                    <a:pt x="79717" y="45954"/>
                  </a:cubicBezTo>
                  <a:close/>
                  <a:moveTo>
                    <a:pt x="84406" y="11254"/>
                  </a:moveTo>
                  <a:cubicBezTo>
                    <a:pt x="86282" y="11254"/>
                    <a:pt x="88158" y="11254"/>
                    <a:pt x="90033" y="10316"/>
                  </a:cubicBezTo>
                  <a:lnTo>
                    <a:pt x="89095" y="44079"/>
                  </a:lnTo>
                  <a:cubicBezTo>
                    <a:pt x="87220" y="44079"/>
                    <a:pt x="86282" y="45017"/>
                    <a:pt x="84406" y="45017"/>
                  </a:cubicBezTo>
                  <a:lnTo>
                    <a:pt x="84406" y="11254"/>
                  </a:lnTo>
                  <a:close/>
                  <a:moveTo>
                    <a:pt x="94722" y="10316"/>
                  </a:moveTo>
                  <a:cubicBezTo>
                    <a:pt x="96598" y="10316"/>
                    <a:pt x="98474" y="10316"/>
                    <a:pt x="100350" y="10316"/>
                  </a:cubicBezTo>
                  <a:lnTo>
                    <a:pt x="99412" y="43141"/>
                  </a:lnTo>
                  <a:cubicBezTo>
                    <a:pt x="97536" y="43141"/>
                    <a:pt x="95660" y="43141"/>
                    <a:pt x="93785" y="44079"/>
                  </a:cubicBezTo>
                  <a:lnTo>
                    <a:pt x="94722" y="10316"/>
                  </a:lnTo>
                  <a:close/>
                  <a:moveTo>
                    <a:pt x="105039" y="9378"/>
                  </a:moveTo>
                  <a:cubicBezTo>
                    <a:pt x="105977" y="9378"/>
                    <a:pt x="107852" y="9378"/>
                    <a:pt x="108790" y="9378"/>
                  </a:cubicBezTo>
                  <a:cubicBezTo>
                    <a:pt x="108790" y="19695"/>
                    <a:pt x="108790" y="30949"/>
                    <a:pt x="109728" y="41265"/>
                  </a:cubicBezTo>
                  <a:cubicBezTo>
                    <a:pt x="107852" y="41265"/>
                    <a:pt x="105977" y="41265"/>
                    <a:pt x="104101" y="42203"/>
                  </a:cubicBezTo>
                  <a:lnTo>
                    <a:pt x="105039" y="9378"/>
                  </a:lnTo>
                  <a:close/>
                  <a:moveTo>
                    <a:pt x="422031" y="457669"/>
                  </a:moveTo>
                  <a:cubicBezTo>
                    <a:pt x="391082" y="456731"/>
                    <a:pt x="358257" y="451104"/>
                    <a:pt x="327308" y="459545"/>
                  </a:cubicBezTo>
                  <a:cubicBezTo>
                    <a:pt x="326370" y="459545"/>
                    <a:pt x="324495" y="460482"/>
                    <a:pt x="324495" y="462358"/>
                  </a:cubicBezTo>
                  <a:cubicBezTo>
                    <a:pt x="313241" y="485804"/>
                    <a:pt x="302924" y="509250"/>
                    <a:pt x="291670" y="531759"/>
                  </a:cubicBezTo>
                  <a:cubicBezTo>
                    <a:pt x="282292" y="551454"/>
                    <a:pt x="272913" y="572086"/>
                    <a:pt x="263535" y="591781"/>
                  </a:cubicBezTo>
                  <a:cubicBezTo>
                    <a:pt x="243840" y="547702"/>
                    <a:pt x="218518" y="504561"/>
                    <a:pt x="195072" y="466110"/>
                  </a:cubicBezTo>
                  <a:cubicBezTo>
                    <a:pt x="194134" y="464234"/>
                    <a:pt x="192258" y="464234"/>
                    <a:pt x="191321" y="464234"/>
                  </a:cubicBezTo>
                  <a:cubicBezTo>
                    <a:pt x="191321" y="464234"/>
                    <a:pt x="191321" y="464234"/>
                    <a:pt x="191321" y="464234"/>
                  </a:cubicBezTo>
                  <a:cubicBezTo>
                    <a:pt x="152869" y="465172"/>
                    <a:pt x="112542" y="466110"/>
                    <a:pt x="74090" y="456731"/>
                  </a:cubicBezTo>
                  <a:cubicBezTo>
                    <a:pt x="8441" y="440788"/>
                    <a:pt x="13130" y="411714"/>
                    <a:pt x="14068" y="393895"/>
                  </a:cubicBezTo>
                  <a:cubicBezTo>
                    <a:pt x="15006" y="380766"/>
                    <a:pt x="15006" y="406087"/>
                    <a:pt x="8441" y="134112"/>
                  </a:cubicBezTo>
                  <a:cubicBezTo>
                    <a:pt x="8441" y="120982"/>
                    <a:pt x="7503" y="105977"/>
                    <a:pt x="13130" y="93785"/>
                  </a:cubicBezTo>
                  <a:cubicBezTo>
                    <a:pt x="20633" y="76903"/>
                    <a:pt x="38452" y="64711"/>
                    <a:pt x="66587" y="58146"/>
                  </a:cubicBezTo>
                  <a:cubicBezTo>
                    <a:pt x="103163" y="48768"/>
                    <a:pt x="142553" y="48768"/>
                    <a:pt x="180066" y="47830"/>
                  </a:cubicBezTo>
                  <a:lnTo>
                    <a:pt x="392958" y="47830"/>
                  </a:lnTo>
                  <a:cubicBezTo>
                    <a:pt x="427658" y="47830"/>
                    <a:pt x="458607" y="48768"/>
                    <a:pt x="482053" y="65649"/>
                  </a:cubicBezTo>
                  <a:cubicBezTo>
                    <a:pt x="498934" y="77841"/>
                    <a:pt x="511126" y="98474"/>
                    <a:pt x="516753" y="122858"/>
                  </a:cubicBezTo>
                  <a:cubicBezTo>
                    <a:pt x="523318" y="151931"/>
                    <a:pt x="521442" y="164123"/>
                    <a:pt x="519567" y="360133"/>
                  </a:cubicBezTo>
                  <a:cubicBezTo>
                    <a:pt x="518629" y="401398"/>
                    <a:pt x="517691" y="460482"/>
                    <a:pt x="422031" y="457669"/>
                  </a:cubicBezTo>
                  <a:close/>
                </a:path>
              </a:pathLst>
            </a:custGeom>
            <a:grpFill/>
            <a:ln w="9378" cap="flat">
              <a:noFill/>
              <a:prstDash val="solid"/>
              <a:miter/>
            </a:ln>
          </p:spPr>
          <p:txBody>
            <a:bodyPr rtlCol="0" anchor="ctr"/>
            <a:lstStyle/>
            <a:p>
              <a:endParaRPr lang="fr-FR"/>
            </a:p>
          </p:txBody>
        </p:sp>
        <p:sp>
          <p:nvSpPr>
            <p:cNvPr id="13" name="Forme libre 265">
              <a:extLst>
                <a:ext uri="{FF2B5EF4-FFF2-40B4-BE49-F238E27FC236}">
                  <a16:creationId xmlns:a16="http://schemas.microsoft.com/office/drawing/2014/main" id="{88B6355A-ACDB-AD83-4AEB-B8F486C44ED4}"/>
                </a:ext>
              </a:extLst>
            </p:cNvPr>
            <p:cNvSpPr/>
            <p:nvPr/>
          </p:nvSpPr>
          <p:spPr>
            <a:xfrm>
              <a:off x="3321199" y="5135361"/>
              <a:ext cx="92828" cy="90015"/>
            </a:xfrm>
            <a:custGeom>
              <a:avLst/>
              <a:gdLst>
                <a:gd name="connsiteX0" fmla="*/ 28079 w 92828"/>
                <a:gd name="connsiteY0" fmla="*/ 85326 h 90015"/>
                <a:gd name="connsiteX1" fmla="*/ 30892 w 92828"/>
                <a:gd name="connsiteY1" fmla="*/ 86264 h 90015"/>
                <a:gd name="connsiteX2" fmla="*/ 34644 w 92828"/>
                <a:gd name="connsiteY2" fmla="*/ 88140 h 90015"/>
                <a:gd name="connsiteX3" fmla="*/ 37457 w 92828"/>
                <a:gd name="connsiteY3" fmla="*/ 88140 h 90015"/>
                <a:gd name="connsiteX4" fmla="*/ 50587 w 92828"/>
                <a:gd name="connsiteY4" fmla="*/ 90015 h 90015"/>
                <a:gd name="connsiteX5" fmla="*/ 72158 w 92828"/>
                <a:gd name="connsiteY5" fmla="*/ 85326 h 90015"/>
                <a:gd name="connsiteX6" fmla="*/ 89977 w 92828"/>
                <a:gd name="connsiteY6" fmla="*/ 67507 h 90015"/>
                <a:gd name="connsiteX7" fmla="*/ 91852 w 92828"/>
                <a:gd name="connsiteY7" fmla="*/ 42185 h 90015"/>
                <a:gd name="connsiteX8" fmla="*/ 56214 w 92828"/>
                <a:gd name="connsiteY8" fmla="*/ 1858 h 90015"/>
                <a:gd name="connsiteX9" fmla="*/ 5571 w 92828"/>
                <a:gd name="connsiteY9" fmla="*/ 19677 h 90015"/>
                <a:gd name="connsiteX10" fmla="*/ 3695 w 92828"/>
                <a:gd name="connsiteY10" fmla="*/ 59066 h 90015"/>
                <a:gd name="connsiteX11" fmla="*/ 28079 w 92828"/>
                <a:gd name="connsiteY11" fmla="*/ 85326 h 90015"/>
                <a:gd name="connsiteX12" fmla="*/ 83412 w 92828"/>
                <a:gd name="connsiteY12" fmla="*/ 44999 h 90015"/>
                <a:gd name="connsiteX13" fmla="*/ 82474 w 92828"/>
                <a:gd name="connsiteY13" fmla="*/ 64693 h 90015"/>
                <a:gd name="connsiteX14" fmla="*/ 68406 w 92828"/>
                <a:gd name="connsiteY14" fmla="*/ 77823 h 90015"/>
                <a:gd name="connsiteX15" fmla="*/ 34644 w 92828"/>
                <a:gd name="connsiteY15" fmla="*/ 78761 h 90015"/>
                <a:gd name="connsiteX16" fmla="*/ 18700 w 92828"/>
                <a:gd name="connsiteY16" fmla="*/ 64693 h 90015"/>
                <a:gd name="connsiteX17" fmla="*/ 22452 w 92828"/>
                <a:gd name="connsiteY17" fmla="*/ 68445 h 90015"/>
                <a:gd name="connsiteX18" fmla="*/ 24327 w 92828"/>
                <a:gd name="connsiteY18" fmla="*/ 69383 h 90015"/>
                <a:gd name="connsiteX19" fmla="*/ 26203 w 92828"/>
                <a:gd name="connsiteY19" fmla="*/ 68445 h 90015"/>
                <a:gd name="connsiteX20" fmla="*/ 26203 w 92828"/>
                <a:gd name="connsiteY20" fmla="*/ 64693 h 90015"/>
                <a:gd name="connsiteX21" fmla="*/ 13073 w 92828"/>
                <a:gd name="connsiteY21" fmla="*/ 51564 h 90015"/>
                <a:gd name="connsiteX22" fmla="*/ 12135 w 92828"/>
                <a:gd name="connsiteY22" fmla="*/ 51564 h 90015"/>
                <a:gd name="connsiteX23" fmla="*/ 11198 w 92828"/>
                <a:gd name="connsiteY23" fmla="*/ 47812 h 90015"/>
                <a:gd name="connsiteX24" fmla="*/ 10260 w 92828"/>
                <a:gd name="connsiteY24" fmla="*/ 45936 h 90015"/>
                <a:gd name="connsiteX25" fmla="*/ 10260 w 92828"/>
                <a:gd name="connsiteY25" fmla="*/ 39372 h 90015"/>
                <a:gd name="connsiteX26" fmla="*/ 19638 w 92828"/>
                <a:gd name="connsiteY26" fmla="*/ 49688 h 90015"/>
                <a:gd name="connsiteX27" fmla="*/ 21514 w 92828"/>
                <a:gd name="connsiteY27" fmla="*/ 50626 h 90015"/>
                <a:gd name="connsiteX28" fmla="*/ 23390 w 92828"/>
                <a:gd name="connsiteY28" fmla="*/ 49688 h 90015"/>
                <a:gd name="connsiteX29" fmla="*/ 23390 w 92828"/>
                <a:gd name="connsiteY29" fmla="*/ 45936 h 90015"/>
                <a:gd name="connsiteX30" fmla="*/ 12135 w 92828"/>
                <a:gd name="connsiteY30" fmla="*/ 32807 h 90015"/>
                <a:gd name="connsiteX31" fmla="*/ 14949 w 92828"/>
                <a:gd name="connsiteY31" fmla="*/ 25304 h 90015"/>
                <a:gd name="connsiteX32" fmla="*/ 14949 w 92828"/>
                <a:gd name="connsiteY32" fmla="*/ 25304 h 90015"/>
                <a:gd name="connsiteX33" fmla="*/ 22452 w 92828"/>
                <a:gd name="connsiteY33" fmla="*/ 33744 h 90015"/>
                <a:gd name="connsiteX34" fmla="*/ 23390 w 92828"/>
                <a:gd name="connsiteY34" fmla="*/ 33744 h 90015"/>
                <a:gd name="connsiteX35" fmla="*/ 26203 w 92828"/>
                <a:gd name="connsiteY35" fmla="*/ 36558 h 90015"/>
                <a:gd name="connsiteX36" fmla="*/ 28079 w 92828"/>
                <a:gd name="connsiteY36" fmla="*/ 38434 h 90015"/>
                <a:gd name="connsiteX37" fmla="*/ 29017 w 92828"/>
                <a:gd name="connsiteY37" fmla="*/ 38434 h 90015"/>
                <a:gd name="connsiteX38" fmla="*/ 30892 w 92828"/>
                <a:gd name="connsiteY38" fmla="*/ 35620 h 90015"/>
                <a:gd name="connsiteX39" fmla="*/ 27141 w 92828"/>
                <a:gd name="connsiteY39" fmla="*/ 30931 h 90015"/>
                <a:gd name="connsiteX40" fmla="*/ 27141 w 92828"/>
                <a:gd name="connsiteY40" fmla="*/ 30931 h 90015"/>
                <a:gd name="connsiteX41" fmla="*/ 19638 w 92828"/>
                <a:gd name="connsiteY41" fmla="*/ 21552 h 90015"/>
                <a:gd name="connsiteX42" fmla="*/ 22452 w 92828"/>
                <a:gd name="connsiteY42" fmla="*/ 18739 h 90015"/>
                <a:gd name="connsiteX43" fmla="*/ 34644 w 92828"/>
                <a:gd name="connsiteY43" fmla="*/ 30931 h 90015"/>
                <a:gd name="connsiteX44" fmla="*/ 36519 w 92828"/>
                <a:gd name="connsiteY44" fmla="*/ 31869 h 90015"/>
                <a:gd name="connsiteX45" fmla="*/ 38395 w 92828"/>
                <a:gd name="connsiteY45" fmla="*/ 30931 h 90015"/>
                <a:gd name="connsiteX46" fmla="*/ 38395 w 92828"/>
                <a:gd name="connsiteY46" fmla="*/ 27180 h 90015"/>
                <a:gd name="connsiteX47" fmla="*/ 26203 w 92828"/>
                <a:gd name="connsiteY47" fmla="*/ 14988 h 90015"/>
                <a:gd name="connsiteX48" fmla="*/ 32768 w 92828"/>
                <a:gd name="connsiteY48" fmla="*/ 11236 h 90015"/>
                <a:gd name="connsiteX49" fmla="*/ 32768 w 92828"/>
                <a:gd name="connsiteY49" fmla="*/ 11236 h 90015"/>
                <a:gd name="connsiteX50" fmla="*/ 43084 w 92828"/>
                <a:gd name="connsiteY50" fmla="*/ 21552 h 90015"/>
                <a:gd name="connsiteX51" fmla="*/ 44960 w 92828"/>
                <a:gd name="connsiteY51" fmla="*/ 22490 h 90015"/>
                <a:gd name="connsiteX52" fmla="*/ 46836 w 92828"/>
                <a:gd name="connsiteY52" fmla="*/ 21552 h 90015"/>
                <a:gd name="connsiteX53" fmla="*/ 46836 w 92828"/>
                <a:gd name="connsiteY53" fmla="*/ 17801 h 90015"/>
                <a:gd name="connsiteX54" fmla="*/ 38395 w 92828"/>
                <a:gd name="connsiteY54" fmla="*/ 9360 h 90015"/>
                <a:gd name="connsiteX55" fmla="*/ 44960 w 92828"/>
                <a:gd name="connsiteY55" fmla="*/ 8423 h 90015"/>
                <a:gd name="connsiteX56" fmla="*/ 48711 w 92828"/>
                <a:gd name="connsiteY56" fmla="*/ 11236 h 90015"/>
                <a:gd name="connsiteX57" fmla="*/ 53401 w 92828"/>
                <a:gd name="connsiteY57" fmla="*/ 14050 h 90015"/>
                <a:gd name="connsiteX58" fmla="*/ 54339 w 92828"/>
                <a:gd name="connsiteY58" fmla="*/ 14050 h 90015"/>
                <a:gd name="connsiteX59" fmla="*/ 56214 w 92828"/>
                <a:gd name="connsiteY59" fmla="*/ 13112 h 90015"/>
                <a:gd name="connsiteX60" fmla="*/ 55276 w 92828"/>
                <a:gd name="connsiteY60" fmla="*/ 10298 h 90015"/>
                <a:gd name="connsiteX61" fmla="*/ 54339 w 92828"/>
                <a:gd name="connsiteY61" fmla="*/ 10298 h 90015"/>
                <a:gd name="connsiteX62" fmla="*/ 54339 w 92828"/>
                <a:gd name="connsiteY62" fmla="*/ 10298 h 90015"/>
                <a:gd name="connsiteX63" fmla="*/ 83412 w 92828"/>
                <a:gd name="connsiteY63" fmla="*/ 44999 h 90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92828" h="90015">
                  <a:moveTo>
                    <a:pt x="28079" y="85326"/>
                  </a:moveTo>
                  <a:cubicBezTo>
                    <a:pt x="29017" y="85326"/>
                    <a:pt x="29955" y="86264"/>
                    <a:pt x="30892" y="86264"/>
                  </a:cubicBezTo>
                  <a:cubicBezTo>
                    <a:pt x="31830" y="87202"/>
                    <a:pt x="33706" y="88140"/>
                    <a:pt x="34644" y="88140"/>
                  </a:cubicBezTo>
                  <a:cubicBezTo>
                    <a:pt x="35582" y="88140"/>
                    <a:pt x="36519" y="89077"/>
                    <a:pt x="37457" y="88140"/>
                  </a:cubicBezTo>
                  <a:cubicBezTo>
                    <a:pt x="42147" y="89077"/>
                    <a:pt x="46836" y="90015"/>
                    <a:pt x="50587" y="90015"/>
                  </a:cubicBezTo>
                  <a:cubicBezTo>
                    <a:pt x="58090" y="90015"/>
                    <a:pt x="65593" y="88140"/>
                    <a:pt x="72158" y="85326"/>
                  </a:cubicBezTo>
                  <a:cubicBezTo>
                    <a:pt x="80598" y="81575"/>
                    <a:pt x="87163" y="75010"/>
                    <a:pt x="89977" y="67507"/>
                  </a:cubicBezTo>
                  <a:cubicBezTo>
                    <a:pt x="92790" y="60004"/>
                    <a:pt x="93728" y="51564"/>
                    <a:pt x="91852" y="42185"/>
                  </a:cubicBezTo>
                  <a:cubicBezTo>
                    <a:pt x="88101" y="23428"/>
                    <a:pt x="74033" y="7485"/>
                    <a:pt x="56214" y="1858"/>
                  </a:cubicBezTo>
                  <a:cubicBezTo>
                    <a:pt x="37457" y="-3769"/>
                    <a:pt x="15887" y="3733"/>
                    <a:pt x="5571" y="19677"/>
                  </a:cubicBezTo>
                  <a:cubicBezTo>
                    <a:pt x="-994" y="30931"/>
                    <a:pt x="-1932" y="45936"/>
                    <a:pt x="3695" y="59066"/>
                  </a:cubicBezTo>
                  <a:cubicBezTo>
                    <a:pt x="9322" y="71258"/>
                    <a:pt x="17763" y="80637"/>
                    <a:pt x="28079" y="85326"/>
                  </a:cubicBezTo>
                  <a:close/>
                  <a:moveTo>
                    <a:pt x="83412" y="44999"/>
                  </a:moveTo>
                  <a:cubicBezTo>
                    <a:pt x="84350" y="50626"/>
                    <a:pt x="85287" y="58128"/>
                    <a:pt x="82474" y="64693"/>
                  </a:cubicBezTo>
                  <a:cubicBezTo>
                    <a:pt x="79660" y="70320"/>
                    <a:pt x="74971" y="75010"/>
                    <a:pt x="68406" y="77823"/>
                  </a:cubicBezTo>
                  <a:cubicBezTo>
                    <a:pt x="58090" y="83450"/>
                    <a:pt x="44960" y="83450"/>
                    <a:pt x="34644" y="78761"/>
                  </a:cubicBezTo>
                  <a:cubicBezTo>
                    <a:pt x="28079" y="75010"/>
                    <a:pt x="22452" y="70320"/>
                    <a:pt x="18700" y="64693"/>
                  </a:cubicBezTo>
                  <a:cubicBezTo>
                    <a:pt x="19638" y="65631"/>
                    <a:pt x="21514" y="67507"/>
                    <a:pt x="22452" y="68445"/>
                  </a:cubicBezTo>
                  <a:cubicBezTo>
                    <a:pt x="22452" y="68445"/>
                    <a:pt x="23390" y="69383"/>
                    <a:pt x="24327" y="69383"/>
                  </a:cubicBezTo>
                  <a:cubicBezTo>
                    <a:pt x="25265" y="69383"/>
                    <a:pt x="25265" y="69383"/>
                    <a:pt x="26203" y="68445"/>
                  </a:cubicBezTo>
                  <a:cubicBezTo>
                    <a:pt x="27141" y="67507"/>
                    <a:pt x="27141" y="65631"/>
                    <a:pt x="26203" y="64693"/>
                  </a:cubicBezTo>
                  <a:cubicBezTo>
                    <a:pt x="21514" y="60942"/>
                    <a:pt x="17763" y="56253"/>
                    <a:pt x="13073" y="51564"/>
                  </a:cubicBezTo>
                  <a:cubicBezTo>
                    <a:pt x="13073" y="51564"/>
                    <a:pt x="13073" y="51564"/>
                    <a:pt x="12135" y="51564"/>
                  </a:cubicBezTo>
                  <a:cubicBezTo>
                    <a:pt x="12135" y="50626"/>
                    <a:pt x="11198" y="49688"/>
                    <a:pt x="11198" y="47812"/>
                  </a:cubicBezTo>
                  <a:cubicBezTo>
                    <a:pt x="11198" y="46874"/>
                    <a:pt x="11198" y="46874"/>
                    <a:pt x="10260" y="45936"/>
                  </a:cubicBezTo>
                  <a:cubicBezTo>
                    <a:pt x="10260" y="44061"/>
                    <a:pt x="10260" y="41247"/>
                    <a:pt x="10260" y="39372"/>
                  </a:cubicBezTo>
                  <a:cubicBezTo>
                    <a:pt x="13073" y="43123"/>
                    <a:pt x="15887" y="46874"/>
                    <a:pt x="19638" y="49688"/>
                  </a:cubicBezTo>
                  <a:cubicBezTo>
                    <a:pt x="19638" y="50626"/>
                    <a:pt x="20576" y="50626"/>
                    <a:pt x="21514" y="50626"/>
                  </a:cubicBezTo>
                  <a:cubicBezTo>
                    <a:pt x="22452" y="50626"/>
                    <a:pt x="22452" y="50626"/>
                    <a:pt x="23390" y="49688"/>
                  </a:cubicBezTo>
                  <a:cubicBezTo>
                    <a:pt x="24327" y="48750"/>
                    <a:pt x="24327" y="46874"/>
                    <a:pt x="23390" y="45936"/>
                  </a:cubicBezTo>
                  <a:cubicBezTo>
                    <a:pt x="19638" y="41247"/>
                    <a:pt x="15887" y="36558"/>
                    <a:pt x="12135" y="32807"/>
                  </a:cubicBezTo>
                  <a:cubicBezTo>
                    <a:pt x="13073" y="29993"/>
                    <a:pt x="14011" y="27180"/>
                    <a:pt x="14949" y="25304"/>
                  </a:cubicBezTo>
                  <a:cubicBezTo>
                    <a:pt x="14949" y="25304"/>
                    <a:pt x="14949" y="25304"/>
                    <a:pt x="14949" y="25304"/>
                  </a:cubicBezTo>
                  <a:cubicBezTo>
                    <a:pt x="16825" y="29055"/>
                    <a:pt x="19638" y="31869"/>
                    <a:pt x="22452" y="33744"/>
                  </a:cubicBezTo>
                  <a:lnTo>
                    <a:pt x="23390" y="33744"/>
                  </a:lnTo>
                  <a:cubicBezTo>
                    <a:pt x="24327" y="34682"/>
                    <a:pt x="25265" y="35620"/>
                    <a:pt x="26203" y="36558"/>
                  </a:cubicBezTo>
                  <a:cubicBezTo>
                    <a:pt x="26203" y="37496"/>
                    <a:pt x="27141" y="38434"/>
                    <a:pt x="28079" y="38434"/>
                  </a:cubicBezTo>
                  <a:cubicBezTo>
                    <a:pt x="28079" y="38434"/>
                    <a:pt x="28079" y="38434"/>
                    <a:pt x="29017" y="38434"/>
                  </a:cubicBezTo>
                  <a:cubicBezTo>
                    <a:pt x="29955" y="38434"/>
                    <a:pt x="30892" y="36558"/>
                    <a:pt x="30892" y="35620"/>
                  </a:cubicBezTo>
                  <a:cubicBezTo>
                    <a:pt x="29955" y="32807"/>
                    <a:pt x="28079" y="31869"/>
                    <a:pt x="27141" y="30931"/>
                  </a:cubicBezTo>
                  <a:lnTo>
                    <a:pt x="27141" y="30931"/>
                  </a:lnTo>
                  <a:cubicBezTo>
                    <a:pt x="24327" y="28117"/>
                    <a:pt x="21514" y="25304"/>
                    <a:pt x="19638" y="21552"/>
                  </a:cubicBezTo>
                  <a:cubicBezTo>
                    <a:pt x="20576" y="20615"/>
                    <a:pt x="21514" y="19677"/>
                    <a:pt x="22452" y="18739"/>
                  </a:cubicBezTo>
                  <a:lnTo>
                    <a:pt x="34644" y="30931"/>
                  </a:lnTo>
                  <a:cubicBezTo>
                    <a:pt x="34644" y="30931"/>
                    <a:pt x="35582" y="31869"/>
                    <a:pt x="36519" y="31869"/>
                  </a:cubicBezTo>
                  <a:cubicBezTo>
                    <a:pt x="37457" y="31869"/>
                    <a:pt x="37457" y="31869"/>
                    <a:pt x="38395" y="30931"/>
                  </a:cubicBezTo>
                  <a:cubicBezTo>
                    <a:pt x="39333" y="29993"/>
                    <a:pt x="39333" y="28117"/>
                    <a:pt x="38395" y="27180"/>
                  </a:cubicBezTo>
                  <a:lnTo>
                    <a:pt x="26203" y="14988"/>
                  </a:lnTo>
                  <a:cubicBezTo>
                    <a:pt x="28079" y="14050"/>
                    <a:pt x="30892" y="12174"/>
                    <a:pt x="32768" y="11236"/>
                  </a:cubicBezTo>
                  <a:cubicBezTo>
                    <a:pt x="32768" y="11236"/>
                    <a:pt x="32768" y="11236"/>
                    <a:pt x="32768" y="11236"/>
                  </a:cubicBezTo>
                  <a:lnTo>
                    <a:pt x="43084" y="21552"/>
                  </a:lnTo>
                  <a:cubicBezTo>
                    <a:pt x="43084" y="21552"/>
                    <a:pt x="44022" y="22490"/>
                    <a:pt x="44960" y="22490"/>
                  </a:cubicBezTo>
                  <a:cubicBezTo>
                    <a:pt x="45898" y="22490"/>
                    <a:pt x="45898" y="22490"/>
                    <a:pt x="46836" y="21552"/>
                  </a:cubicBezTo>
                  <a:cubicBezTo>
                    <a:pt x="47774" y="20615"/>
                    <a:pt x="47774" y="18739"/>
                    <a:pt x="46836" y="17801"/>
                  </a:cubicBezTo>
                  <a:lnTo>
                    <a:pt x="38395" y="9360"/>
                  </a:lnTo>
                  <a:cubicBezTo>
                    <a:pt x="40271" y="9360"/>
                    <a:pt x="43084" y="8423"/>
                    <a:pt x="44960" y="8423"/>
                  </a:cubicBezTo>
                  <a:cubicBezTo>
                    <a:pt x="45898" y="9360"/>
                    <a:pt x="47774" y="10298"/>
                    <a:pt x="48711" y="11236"/>
                  </a:cubicBezTo>
                  <a:lnTo>
                    <a:pt x="53401" y="14050"/>
                  </a:lnTo>
                  <a:cubicBezTo>
                    <a:pt x="53401" y="14050"/>
                    <a:pt x="54339" y="14050"/>
                    <a:pt x="54339" y="14050"/>
                  </a:cubicBezTo>
                  <a:cubicBezTo>
                    <a:pt x="55276" y="14050"/>
                    <a:pt x="56214" y="14050"/>
                    <a:pt x="56214" y="13112"/>
                  </a:cubicBezTo>
                  <a:cubicBezTo>
                    <a:pt x="57152" y="12174"/>
                    <a:pt x="56214" y="10298"/>
                    <a:pt x="55276" y="10298"/>
                  </a:cubicBezTo>
                  <a:lnTo>
                    <a:pt x="54339" y="10298"/>
                  </a:lnTo>
                  <a:cubicBezTo>
                    <a:pt x="54339" y="10298"/>
                    <a:pt x="54339" y="10298"/>
                    <a:pt x="54339" y="10298"/>
                  </a:cubicBezTo>
                  <a:cubicBezTo>
                    <a:pt x="68406" y="15925"/>
                    <a:pt x="79660" y="29055"/>
                    <a:pt x="83412" y="44999"/>
                  </a:cubicBezTo>
                  <a:close/>
                </a:path>
              </a:pathLst>
            </a:custGeom>
            <a:grpFill/>
            <a:ln w="9378" cap="flat">
              <a:noFill/>
              <a:prstDash val="solid"/>
              <a:miter/>
            </a:ln>
          </p:spPr>
          <p:txBody>
            <a:bodyPr rtlCol="0" anchor="ctr"/>
            <a:lstStyle/>
            <a:p>
              <a:endParaRPr lang="fr-FR"/>
            </a:p>
          </p:txBody>
        </p:sp>
        <p:sp>
          <p:nvSpPr>
            <p:cNvPr id="14" name="Forme libre 266">
              <a:extLst>
                <a:ext uri="{FF2B5EF4-FFF2-40B4-BE49-F238E27FC236}">
                  <a16:creationId xmlns:a16="http://schemas.microsoft.com/office/drawing/2014/main" id="{983F6775-C0E9-C228-EDE1-F9C67FAE5AE0}"/>
                </a:ext>
              </a:extLst>
            </p:cNvPr>
            <p:cNvSpPr/>
            <p:nvPr/>
          </p:nvSpPr>
          <p:spPr>
            <a:xfrm>
              <a:off x="3280325" y="5254450"/>
              <a:ext cx="140932" cy="187569"/>
            </a:xfrm>
            <a:custGeom>
              <a:avLst/>
              <a:gdLst>
                <a:gd name="connsiteX0" fmla="*/ 124286 w 140932"/>
                <a:gd name="connsiteY0" fmla="*/ 100350 h 187569"/>
                <a:gd name="connsiteX1" fmla="*/ 117721 w 140932"/>
                <a:gd name="connsiteY1" fmla="*/ 102225 h 187569"/>
                <a:gd name="connsiteX2" fmla="*/ 101777 w 140932"/>
                <a:gd name="connsiteY2" fmla="*/ 126609 h 187569"/>
                <a:gd name="connsiteX3" fmla="*/ 93337 w 140932"/>
                <a:gd name="connsiteY3" fmla="*/ 133174 h 187569"/>
                <a:gd name="connsiteX4" fmla="*/ 88648 w 140932"/>
                <a:gd name="connsiteY4" fmla="*/ 127547 h 187569"/>
                <a:gd name="connsiteX5" fmla="*/ 90523 w 140932"/>
                <a:gd name="connsiteY5" fmla="*/ 116293 h 187569"/>
                <a:gd name="connsiteX6" fmla="*/ 108342 w 140932"/>
                <a:gd name="connsiteY6" fmla="*/ 60960 h 187569"/>
                <a:gd name="connsiteX7" fmla="*/ 126161 w 140932"/>
                <a:gd name="connsiteY7" fmla="*/ 6565 h 187569"/>
                <a:gd name="connsiteX8" fmla="*/ 125224 w 140932"/>
                <a:gd name="connsiteY8" fmla="*/ 1876 h 187569"/>
                <a:gd name="connsiteX9" fmla="*/ 121472 w 140932"/>
                <a:gd name="connsiteY9" fmla="*/ 0 h 187569"/>
                <a:gd name="connsiteX10" fmla="*/ 14558 w 140932"/>
                <a:gd name="connsiteY10" fmla="*/ 13130 h 187569"/>
                <a:gd name="connsiteX11" fmla="*/ 10806 w 140932"/>
                <a:gd name="connsiteY11" fmla="*/ 17819 h 187569"/>
                <a:gd name="connsiteX12" fmla="*/ 14558 w 140932"/>
                <a:gd name="connsiteY12" fmla="*/ 22508 h 187569"/>
                <a:gd name="connsiteX13" fmla="*/ 30501 w 140932"/>
                <a:gd name="connsiteY13" fmla="*/ 42203 h 187569"/>
                <a:gd name="connsiteX14" fmla="*/ 26750 w 140932"/>
                <a:gd name="connsiteY14" fmla="*/ 60022 h 187569"/>
                <a:gd name="connsiteX15" fmla="*/ 19247 w 140932"/>
                <a:gd name="connsiteY15" fmla="*/ 80655 h 187569"/>
                <a:gd name="connsiteX16" fmla="*/ 490 w 140932"/>
                <a:gd name="connsiteY16" fmla="*/ 146304 h 187569"/>
                <a:gd name="connsiteX17" fmla="*/ 4241 w 140932"/>
                <a:gd name="connsiteY17" fmla="*/ 171626 h 187569"/>
                <a:gd name="connsiteX18" fmla="*/ 25812 w 140932"/>
                <a:gd name="connsiteY18" fmla="*/ 185694 h 187569"/>
                <a:gd name="connsiteX19" fmla="*/ 41755 w 140932"/>
                <a:gd name="connsiteY19" fmla="*/ 187569 h 187569"/>
                <a:gd name="connsiteX20" fmla="*/ 91461 w 140932"/>
                <a:gd name="connsiteY20" fmla="*/ 170688 h 187569"/>
                <a:gd name="connsiteX21" fmla="*/ 140229 w 140932"/>
                <a:gd name="connsiteY21" fmla="*/ 122858 h 187569"/>
                <a:gd name="connsiteX22" fmla="*/ 140229 w 140932"/>
                <a:gd name="connsiteY22" fmla="*/ 117231 h 187569"/>
                <a:gd name="connsiteX23" fmla="*/ 124286 w 140932"/>
                <a:gd name="connsiteY23" fmla="*/ 100350 h 187569"/>
                <a:gd name="connsiteX24" fmla="*/ 86772 w 140932"/>
                <a:gd name="connsiteY24" fmla="*/ 163185 h 187569"/>
                <a:gd name="connsiteX25" fmla="*/ 28625 w 140932"/>
                <a:gd name="connsiteY25" fmla="*/ 176315 h 187569"/>
                <a:gd name="connsiteX26" fmla="*/ 19247 w 140932"/>
                <a:gd name="connsiteY26" fmla="*/ 172564 h 187569"/>
                <a:gd name="connsiteX27" fmla="*/ 20185 w 140932"/>
                <a:gd name="connsiteY27" fmla="*/ 172564 h 187569"/>
                <a:gd name="connsiteX28" fmla="*/ 22061 w 140932"/>
                <a:gd name="connsiteY28" fmla="*/ 171626 h 187569"/>
                <a:gd name="connsiteX29" fmla="*/ 21123 w 140932"/>
                <a:gd name="connsiteY29" fmla="*/ 168812 h 187569"/>
                <a:gd name="connsiteX30" fmla="*/ 10806 w 140932"/>
                <a:gd name="connsiteY30" fmla="*/ 161310 h 187569"/>
                <a:gd name="connsiteX31" fmla="*/ 10806 w 140932"/>
                <a:gd name="connsiteY31" fmla="*/ 161310 h 187569"/>
                <a:gd name="connsiteX32" fmla="*/ 9869 w 140932"/>
                <a:gd name="connsiteY32" fmla="*/ 151931 h 187569"/>
                <a:gd name="connsiteX33" fmla="*/ 15496 w 140932"/>
                <a:gd name="connsiteY33" fmla="*/ 159434 h 187569"/>
                <a:gd name="connsiteX34" fmla="*/ 17371 w 140932"/>
                <a:gd name="connsiteY34" fmla="*/ 160372 h 187569"/>
                <a:gd name="connsiteX35" fmla="*/ 19247 w 140932"/>
                <a:gd name="connsiteY35" fmla="*/ 159434 h 187569"/>
                <a:gd name="connsiteX36" fmla="*/ 19247 w 140932"/>
                <a:gd name="connsiteY36" fmla="*/ 155682 h 187569"/>
                <a:gd name="connsiteX37" fmla="*/ 9869 w 140932"/>
                <a:gd name="connsiteY37" fmla="*/ 144428 h 187569"/>
                <a:gd name="connsiteX38" fmla="*/ 11744 w 140932"/>
                <a:gd name="connsiteY38" fmla="*/ 133174 h 187569"/>
                <a:gd name="connsiteX39" fmla="*/ 17371 w 140932"/>
                <a:gd name="connsiteY39" fmla="*/ 141615 h 187569"/>
                <a:gd name="connsiteX40" fmla="*/ 19247 w 140932"/>
                <a:gd name="connsiteY40" fmla="*/ 142553 h 187569"/>
                <a:gd name="connsiteX41" fmla="*/ 20185 w 140932"/>
                <a:gd name="connsiteY41" fmla="*/ 142553 h 187569"/>
                <a:gd name="connsiteX42" fmla="*/ 21123 w 140932"/>
                <a:gd name="connsiteY42" fmla="*/ 139739 h 187569"/>
                <a:gd name="connsiteX43" fmla="*/ 12682 w 140932"/>
                <a:gd name="connsiteY43" fmla="*/ 127547 h 187569"/>
                <a:gd name="connsiteX44" fmla="*/ 15496 w 140932"/>
                <a:gd name="connsiteY44" fmla="*/ 116293 h 187569"/>
                <a:gd name="connsiteX45" fmla="*/ 19247 w 140932"/>
                <a:gd name="connsiteY45" fmla="*/ 124734 h 187569"/>
                <a:gd name="connsiteX46" fmla="*/ 21123 w 140932"/>
                <a:gd name="connsiteY46" fmla="*/ 126609 h 187569"/>
                <a:gd name="connsiteX47" fmla="*/ 22061 w 140932"/>
                <a:gd name="connsiteY47" fmla="*/ 126609 h 187569"/>
                <a:gd name="connsiteX48" fmla="*/ 23936 w 140932"/>
                <a:gd name="connsiteY48" fmla="*/ 123796 h 187569"/>
                <a:gd name="connsiteX49" fmla="*/ 17371 w 140932"/>
                <a:gd name="connsiteY49" fmla="*/ 110666 h 187569"/>
                <a:gd name="connsiteX50" fmla="*/ 21123 w 140932"/>
                <a:gd name="connsiteY50" fmla="*/ 100350 h 187569"/>
                <a:gd name="connsiteX51" fmla="*/ 22998 w 140932"/>
                <a:gd name="connsiteY51" fmla="*/ 105039 h 187569"/>
                <a:gd name="connsiteX52" fmla="*/ 24874 w 140932"/>
                <a:gd name="connsiteY52" fmla="*/ 106914 h 187569"/>
                <a:gd name="connsiteX53" fmla="*/ 25812 w 140932"/>
                <a:gd name="connsiteY53" fmla="*/ 106914 h 187569"/>
                <a:gd name="connsiteX54" fmla="*/ 27688 w 140932"/>
                <a:gd name="connsiteY54" fmla="*/ 104101 h 187569"/>
                <a:gd name="connsiteX55" fmla="*/ 23936 w 140932"/>
                <a:gd name="connsiteY55" fmla="*/ 94722 h 187569"/>
                <a:gd name="connsiteX56" fmla="*/ 27688 w 140932"/>
                <a:gd name="connsiteY56" fmla="*/ 85344 h 187569"/>
                <a:gd name="connsiteX57" fmla="*/ 32377 w 140932"/>
                <a:gd name="connsiteY57" fmla="*/ 94722 h 187569"/>
                <a:gd name="connsiteX58" fmla="*/ 34253 w 140932"/>
                <a:gd name="connsiteY58" fmla="*/ 96598 h 187569"/>
                <a:gd name="connsiteX59" fmla="*/ 35190 w 140932"/>
                <a:gd name="connsiteY59" fmla="*/ 96598 h 187569"/>
                <a:gd name="connsiteX60" fmla="*/ 36128 w 140932"/>
                <a:gd name="connsiteY60" fmla="*/ 93785 h 187569"/>
                <a:gd name="connsiteX61" fmla="*/ 29563 w 140932"/>
                <a:gd name="connsiteY61" fmla="*/ 80655 h 187569"/>
                <a:gd name="connsiteX62" fmla="*/ 34253 w 140932"/>
                <a:gd name="connsiteY62" fmla="*/ 69401 h 187569"/>
                <a:gd name="connsiteX63" fmla="*/ 40817 w 140932"/>
                <a:gd name="connsiteY63" fmla="*/ 80655 h 187569"/>
                <a:gd name="connsiteX64" fmla="*/ 42693 w 140932"/>
                <a:gd name="connsiteY64" fmla="*/ 81593 h 187569"/>
                <a:gd name="connsiteX65" fmla="*/ 43631 w 140932"/>
                <a:gd name="connsiteY65" fmla="*/ 81593 h 187569"/>
                <a:gd name="connsiteX66" fmla="*/ 44569 w 140932"/>
                <a:gd name="connsiteY66" fmla="*/ 78779 h 187569"/>
                <a:gd name="connsiteX67" fmla="*/ 36128 w 140932"/>
                <a:gd name="connsiteY67" fmla="*/ 63774 h 187569"/>
                <a:gd name="connsiteX68" fmla="*/ 38942 w 140932"/>
                <a:gd name="connsiteY68" fmla="*/ 52519 h 187569"/>
                <a:gd name="connsiteX69" fmla="*/ 42693 w 140932"/>
                <a:gd name="connsiteY69" fmla="*/ 59084 h 187569"/>
                <a:gd name="connsiteX70" fmla="*/ 44569 w 140932"/>
                <a:gd name="connsiteY70" fmla="*/ 60022 h 187569"/>
                <a:gd name="connsiteX71" fmla="*/ 45507 w 140932"/>
                <a:gd name="connsiteY71" fmla="*/ 60022 h 187569"/>
                <a:gd name="connsiteX72" fmla="*/ 46445 w 140932"/>
                <a:gd name="connsiteY72" fmla="*/ 57209 h 187569"/>
                <a:gd name="connsiteX73" fmla="*/ 38942 w 140932"/>
                <a:gd name="connsiteY73" fmla="*/ 45017 h 187569"/>
                <a:gd name="connsiteX74" fmla="*/ 38942 w 140932"/>
                <a:gd name="connsiteY74" fmla="*/ 43141 h 187569"/>
                <a:gd name="connsiteX75" fmla="*/ 29563 w 140932"/>
                <a:gd name="connsiteY75" fmla="*/ 22508 h 187569"/>
                <a:gd name="connsiteX76" fmla="*/ 30501 w 140932"/>
                <a:gd name="connsiteY76" fmla="*/ 22508 h 187569"/>
                <a:gd name="connsiteX77" fmla="*/ 37066 w 140932"/>
                <a:gd name="connsiteY77" fmla="*/ 29073 h 187569"/>
                <a:gd name="connsiteX78" fmla="*/ 38942 w 140932"/>
                <a:gd name="connsiteY78" fmla="*/ 30949 h 187569"/>
                <a:gd name="connsiteX79" fmla="*/ 45507 w 140932"/>
                <a:gd name="connsiteY79" fmla="*/ 40327 h 187569"/>
                <a:gd name="connsiteX80" fmla="*/ 47382 w 140932"/>
                <a:gd name="connsiteY80" fmla="*/ 42203 h 187569"/>
                <a:gd name="connsiteX81" fmla="*/ 48320 w 140932"/>
                <a:gd name="connsiteY81" fmla="*/ 42203 h 187569"/>
                <a:gd name="connsiteX82" fmla="*/ 50196 w 140932"/>
                <a:gd name="connsiteY82" fmla="*/ 39390 h 187569"/>
                <a:gd name="connsiteX83" fmla="*/ 41755 w 140932"/>
                <a:gd name="connsiteY83" fmla="*/ 28135 h 187569"/>
                <a:gd name="connsiteX84" fmla="*/ 39880 w 140932"/>
                <a:gd name="connsiteY84" fmla="*/ 26260 h 187569"/>
                <a:gd name="connsiteX85" fmla="*/ 35190 w 140932"/>
                <a:gd name="connsiteY85" fmla="*/ 22508 h 187569"/>
                <a:gd name="connsiteX86" fmla="*/ 48320 w 140932"/>
                <a:gd name="connsiteY86" fmla="*/ 20633 h 187569"/>
                <a:gd name="connsiteX87" fmla="*/ 63326 w 140932"/>
                <a:gd name="connsiteY87" fmla="*/ 37514 h 187569"/>
                <a:gd name="connsiteX88" fmla="*/ 65201 w 140932"/>
                <a:gd name="connsiteY88" fmla="*/ 38452 h 187569"/>
                <a:gd name="connsiteX89" fmla="*/ 67077 w 140932"/>
                <a:gd name="connsiteY89" fmla="*/ 37514 h 187569"/>
                <a:gd name="connsiteX90" fmla="*/ 67077 w 140932"/>
                <a:gd name="connsiteY90" fmla="*/ 33762 h 187569"/>
                <a:gd name="connsiteX91" fmla="*/ 54885 w 140932"/>
                <a:gd name="connsiteY91" fmla="*/ 20633 h 187569"/>
                <a:gd name="connsiteX92" fmla="*/ 65201 w 140932"/>
                <a:gd name="connsiteY92" fmla="*/ 19695 h 187569"/>
                <a:gd name="connsiteX93" fmla="*/ 65201 w 140932"/>
                <a:gd name="connsiteY93" fmla="*/ 19695 h 187569"/>
                <a:gd name="connsiteX94" fmla="*/ 74580 w 140932"/>
                <a:gd name="connsiteY94" fmla="*/ 30011 h 187569"/>
                <a:gd name="connsiteX95" fmla="*/ 76456 w 140932"/>
                <a:gd name="connsiteY95" fmla="*/ 30949 h 187569"/>
                <a:gd name="connsiteX96" fmla="*/ 78331 w 140932"/>
                <a:gd name="connsiteY96" fmla="*/ 30011 h 187569"/>
                <a:gd name="connsiteX97" fmla="*/ 78331 w 140932"/>
                <a:gd name="connsiteY97" fmla="*/ 26260 h 187569"/>
                <a:gd name="connsiteX98" fmla="*/ 71766 w 140932"/>
                <a:gd name="connsiteY98" fmla="*/ 18757 h 187569"/>
                <a:gd name="connsiteX99" fmla="*/ 83958 w 140932"/>
                <a:gd name="connsiteY99" fmla="*/ 16881 h 187569"/>
                <a:gd name="connsiteX100" fmla="*/ 93337 w 140932"/>
                <a:gd name="connsiteY100" fmla="*/ 25322 h 187569"/>
                <a:gd name="connsiteX101" fmla="*/ 95213 w 140932"/>
                <a:gd name="connsiteY101" fmla="*/ 26260 h 187569"/>
                <a:gd name="connsiteX102" fmla="*/ 97088 w 140932"/>
                <a:gd name="connsiteY102" fmla="*/ 25322 h 187569"/>
                <a:gd name="connsiteX103" fmla="*/ 97088 w 140932"/>
                <a:gd name="connsiteY103" fmla="*/ 21570 h 187569"/>
                <a:gd name="connsiteX104" fmla="*/ 90523 w 140932"/>
                <a:gd name="connsiteY104" fmla="*/ 15943 h 187569"/>
                <a:gd name="connsiteX105" fmla="*/ 98964 w 140932"/>
                <a:gd name="connsiteY105" fmla="*/ 15006 h 187569"/>
                <a:gd name="connsiteX106" fmla="*/ 105529 w 140932"/>
                <a:gd name="connsiteY106" fmla="*/ 22508 h 187569"/>
                <a:gd name="connsiteX107" fmla="*/ 107405 w 140932"/>
                <a:gd name="connsiteY107" fmla="*/ 23446 h 187569"/>
                <a:gd name="connsiteX108" fmla="*/ 109280 w 140932"/>
                <a:gd name="connsiteY108" fmla="*/ 22508 h 187569"/>
                <a:gd name="connsiteX109" fmla="*/ 109280 w 140932"/>
                <a:gd name="connsiteY109" fmla="*/ 18757 h 187569"/>
                <a:gd name="connsiteX110" fmla="*/ 104591 w 140932"/>
                <a:gd name="connsiteY110" fmla="*/ 14068 h 187569"/>
                <a:gd name="connsiteX111" fmla="*/ 116783 w 140932"/>
                <a:gd name="connsiteY111" fmla="*/ 12192 h 187569"/>
                <a:gd name="connsiteX112" fmla="*/ 101777 w 140932"/>
                <a:gd name="connsiteY112" fmla="*/ 60022 h 187569"/>
                <a:gd name="connsiteX113" fmla="*/ 83958 w 140932"/>
                <a:gd name="connsiteY113" fmla="*/ 114417 h 187569"/>
                <a:gd name="connsiteX114" fmla="*/ 81145 w 140932"/>
                <a:gd name="connsiteY114" fmla="*/ 130361 h 187569"/>
                <a:gd name="connsiteX115" fmla="*/ 94275 w 140932"/>
                <a:gd name="connsiteY115" fmla="*/ 143490 h 187569"/>
                <a:gd name="connsiteX116" fmla="*/ 105529 w 140932"/>
                <a:gd name="connsiteY116" fmla="*/ 138801 h 187569"/>
                <a:gd name="connsiteX117" fmla="*/ 110218 w 140932"/>
                <a:gd name="connsiteY117" fmla="*/ 140677 h 187569"/>
                <a:gd name="connsiteX118" fmla="*/ 111156 w 140932"/>
                <a:gd name="connsiteY118" fmla="*/ 140677 h 187569"/>
                <a:gd name="connsiteX119" fmla="*/ 113032 w 140932"/>
                <a:gd name="connsiteY119" fmla="*/ 138801 h 187569"/>
                <a:gd name="connsiteX120" fmla="*/ 111156 w 140932"/>
                <a:gd name="connsiteY120" fmla="*/ 135988 h 187569"/>
                <a:gd name="connsiteX121" fmla="*/ 108342 w 140932"/>
                <a:gd name="connsiteY121" fmla="*/ 135050 h 187569"/>
                <a:gd name="connsiteX122" fmla="*/ 110218 w 140932"/>
                <a:gd name="connsiteY122" fmla="*/ 132236 h 187569"/>
                <a:gd name="connsiteX123" fmla="*/ 111156 w 140932"/>
                <a:gd name="connsiteY123" fmla="*/ 130361 h 187569"/>
                <a:gd name="connsiteX124" fmla="*/ 113032 w 140932"/>
                <a:gd name="connsiteY124" fmla="*/ 131298 h 187569"/>
                <a:gd name="connsiteX125" fmla="*/ 114907 w 140932"/>
                <a:gd name="connsiteY125" fmla="*/ 132236 h 187569"/>
                <a:gd name="connsiteX126" fmla="*/ 116783 w 140932"/>
                <a:gd name="connsiteY126" fmla="*/ 131298 h 187569"/>
                <a:gd name="connsiteX127" fmla="*/ 116783 w 140932"/>
                <a:gd name="connsiteY127" fmla="*/ 127547 h 187569"/>
                <a:gd name="connsiteX128" fmla="*/ 113969 w 140932"/>
                <a:gd name="connsiteY128" fmla="*/ 125671 h 187569"/>
                <a:gd name="connsiteX129" fmla="*/ 116783 w 140932"/>
                <a:gd name="connsiteY129" fmla="*/ 120982 h 187569"/>
                <a:gd name="connsiteX130" fmla="*/ 119597 w 140932"/>
                <a:gd name="connsiteY130" fmla="*/ 121920 h 187569"/>
                <a:gd name="connsiteX131" fmla="*/ 120534 w 140932"/>
                <a:gd name="connsiteY131" fmla="*/ 121920 h 187569"/>
                <a:gd name="connsiteX132" fmla="*/ 122410 w 140932"/>
                <a:gd name="connsiteY132" fmla="*/ 120982 h 187569"/>
                <a:gd name="connsiteX133" fmla="*/ 121472 w 140932"/>
                <a:gd name="connsiteY133" fmla="*/ 118169 h 187569"/>
                <a:gd name="connsiteX134" fmla="*/ 118659 w 140932"/>
                <a:gd name="connsiteY134" fmla="*/ 117231 h 187569"/>
                <a:gd name="connsiteX135" fmla="*/ 120534 w 140932"/>
                <a:gd name="connsiteY135" fmla="*/ 114417 h 187569"/>
                <a:gd name="connsiteX136" fmla="*/ 123348 w 140932"/>
                <a:gd name="connsiteY136" fmla="*/ 116293 h 187569"/>
                <a:gd name="connsiteX137" fmla="*/ 124286 w 140932"/>
                <a:gd name="connsiteY137" fmla="*/ 116293 h 187569"/>
                <a:gd name="connsiteX138" fmla="*/ 126161 w 140932"/>
                <a:gd name="connsiteY138" fmla="*/ 115355 h 187569"/>
                <a:gd name="connsiteX139" fmla="*/ 126161 w 140932"/>
                <a:gd name="connsiteY139" fmla="*/ 114417 h 187569"/>
                <a:gd name="connsiteX140" fmla="*/ 130851 w 140932"/>
                <a:gd name="connsiteY140" fmla="*/ 119106 h 187569"/>
                <a:gd name="connsiteX141" fmla="*/ 86772 w 140932"/>
                <a:gd name="connsiteY141" fmla="*/ 163185 h 187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Lst>
              <a:rect l="l" t="t" r="r" b="b"/>
              <a:pathLst>
                <a:path w="140932" h="187569">
                  <a:moveTo>
                    <a:pt x="124286" y="100350"/>
                  </a:moveTo>
                  <a:cubicBezTo>
                    <a:pt x="122410" y="99412"/>
                    <a:pt x="119597" y="99412"/>
                    <a:pt x="117721" y="102225"/>
                  </a:cubicBezTo>
                  <a:lnTo>
                    <a:pt x="101777" y="126609"/>
                  </a:lnTo>
                  <a:cubicBezTo>
                    <a:pt x="99902" y="129423"/>
                    <a:pt x="97088" y="133174"/>
                    <a:pt x="93337" y="133174"/>
                  </a:cubicBezTo>
                  <a:cubicBezTo>
                    <a:pt x="91461" y="133174"/>
                    <a:pt x="89585" y="130361"/>
                    <a:pt x="88648" y="127547"/>
                  </a:cubicBezTo>
                  <a:cubicBezTo>
                    <a:pt x="87710" y="123796"/>
                    <a:pt x="89585" y="120044"/>
                    <a:pt x="90523" y="116293"/>
                  </a:cubicBezTo>
                  <a:cubicBezTo>
                    <a:pt x="97088" y="97536"/>
                    <a:pt x="102715" y="79717"/>
                    <a:pt x="108342" y="60960"/>
                  </a:cubicBezTo>
                  <a:cubicBezTo>
                    <a:pt x="113969" y="43141"/>
                    <a:pt x="119597" y="24384"/>
                    <a:pt x="126161" y="6565"/>
                  </a:cubicBezTo>
                  <a:cubicBezTo>
                    <a:pt x="127099" y="4689"/>
                    <a:pt x="126161" y="3751"/>
                    <a:pt x="125224" y="1876"/>
                  </a:cubicBezTo>
                  <a:cubicBezTo>
                    <a:pt x="124286" y="938"/>
                    <a:pt x="122410" y="0"/>
                    <a:pt x="121472" y="0"/>
                  </a:cubicBezTo>
                  <a:lnTo>
                    <a:pt x="14558" y="13130"/>
                  </a:lnTo>
                  <a:cubicBezTo>
                    <a:pt x="12682" y="13130"/>
                    <a:pt x="10806" y="15006"/>
                    <a:pt x="10806" y="17819"/>
                  </a:cubicBezTo>
                  <a:cubicBezTo>
                    <a:pt x="10806" y="19695"/>
                    <a:pt x="12682" y="22508"/>
                    <a:pt x="14558" y="22508"/>
                  </a:cubicBezTo>
                  <a:cubicBezTo>
                    <a:pt x="23936" y="24384"/>
                    <a:pt x="29563" y="33762"/>
                    <a:pt x="30501" y="42203"/>
                  </a:cubicBezTo>
                  <a:cubicBezTo>
                    <a:pt x="30501" y="47830"/>
                    <a:pt x="29563" y="53457"/>
                    <a:pt x="26750" y="60022"/>
                  </a:cubicBezTo>
                  <a:cubicBezTo>
                    <a:pt x="23936" y="66587"/>
                    <a:pt x="22061" y="74090"/>
                    <a:pt x="19247" y="80655"/>
                  </a:cubicBezTo>
                  <a:cubicBezTo>
                    <a:pt x="10806" y="101287"/>
                    <a:pt x="3304" y="122858"/>
                    <a:pt x="490" y="146304"/>
                  </a:cubicBezTo>
                  <a:cubicBezTo>
                    <a:pt x="-448" y="153807"/>
                    <a:pt x="-448" y="163185"/>
                    <a:pt x="4241" y="171626"/>
                  </a:cubicBezTo>
                  <a:cubicBezTo>
                    <a:pt x="7993" y="178191"/>
                    <a:pt x="16433" y="182880"/>
                    <a:pt x="25812" y="185694"/>
                  </a:cubicBezTo>
                  <a:cubicBezTo>
                    <a:pt x="31439" y="186631"/>
                    <a:pt x="36128" y="187569"/>
                    <a:pt x="41755" y="187569"/>
                  </a:cubicBezTo>
                  <a:cubicBezTo>
                    <a:pt x="57699" y="187569"/>
                    <a:pt x="75518" y="181942"/>
                    <a:pt x="91461" y="170688"/>
                  </a:cubicBezTo>
                  <a:cubicBezTo>
                    <a:pt x="107405" y="160372"/>
                    <a:pt x="123348" y="144428"/>
                    <a:pt x="140229" y="122858"/>
                  </a:cubicBezTo>
                  <a:cubicBezTo>
                    <a:pt x="141167" y="120982"/>
                    <a:pt x="141167" y="119106"/>
                    <a:pt x="140229" y="117231"/>
                  </a:cubicBezTo>
                  <a:cubicBezTo>
                    <a:pt x="135540" y="108790"/>
                    <a:pt x="129913" y="103163"/>
                    <a:pt x="124286" y="100350"/>
                  </a:cubicBezTo>
                  <a:close/>
                  <a:moveTo>
                    <a:pt x="86772" y="163185"/>
                  </a:moveTo>
                  <a:cubicBezTo>
                    <a:pt x="68015" y="176315"/>
                    <a:pt x="46445" y="181004"/>
                    <a:pt x="28625" y="176315"/>
                  </a:cubicBezTo>
                  <a:cubicBezTo>
                    <a:pt x="25812" y="175377"/>
                    <a:pt x="22061" y="174439"/>
                    <a:pt x="19247" y="172564"/>
                  </a:cubicBezTo>
                  <a:cubicBezTo>
                    <a:pt x="19247" y="172564"/>
                    <a:pt x="19247" y="172564"/>
                    <a:pt x="20185" y="172564"/>
                  </a:cubicBezTo>
                  <a:cubicBezTo>
                    <a:pt x="21123" y="172564"/>
                    <a:pt x="22061" y="172564"/>
                    <a:pt x="22061" y="171626"/>
                  </a:cubicBezTo>
                  <a:cubicBezTo>
                    <a:pt x="22998" y="170688"/>
                    <a:pt x="22061" y="168812"/>
                    <a:pt x="21123" y="168812"/>
                  </a:cubicBezTo>
                  <a:cubicBezTo>
                    <a:pt x="17371" y="166937"/>
                    <a:pt x="13620" y="164123"/>
                    <a:pt x="10806" y="161310"/>
                  </a:cubicBezTo>
                  <a:cubicBezTo>
                    <a:pt x="10806" y="161310"/>
                    <a:pt x="10806" y="161310"/>
                    <a:pt x="10806" y="161310"/>
                  </a:cubicBezTo>
                  <a:cubicBezTo>
                    <a:pt x="9869" y="158496"/>
                    <a:pt x="9869" y="154745"/>
                    <a:pt x="9869" y="151931"/>
                  </a:cubicBezTo>
                  <a:cubicBezTo>
                    <a:pt x="11744" y="154745"/>
                    <a:pt x="13620" y="157558"/>
                    <a:pt x="15496" y="159434"/>
                  </a:cubicBezTo>
                  <a:cubicBezTo>
                    <a:pt x="15496" y="160372"/>
                    <a:pt x="16433" y="160372"/>
                    <a:pt x="17371" y="160372"/>
                  </a:cubicBezTo>
                  <a:cubicBezTo>
                    <a:pt x="18309" y="160372"/>
                    <a:pt x="18309" y="160372"/>
                    <a:pt x="19247" y="159434"/>
                  </a:cubicBezTo>
                  <a:cubicBezTo>
                    <a:pt x="20185" y="158496"/>
                    <a:pt x="20185" y="156620"/>
                    <a:pt x="19247" y="155682"/>
                  </a:cubicBezTo>
                  <a:cubicBezTo>
                    <a:pt x="16433" y="151931"/>
                    <a:pt x="12682" y="148180"/>
                    <a:pt x="9869" y="144428"/>
                  </a:cubicBezTo>
                  <a:cubicBezTo>
                    <a:pt x="9869" y="140677"/>
                    <a:pt x="10806" y="136926"/>
                    <a:pt x="11744" y="133174"/>
                  </a:cubicBezTo>
                  <a:cubicBezTo>
                    <a:pt x="13620" y="135988"/>
                    <a:pt x="15496" y="138801"/>
                    <a:pt x="17371" y="141615"/>
                  </a:cubicBezTo>
                  <a:cubicBezTo>
                    <a:pt x="17371" y="142553"/>
                    <a:pt x="18309" y="142553"/>
                    <a:pt x="19247" y="142553"/>
                  </a:cubicBezTo>
                  <a:cubicBezTo>
                    <a:pt x="19247" y="142553"/>
                    <a:pt x="20185" y="142553"/>
                    <a:pt x="20185" y="142553"/>
                  </a:cubicBezTo>
                  <a:cubicBezTo>
                    <a:pt x="21123" y="141615"/>
                    <a:pt x="22061" y="140677"/>
                    <a:pt x="21123" y="139739"/>
                  </a:cubicBezTo>
                  <a:cubicBezTo>
                    <a:pt x="19247" y="135050"/>
                    <a:pt x="16433" y="131298"/>
                    <a:pt x="12682" y="127547"/>
                  </a:cubicBezTo>
                  <a:cubicBezTo>
                    <a:pt x="13620" y="123796"/>
                    <a:pt x="14558" y="120044"/>
                    <a:pt x="15496" y="116293"/>
                  </a:cubicBezTo>
                  <a:cubicBezTo>
                    <a:pt x="17371" y="119106"/>
                    <a:pt x="18309" y="121920"/>
                    <a:pt x="19247" y="124734"/>
                  </a:cubicBezTo>
                  <a:cubicBezTo>
                    <a:pt x="19247" y="125671"/>
                    <a:pt x="20185" y="126609"/>
                    <a:pt x="21123" y="126609"/>
                  </a:cubicBezTo>
                  <a:cubicBezTo>
                    <a:pt x="21123" y="126609"/>
                    <a:pt x="21123" y="126609"/>
                    <a:pt x="22061" y="126609"/>
                  </a:cubicBezTo>
                  <a:cubicBezTo>
                    <a:pt x="22998" y="126609"/>
                    <a:pt x="23936" y="124734"/>
                    <a:pt x="23936" y="123796"/>
                  </a:cubicBezTo>
                  <a:cubicBezTo>
                    <a:pt x="22998" y="119106"/>
                    <a:pt x="21123" y="114417"/>
                    <a:pt x="17371" y="110666"/>
                  </a:cubicBezTo>
                  <a:cubicBezTo>
                    <a:pt x="18309" y="106914"/>
                    <a:pt x="19247" y="104101"/>
                    <a:pt x="21123" y="100350"/>
                  </a:cubicBezTo>
                  <a:cubicBezTo>
                    <a:pt x="22061" y="101287"/>
                    <a:pt x="22061" y="103163"/>
                    <a:pt x="22998" y="105039"/>
                  </a:cubicBezTo>
                  <a:cubicBezTo>
                    <a:pt x="22998" y="105977"/>
                    <a:pt x="23936" y="106914"/>
                    <a:pt x="24874" y="106914"/>
                  </a:cubicBezTo>
                  <a:cubicBezTo>
                    <a:pt x="24874" y="106914"/>
                    <a:pt x="24874" y="106914"/>
                    <a:pt x="25812" y="106914"/>
                  </a:cubicBezTo>
                  <a:cubicBezTo>
                    <a:pt x="26750" y="106914"/>
                    <a:pt x="27688" y="105039"/>
                    <a:pt x="27688" y="104101"/>
                  </a:cubicBezTo>
                  <a:cubicBezTo>
                    <a:pt x="26750" y="101287"/>
                    <a:pt x="25812" y="97536"/>
                    <a:pt x="23936" y="94722"/>
                  </a:cubicBezTo>
                  <a:cubicBezTo>
                    <a:pt x="24874" y="91909"/>
                    <a:pt x="25812" y="89095"/>
                    <a:pt x="27688" y="85344"/>
                  </a:cubicBezTo>
                  <a:cubicBezTo>
                    <a:pt x="29563" y="88158"/>
                    <a:pt x="31439" y="90971"/>
                    <a:pt x="32377" y="94722"/>
                  </a:cubicBezTo>
                  <a:cubicBezTo>
                    <a:pt x="32377" y="95660"/>
                    <a:pt x="33315" y="96598"/>
                    <a:pt x="34253" y="96598"/>
                  </a:cubicBezTo>
                  <a:cubicBezTo>
                    <a:pt x="34253" y="96598"/>
                    <a:pt x="35190" y="96598"/>
                    <a:pt x="35190" y="96598"/>
                  </a:cubicBezTo>
                  <a:cubicBezTo>
                    <a:pt x="36128" y="96598"/>
                    <a:pt x="37066" y="94722"/>
                    <a:pt x="36128" y="93785"/>
                  </a:cubicBezTo>
                  <a:cubicBezTo>
                    <a:pt x="34253" y="89095"/>
                    <a:pt x="32377" y="85344"/>
                    <a:pt x="29563" y="80655"/>
                  </a:cubicBezTo>
                  <a:cubicBezTo>
                    <a:pt x="31439" y="76903"/>
                    <a:pt x="32377" y="73152"/>
                    <a:pt x="34253" y="69401"/>
                  </a:cubicBezTo>
                  <a:cubicBezTo>
                    <a:pt x="37066" y="73152"/>
                    <a:pt x="38942" y="76903"/>
                    <a:pt x="40817" y="80655"/>
                  </a:cubicBezTo>
                  <a:cubicBezTo>
                    <a:pt x="40817" y="81593"/>
                    <a:pt x="41755" y="81593"/>
                    <a:pt x="42693" y="81593"/>
                  </a:cubicBezTo>
                  <a:cubicBezTo>
                    <a:pt x="42693" y="81593"/>
                    <a:pt x="43631" y="81593"/>
                    <a:pt x="43631" y="81593"/>
                  </a:cubicBezTo>
                  <a:cubicBezTo>
                    <a:pt x="44569" y="80655"/>
                    <a:pt x="45507" y="79717"/>
                    <a:pt x="44569" y="78779"/>
                  </a:cubicBezTo>
                  <a:cubicBezTo>
                    <a:pt x="42693" y="73152"/>
                    <a:pt x="38942" y="68463"/>
                    <a:pt x="36128" y="63774"/>
                  </a:cubicBezTo>
                  <a:cubicBezTo>
                    <a:pt x="37066" y="60022"/>
                    <a:pt x="38942" y="56271"/>
                    <a:pt x="38942" y="52519"/>
                  </a:cubicBezTo>
                  <a:lnTo>
                    <a:pt x="42693" y="59084"/>
                  </a:lnTo>
                  <a:cubicBezTo>
                    <a:pt x="42693" y="60022"/>
                    <a:pt x="43631" y="60022"/>
                    <a:pt x="44569" y="60022"/>
                  </a:cubicBezTo>
                  <a:cubicBezTo>
                    <a:pt x="44569" y="60022"/>
                    <a:pt x="45507" y="60022"/>
                    <a:pt x="45507" y="60022"/>
                  </a:cubicBezTo>
                  <a:cubicBezTo>
                    <a:pt x="46445" y="59084"/>
                    <a:pt x="47382" y="58146"/>
                    <a:pt x="46445" y="57209"/>
                  </a:cubicBezTo>
                  <a:lnTo>
                    <a:pt x="38942" y="45017"/>
                  </a:lnTo>
                  <a:cubicBezTo>
                    <a:pt x="38942" y="44079"/>
                    <a:pt x="38942" y="44079"/>
                    <a:pt x="38942" y="43141"/>
                  </a:cubicBezTo>
                  <a:cubicBezTo>
                    <a:pt x="38004" y="35638"/>
                    <a:pt x="35190" y="28135"/>
                    <a:pt x="29563" y="22508"/>
                  </a:cubicBezTo>
                  <a:lnTo>
                    <a:pt x="30501" y="22508"/>
                  </a:lnTo>
                  <a:cubicBezTo>
                    <a:pt x="32377" y="25322"/>
                    <a:pt x="35190" y="27198"/>
                    <a:pt x="37066" y="29073"/>
                  </a:cubicBezTo>
                  <a:lnTo>
                    <a:pt x="38942" y="30949"/>
                  </a:lnTo>
                  <a:cubicBezTo>
                    <a:pt x="41755" y="33762"/>
                    <a:pt x="44569" y="36576"/>
                    <a:pt x="45507" y="40327"/>
                  </a:cubicBezTo>
                  <a:cubicBezTo>
                    <a:pt x="45507" y="41265"/>
                    <a:pt x="46445" y="42203"/>
                    <a:pt x="47382" y="42203"/>
                  </a:cubicBezTo>
                  <a:cubicBezTo>
                    <a:pt x="47382" y="42203"/>
                    <a:pt x="47382" y="42203"/>
                    <a:pt x="48320" y="42203"/>
                  </a:cubicBezTo>
                  <a:cubicBezTo>
                    <a:pt x="49258" y="42203"/>
                    <a:pt x="50196" y="40327"/>
                    <a:pt x="50196" y="39390"/>
                  </a:cubicBezTo>
                  <a:cubicBezTo>
                    <a:pt x="49258" y="34700"/>
                    <a:pt x="45507" y="30949"/>
                    <a:pt x="41755" y="28135"/>
                  </a:cubicBezTo>
                  <a:lnTo>
                    <a:pt x="39880" y="26260"/>
                  </a:lnTo>
                  <a:cubicBezTo>
                    <a:pt x="38004" y="25322"/>
                    <a:pt x="37066" y="23446"/>
                    <a:pt x="35190" y="22508"/>
                  </a:cubicBezTo>
                  <a:lnTo>
                    <a:pt x="48320" y="20633"/>
                  </a:lnTo>
                  <a:cubicBezTo>
                    <a:pt x="52072" y="27198"/>
                    <a:pt x="56761" y="32825"/>
                    <a:pt x="63326" y="37514"/>
                  </a:cubicBezTo>
                  <a:cubicBezTo>
                    <a:pt x="63326" y="37514"/>
                    <a:pt x="64264" y="38452"/>
                    <a:pt x="65201" y="38452"/>
                  </a:cubicBezTo>
                  <a:cubicBezTo>
                    <a:pt x="66139" y="38452"/>
                    <a:pt x="66139" y="38452"/>
                    <a:pt x="67077" y="37514"/>
                  </a:cubicBezTo>
                  <a:cubicBezTo>
                    <a:pt x="68015" y="36576"/>
                    <a:pt x="68015" y="34700"/>
                    <a:pt x="67077" y="33762"/>
                  </a:cubicBezTo>
                  <a:cubicBezTo>
                    <a:pt x="62388" y="30011"/>
                    <a:pt x="58637" y="25322"/>
                    <a:pt x="54885" y="20633"/>
                  </a:cubicBezTo>
                  <a:lnTo>
                    <a:pt x="65201" y="19695"/>
                  </a:lnTo>
                  <a:cubicBezTo>
                    <a:pt x="65201" y="19695"/>
                    <a:pt x="65201" y="19695"/>
                    <a:pt x="65201" y="19695"/>
                  </a:cubicBezTo>
                  <a:cubicBezTo>
                    <a:pt x="68015" y="23446"/>
                    <a:pt x="70829" y="27198"/>
                    <a:pt x="74580" y="30011"/>
                  </a:cubicBezTo>
                  <a:cubicBezTo>
                    <a:pt x="74580" y="30011"/>
                    <a:pt x="75518" y="30949"/>
                    <a:pt x="76456" y="30949"/>
                  </a:cubicBezTo>
                  <a:cubicBezTo>
                    <a:pt x="77393" y="30949"/>
                    <a:pt x="78331" y="30949"/>
                    <a:pt x="78331" y="30011"/>
                  </a:cubicBezTo>
                  <a:cubicBezTo>
                    <a:pt x="79269" y="29073"/>
                    <a:pt x="79269" y="27198"/>
                    <a:pt x="78331" y="26260"/>
                  </a:cubicBezTo>
                  <a:cubicBezTo>
                    <a:pt x="75518" y="24384"/>
                    <a:pt x="73642" y="21570"/>
                    <a:pt x="71766" y="18757"/>
                  </a:cubicBezTo>
                  <a:lnTo>
                    <a:pt x="83958" y="16881"/>
                  </a:lnTo>
                  <a:cubicBezTo>
                    <a:pt x="87710" y="19695"/>
                    <a:pt x="90523" y="22508"/>
                    <a:pt x="93337" y="25322"/>
                  </a:cubicBezTo>
                  <a:cubicBezTo>
                    <a:pt x="93337" y="25322"/>
                    <a:pt x="94275" y="26260"/>
                    <a:pt x="95213" y="26260"/>
                  </a:cubicBezTo>
                  <a:cubicBezTo>
                    <a:pt x="96150" y="26260"/>
                    <a:pt x="96150" y="26260"/>
                    <a:pt x="97088" y="25322"/>
                  </a:cubicBezTo>
                  <a:cubicBezTo>
                    <a:pt x="98026" y="24384"/>
                    <a:pt x="98026" y="22508"/>
                    <a:pt x="97088" y="21570"/>
                  </a:cubicBezTo>
                  <a:cubicBezTo>
                    <a:pt x="95213" y="19695"/>
                    <a:pt x="92399" y="17819"/>
                    <a:pt x="90523" y="15943"/>
                  </a:cubicBezTo>
                  <a:lnTo>
                    <a:pt x="98964" y="15006"/>
                  </a:lnTo>
                  <a:cubicBezTo>
                    <a:pt x="100840" y="17819"/>
                    <a:pt x="103653" y="20633"/>
                    <a:pt x="105529" y="22508"/>
                  </a:cubicBezTo>
                  <a:cubicBezTo>
                    <a:pt x="105529" y="22508"/>
                    <a:pt x="106467" y="23446"/>
                    <a:pt x="107405" y="23446"/>
                  </a:cubicBezTo>
                  <a:cubicBezTo>
                    <a:pt x="108342" y="23446"/>
                    <a:pt x="108342" y="23446"/>
                    <a:pt x="109280" y="22508"/>
                  </a:cubicBezTo>
                  <a:cubicBezTo>
                    <a:pt x="110218" y="21570"/>
                    <a:pt x="110218" y="19695"/>
                    <a:pt x="109280" y="18757"/>
                  </a:cubicBezTo>
                  <a:cubicBezTo>
                    <a:pt x="107405" y="17819"/>
                    <a:pt x="106467" y="15943"/>
                    <a:pt x="104591" y="14068"/>
                  </a:cubicBezTo>
                  <a:lnTo>
                    <a:pt x="116783" y="12192"/>
                  </a:lnTo>
                  <a:cubicBezTo>
                    <a:pt x="111156" y="28135"/>
                    <a:pt x="106467" y="44079"/>
                    <a:pt x="101777" y="60022"/>
                  </a:cubicBezTo>
                  <a:cubicBezTo>
                    <a:pt x="96150" y="77841"/>
                    <a:pt x="90523" y="96598"/>
                    <a:pt x="83958" y="114417"/>
                  </a:cubicBezTo>
                  <a:cubicBezTo>
                    <a:pt x="82083" y="119106"/>
                    <a:pt x="81145" y="124734"/>
                    <a:pt x="81145" y="130361"/>
                  </a:cubicBezTo>
                  <a:cubicBezTo>
                    <a:pt x="82083" y="136926"/>
                    <a:pt x="86772" y="143490"/>
                    <a:pt x="94275" y="143490"/>
                  </a:cubicBezTo>
                  <a:cubicBezTo>
                    <a:pt x="98964" y="143490"/>
                    <a:pt x="102715" y="141615"/>
                    <a:pt x="105529" y="138801"/>
                  </a:cubicBezTo>
                  <a:cubicBezTo>
                    <a:pt x="107405" y="139739"/>
                    <a:pt x="108342" y="139739"/>
                    <a:pt x="110218" y="140677"/>
                  </a:cubicBezTo>
                  <a:cubicBezTo>
                    <a:pt x="110218" y="140677"/>
                    <a:pt x="111156" y="140677"/>
                    <a:pt x="111156" y="140677"/>
                  </a:cubicBezTo>
                  <a:cubicBezTo>
                    <a:pt x="112094" y="140677"/>
                    <a:pt x="113032" y="139739"/>
                    <a:pt x="113032" y="138801"/>
                  </a:cubicBezTo>
                  <a:cubicBezTo>
                    <a:pt x="113032" y="137863"/>
                    <a:pt x="113032" y="135988"/>
                    <a:pt x="111156" y="135988"/>
                  </a:cubicBezTo>
                  <a:cubicBezTo>
                    <a:pt x="110218" y="135988"/>
                    <a:pt x="109280" y="135050"/>
                    <a:pt x="108342" y="135050"/>
                  </a:cubicBezTo>
                  <a:cubicBezTo>
                    <a:pt x="109280" y="134112"/>
                    <a:pt x="110218" y="133174"/>
                    <a:pt x="110218" y="132236"/>
                  </a:cubicBezTo>
                  <a:lnTo>
                    <a:pt x="111156" y="130361"/>
                  </a:lnTo>
                  <a:cubicBezTo>
                    <a:pt x="112094" y="130361"/>
                    <a:pt x="112094" y="131298"/>
                    <a:pt x="113032" y="131298"/>
                  </a:cubicBezTo>
                  <a:cubicBezTo>
                    <a:pt x="113032" y="131298"/>
                    <a:pt x="113969" y="132236"/>
                    <a:pt x="114907" y="132236"/>
                  </a:cubicBezTo>
                  <a:cubicBezTo>
                    <a:pt x="115845" y="132236"/>
                    <a:pt x="115845" y="132236"/>
                    <a:pt x="116783" y="131298"/>
                  </a:cubicBezTo>
                  <a:cubicBezTo>
                    <a:pt x="117721" y="130361"/>
                    <a:pt x="117721" y="128485"/>
                    <a:pt x="116783" y="127547"/>
                  </a:cubicBezTo>
                  <a:cubicBezTo>
                    <a:pt x="115845" y="126609"/>
                    <a:pt x="114907" y="126609"/>
                    <a:pt x="113969" y="125671"/>
                  </a:cubicBezTo>
                  <a:lnTo>
                    <a:pt x="116783" y="120982"/>
                  </a:lnTo>
                  <a:cubicBezTo>
                    <a:pt x="117721" y="120982"/>
                    <a:pt x="118659" y="121920"/>
                    <a:pt x="119597" y="121920"/>
                  </a:cubicBezTo>
                  <a:cubicBezTo>
                    <a:pt x="119597" y="121920"/>
                    <a:pt x="120534" y="121920"/>
                    <a:pt x="120534" y="121920"/>
                  </a:cubicBezTo>
                  <a:cubicBezTo>
                    <a:pt x="121472" y="121920"/>
                    <a:pt x="122410" y="121920"/>
                    <a:pt x="122410" y="120982"/>
                  </a:cubicBezTo>
                  <a:cubicBezTo>
                    <a:pt x="123348" y="120044"/>
                    <a:pt x="122410" y="118169"/>
                    <a:pt x="121472" y="118169"/>
                  </a:cubicBezTo>
                  <a:cubicBezTo>
                    <a:pt x="120534" y="117231"/>
                    <a:pt x="119597" y="117231"/>
                    <a:pt x="118659" y="117231"/>
                  </a:cubicBezTo>
                  <a:lnTo>
                    <a:pt x="120534" y="114417"/>
                  </a:lnTo>
                  <a:lnTo>
                    <a:pt x="123348" y="116293"/>
                  </a:lnTo>
                  <a:cubicBezTo>
                    <a:pt x="123348" y="116293"/>
                    <a:pt x="124286" y="116293"/>
                    <a:pt x="124286" y="116293"/>
                  </a:cubicBezTo>
                  <a:cubicBezTo>
                    <a:pt x="125224" y="116293"/>
                    <a:pt x="126161" y="116293"/>
                    <a:pt x="126161" y="115355"/>
                  </a:cubicBezTo>
                  <a:cubicBezTo>
                    <a:pt x="126161" y="115355"/>
                    <a:pt x="126161" y="114417"/>
                    <a:pt x="126161" y="114417"/>
                  </a:cubicBezTo>
                  <a:cubicBezTo>
                    <a:pt x="127099" y="116293"/>
                    <a:pt x="128975" y="117231"/>
                    <a:pt x="130851" y="119106"/>
                  </a:cubicBezTo>
                  <a:cubicBezTo>
                    <a:pt x="115845" y="138801"/>
                    <a:pt x="100840" y="152869"/>
                    <a:pt x="86772" y="163185"/>
                  </a:cubicBezTo>
                  <a:close/>
                </a:path>
              </a:pathLst>
            </a:custGeom>
            <a:grpFill/>
            <a:ln w="9378" cap="flat">
              <a:noFill/>
              <a:prstDash val="solid"/>
              <a:miter/>
            </a:ln>
          </p:spPr>
          <p:txBody>
            <a:bodyPr rtlCol="0" anchor="ctr"/>
            <a:lstStyle/>
            <a:p>
              <a:endParaRPr lang="fr-FR"/>
            </a:p>
          </p:txBody>
        </p:sp>
      </p:grpSp>
      <p:sp>
        <p:nvSpPr>
          <p:cNvPr id="9" name="ZoneTexte 8">
            <a:extLst>
              <a:ext uri="{FF2B5EF4-FFF2-40B4-BE49-F238E27FC236}">
                <a16:creationId xmlns:a16="http://schemas.microsoft.com/office/drawing/2014/main" id="{4A4AE0CE-2696-6215-6FD3-D1D32050A97F}"/>
              </a:ext>
            </a:extLst>
          </p:cNvPr>
          <p:cNvSpPr txBox="1"/>
          <p:nvPr/>
        </p:nvSpPr>
        <p:spPr>
          <a:xfrm>
            <a:off x="412736" y="4659368"/>
            <a:ext cx="9625183" cy="461665"/>
          </a:xfrm>
          <a:prstGeom prst="rect">
            <a:avLst/>
          </a:prstGeom>
          <a:noFill/>
        </p:spPr>
        <p:txBody>
          <a:bodyPr wrap="square" rtlCol="0">
            <a:spAutoFit/>
          </a:bodyPr>
          <a:lstStyle/>
          <a:p>
            <a:r>
              <a:rPr lang="fr-FR" sz="2400" b="1">
                <a:solidFill>
                  <a:schemeClr val="accent5">
                    <a:lumMod val="50000"/>
                  </a:schemeClr>
                </a:solidFill>
              </a:rPr>
              <a:t>Les jeunes accompagnés en Missions Locales</a:t>
            </a:r>
          </a:p>
        </p:txBody>
      </p:sp>
      <p:sp>
        <p:nvSpPr>
          <p:cNvPr id="11" name="Rectangle : coins arrondis 10">
            <a:extLst>
              <a:ext uri="{FF2B5EF4-FFF2-40B4-BE49-F238E27FC236}">
                <a16:creationId xmlns:a16="http://schemas.microsoft.com/office/drawing/2014/main" id="{59AC4B82-EEDB-FFCE-3EB7-F1970AFEC77B}"/>
              </a:ext>
            </a:extLst>
          </p:cNvPr>
          <p:cNvSpPr/>
          <p:nvPr/>
        </p:nvSpPr>
        <p:spPr>
          <a:xfrm>
            <a:off x="8335432" y="2787703"/>
            <a:ext cx="1908014" cy="333582"/>
          </a:xfrm>
          <a:prstGeom prst="roundRect">
            <a:avLst>
              <a:gd name="adj" fmla="val 7971"/>
            </a:avLst>
          </a:prstGeom>
          <a:solidFill>
            <a:schemeClr val="accent5">
              <a:lumMod val="20000"/>
              <a:lumOff val="80000"/>
            </a:schemeClr>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a:solidFill>
                  <a:schemeClr val="accent5"/>
                </a:solidFill>
              </a:rPr>
              <a:t>Les données clés</a:t>
            </a:r>
          </a:p>
        </p:txBody>
      </p:sp>
      <p:sp>
        <p:nvSpPr>
          <p:cNvPr id="5" name="ZoneTexte 4">
            <a:extLst>
              <a:ext uri="{FF2B5EF4-FFF2-40B4-BE49-F238E27FC236}">
                <a16:creationId xmlns:a16="http://schemas.microsoft.com/office/drawing/2014/main" id="{467F1EBF-9DD1-AE43-A843-A426F7FFB31B}"/>
              </a:ext>
            </a:extLst>
          </p:cNvPr>
          <p:cNvSpPr txBox="1"/>
          <p:nvPr/>
        </p:nvSpPr>
        <p:spPr>
          <a:xfrm>
            <a:off x="375903" y="1885033"/>
            <a:ext cx="9625183" cy="523220"/>
          </a:xfrm>
          <a:prstGeom prst="rect">
            <a:avLst/>
          </a:prstGeom>
          <a:noFill/>
        </p:spPr>
        <p:txBody>
          <a:bodyPr wrap="square" rtlCol="0">
            <a:spAutoFit/>
          </a:bodyPr>
          <a:lstStyle/>
          <a:p>
            <a:r>
              <a:rPr lang="fr-FR" sz="2800" b="1">
                <a:solidFill>
                  <a:schemeClr val="accent5">
                    <a:lumMod val="50000"/>
                  </a:schemeClr>
                </a:solidFill>
              </a:rPr>
              <a:t>Les salariés en insertion dans les SIAE</a:t>
            </a:r>
          </a:p>
        </p:txBody>
      </p:sp>
      <p:sp>
        <p:nvSpPr>
          <p:cNvPr id="7" name="ZoneTexte 6">
            <a:extLst>
              <a:ext uri="{FF2B5EF4-FFF2-40B4-BE49-F238E27FC236}">
                <a16:creationId xmlns:a16="http://schemas.microsoft.com/office/drawing/2014/main" id="{9E963E41-F209-9037-FA33-F85DCF14D744}"/>
              </a:ext>
            </a:extLst>
          </p:cNvPr>
          <p:cNvSpPr txBox="1"/>
          <p:nvPr/>
        </p:nvSpPr>
        <p:spPr>
          <a:xfrm>
            <a:off x="412736" y="2267868"/>
            <a:ext cx="9756936" cy="707886"/>
          </a:xfrm>
          <a:prstGeom prst="rect">
            <a:avLst/>
          </a:prstGeom>
          <a:noFill/>
        </p:spPr>
        <p:txBody>
          <a:bodyPr wrap="square" rtlCol="0">
            <a:spAutoFit/>
          </a:bodyPr>
          <a:lstStyle/>
          <a:p>
            <a:pPr marL="285750" indent="-285750">
              <a:buFont typeface="Arial" panose="020B0604020202020204" pitchFamily="34" charset="0"/>
              <a:buChar char="•"/>
            </a:pPr>
            <a:r>
              <a:rPr lang="fr-FR" sz="2400" b="1">
                <a:solidFill>
                  <a:schemeClr val="accent5"/>
                </a:solidFill>
              </a:rPr>
              <a:t>1,9 % </a:t>
            </a:r>
            <a:r>
              <a:rPr lang="fr-FR">
                <a:solidFill>
                  <a:schemeClr val="accent5"/>
                </a:solidFill>
              </a:rPr>
              <a:t>des salariés en insertion sont bénéficiaires de l’obligation d’emploi</a:t>
            </a:r>
          </a:p>
          <a:p>
            <a:pPr marL="623888"/>
            <a:r>
              <a:rPr lang="fr-FR" sz="1600" i="1"/>
              <a:t>2,3% en France métropolitaine</a:t>
            </a:r>
          </a:p>
        </p:txBody>
      </p:sp>
      <p:sp>
        <p:nvSpPr>
          <p:cNvPr id="15" name="ZoneTexte 14">
            <a:extLst>
              <a:ext uri="{FF2B5EF4-FFF2-40B4-BE49-F238E27FC236}">
                <a16:creationId xmlns:a16="http://schemas.microsoft.com/office/drawing/2014/main" id="{C0DC649D-1B07-2F07-AFED-C781DF38FE43}"/>
              </a:ext>
            </a:extLst>
          </p:cNvPr>
          <p:cNvSpPr txBox="1"/>
          <p:nvPr/>
        </p:nvSpPr>
        <p:spPr>
          <a:xfrm>
            <a:off x="4472248" y="3016407"/>
            <a:ext cx="1432491" cy="1569660"/>
          </a:xfrm>
          <a:prstGeom prst="rect">
            <a:avLst/>
          </a:prstGeom>
          <a:noFill/>
        </p:spPr>
        <p:txBody>
          <a:bodyPr wrap="square" rtlCol="0">
            <a:spAutoFit/>
          </a:bodyPr>
          <a:lstStyle/>
          <a:p>
            <a:pPr marL="285750" indent="-285750">
              <a:buFont typeface="Arial" panose="020B0604020202020204" pitchFamily="34" charset="0"/>
              <a:buChar char="•"/>
            </a:pPr>
            <a:r>
              <a:rPr lang="fr-FR" sz="2400"/>
              <a:t>3 %</a:t>
            </a:r>
          </a:p>
          <a:p>
            <a:pPr marL="285750" indent="-285750">
              <a:buFont typeface="Arial" panose="020B0604020202020204" pitchFamily="34" charset="0"/>
              <a:buChar char="•"/>
            </a:pPr>
            <a:r>
              <a:rPr lang="fr-FR" sz="2400"/>
              <a:t>5 %</a:t>
            </a:r>
          </a:p>
          <a:p>
            <a:pPr marL="285750" indent="-285750">
              <a:buFont typeface="Arial" panose="020B0604020202020204" pitchFamily="34" charset="0"/>
              <a:buChar char="•"/>
            </a:pPr>
            <a:r>
              <a:rPr lang="fr-FR" sz="2400"/>
              <a:t>7 % </a:t>
            </a:r>
          </a:p>
          <a:p>
            <a:pPr marL="285750" indent="-285750">
              <a:buFont typeface="Arial" panose="020B0604020202020204" pitchFamily="34" charset="0"/>
              <a:buChar char="•"/>
            </a:pPr>
            <a:r>
              <a:rPr lang="fr-FR" sz="2400"/>
              <a:t>10 %</a:t>
            </a:r>
          </a:p>
        </p:txBody>
      </p:sp>
      <p:sp>
        <p:nvSpPr>
          <p:cNvPr id="19" name="Rectangle 18">
            <a:extLst>
              <a:ext uri="{FF2B5EF4-FFF2-40B4-BE49-F238E27FC236}">
                <a16:creationId xmlns:a16="http://schemas.microsoft.com/office/drawing/2014/main" id="{889007D3-3877-D284-AF20-098AC1C85612}"/>
              </a:ext>
            </a:extLst>
          </p:cNvPr>
          <p:cNvSpPr/>
          <p:nvPr/>
        </p:nvSpPr>
        <p:spPr>
          <a:xfrm>
            <a:off x="4504899" y="4161277"/>
            <a:ext cx="1004954" cy="367161"/>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ZoneTexte 19">
            <a:extLst>
              <a:ext uri="{FF2B5EF4-FFF2-40B4-BE49-F238E27FC236}">
                <a16:creationId xmlns:a16="http://schemas.microsoft.com/office/drawing/2014/main" id="{97129BEC-E9F8-0D32-0E70-DC1A048A87D0}"/>
              </a:ext>
            </a:extLst>
          </p:cNvPr>
          <p:cNvSpPr txBox="1"/>
          <p:nvPr/>
        </p:nvSpPr>
        <p:spPr>
          <a:xfrm>
            <a:off x="7152841" y="3181343"/>
            <a:ext cx="3274078" cy="830997"/>
          </a:xfrm>
          <a:prstGeom prst="rect">
            <a:avLst/>
          </a:prstGeom>
          <a:noFill/>
        </p:spPr>
        <p:txBody>
          <a:bodyPr wrap="square" rtlCol="0">
            <a:spAutoFit/>
          </a:bodyPr>
          <a:lstStyle/>
          <a:p>
            <a:pPr marL="285750" indent="-285750">
              <a:buFont typeface="Arial" panose="020B0604020202020204" pitchFamily="34" charset="0"/>
              <a:buChar char="•"/>
            </a:pPr>
            <a:r>
              <a:rPr lang="fr-FR" sz="2400" b="1">
                <a:solidFill>
                  <a:schemeClr val="accent5"/>
                </a:solidFill>
              </a:rPr>
              <a:t>460 SIAE </a:t>
            </a:r>
            <a:r>
              <a:rPr lang="fr-FR">
                <a:solidFill>
                  <a:schemeClr val="accent5"/>
                </a:solidFill>
              </a:rPr>
              <a:t>en </a:t>
            </a:r>
            <a:r>
              <a:rPr lang="fr-FR" err="1">
                <a:solidFill>
                  <a:schemeClr val="accent5"/>
                </a:solidFill>
              </a:rPr>
              <a:t>HdF</a:t>
            </a:r>
            <a:endParaRPr lang="fr-FR">
              <a:solidFill>
                <a:schemeClr val="accent5"/>
              </a:solidFill>
            </a:endParaRPr>
          </a:p>
          <a:p>
            <a:pPr marL="285750" indent="-285750">
              <a:buFont typeface="Arial" panose="020B0604020202020204" pitchFamily="34" charset="0"/>
              <a:buChar char="•"/>
            </a:pPr>
            <a:r>
              <a:rPr lang="fr-FR" sz="2400" b="1">
                <a:solidFill>
                  <a:schemeClr val="accent5"/>
                </a:solidFill>
              </a:rPr>
              <a:t>43 089 </a:t>
            </a:r>
            <a:r>
              <a:rPr lang="fr-FR">
                <a:solidFill>
                  <a:schemeClr val="accent5"/>
                </a:solidFill>
              </a:rPr>
              <a:t>salariés en insertion </a:t>
            </a:r>
          </a:p>
        </p:txBody>
      </p:sp>
      <p:sp>
        <p:nvSpPr>
          <p:cNvPr id="22" name="ZoneTexte 21">
            <a:extLst>
              <a:ext uri="{FF2B5EF4-FFF2-40B4-BE49-F238E27FC236}">
                <a16:creationId xmlns:a16="http://schemas.microsoft.com/office/drawing/2014/main" id="{C9FEFACD-1B13-38C2-52B4-C9ED0B3F17D4}"/>
              </a:ext>
            </a:extLst>
          </p:cNvPr>
          <p:cNvSpPr txBox="1"/>
          <p:nvPr/>
        </p:nvSpPr>
        <p:spPr>
          <a:xfrm>
            <a:off x="5489171" y="4151754"/>
            <a:ext cx="2472267" cy="338554"/>
          </a:xfrm>
          <a:prstGeom prst="rect">
            <a:avLst/>
          </a:prstGeom>
          <a:noFill/>
        </p:spPr>
        <p:txBody>
          <a:bodyPr wrap="square" rtlCol="0">
            <a:spAutoFit/>
          </a:bodyPr>
          <a:lstStyle/>
          <a:p>
            <a:r>
              <a:rPr lang="fr-FR" sz="1600" i="1"/>
              <a:t>(+0,7 points en 1 an)</a:t>
            </a:r>
          </a:p>
        </p:txBody>
      </p:sp>
      <p:sp>
        <p:nvSpPr>
          <p:cNvPr id="25" name="ZoneTexte 24">
            <a:extLst>
              <a:ext uri="{FF2B5EF4-FFF2-40B4-BE49-F238E27FC236}">
                <a16:creationId xmlns:a16="http://schemas.microsoft.com/office/drawing/2014/main" id="{1B82F225-9717-FFAA-3D9D-FFA3FE3A8716}"/>
              </a:ext>
            </a:extLst>
          </p:cNvPr>
          <p:cNvSpPr txBox="1"/>
          <p:nvPr/>
        </p:nvSpPr>
        <p:spPr>
          <a:xfrm>
            <a:off x="2963458" y="5445773"/>
            <a:ext cx="1432491" cy="1569660"/>
          </a:xfrm>
          <a:prstGeom prst="rect">
            <a:avLst/>
          </a:prstGeom>
          <a:noFill/>
        </p:spPr>
        <p:txBody>
          <a:bodyPr wrap="square" rtlCol="0">
            <a:spAutoFit/>
          </a:bodyPr>
          <a:lstStyle/>
          <a:p>
            <a:pPr marL="285750" indent="-285750">
              <a:buFont typeface="Arial" panose="020B0604020202020204" pitchFamily="34" charset="0"/>
              <a:buChar char="•"/>
            </a:pPr>
            <a:r>
              <a:rPr lang="fr-FR" sz="2400"/>
              <a:t>3,4 %</a:t>
            </a:r>
          </a:p>
          <a:p>
            <a:pPr marL="285750" indent="-285750">
              <a:buFont typeface="Arial" panose="020B0604020202020204" pitchFamily="34" charset="0"/>
              <a:buChar char="•"/>
            </a:pPr>
            <a:r>
              <a:rPr lang="fr-FR" sz="2400"/>
              <a:t>5,1 %</a:t>
            </a:r>
          </a:p>
          <a:p>
            <a:pPr marL="285750" indent="-285750">
              <a:buFont typeface="Arial" panose="020B0604020202020204" pitchFamily="34" charset="0"/>
              <a:buChar char="•"/>
            </a:pPr>
            <a:r>
              <a:rPr lang="fr-FR" sz="2400"/>
              <a:t>7,8 % </a:t>
            </a:r>
          </a:p>
          <a:p>
            <a:pPr marL="285750" indent="-285750">
              <a:buFont typeface="Arial" panose="020B0604020202020204" pitchFamily="34" charset="0"/>
              <a:buChar char="•"/>
            </a:pPr>
            <a:r>
              <a:rPr lang="fr-FR" sz="2400"/>
              <a:t>11,9 %</a:t>
            </a:r>
          </a:p>
        </p:txBody>
      </p:sp>
      <p:sp>
        <p:nvSpPr>
          <p:cNvPr id="26" name="Rectangle 25">
            <a:extLst>
              <a:ext uri="{FF2B5EF4-FFF2-40B4-BE49-F238E27FC236}">
                <a16:creationId xmlns:a16="http://schemas.microsoft.com/office/drawing/2014/main" id="{962232BC-22BC-E959-4EF0-73337D11B725}"/>
              </a:ext>
            </a:extLst>
          </p:cNvPr>
          <p:cNvSpPr/>
          <p:nvPr/>
        </p:nvSpPr>
        <p:spPr>
          <a:xfrm>
            <a:off x="3044297" y="5863442"/>
            <a:ext cx="1004954" cy="367161"/>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 name="ZoneTexte 26">
            <a:extLst>
              <a:ext uri="{FF2B5EF4-FFF2-40B4-BE49-F238E27FC236}">
                <a16:creationId xmlns:a16="http://schemas.microsoft.com/office/drawing/2014/main" id="{3020F9BF-C7E1-E159-7DAA-86DA44176DA9}"/>
              </a:ext>
            </a:extLst>
          </p:cNvPr>
          <p:cNvSpPr txBox="1"/>
          <p:nvPr/>
        </p:nvSpPr>
        <p:spPr>
          <a:xfrm>
            <a:off x="4092422" y="5863442"/>
            <a:ext cx="2472267" cy="338554"/>
          </a:xfrm>
          <a:prstGeom prst="rect">
            <a:avLst/>
          </a:prstGeom>
          <a:noFill/>
        </p:spPr>
        <p:txBody>
          <a:bodyPr wrap="square" rtlCol="0">
            <a:spAutoFit/>
          </a:bodyPr>
          <a:lstStyle/>
          <a:p>
            <a:r>
              <a:rPr lang="fr-FR" sz="1600" i="1"/>
              <a:t>(4,6 % en 2023)</a:t>
            </a:r>
          </a:p>
        </p:txBody>
      </p:sp>
      <p:grpSp>
        <p:nvGrpSpPr>
          <p:cNvPr id="28" name="Graphique 79">
            <a:extLst>
              <a:ext uri="{FF2B5EF4-FFF2-40B4-BE49-F238E27FC236}">
                <a16:creationId xmlns:a16="http://schemas.microsoft.com/office/drawing/2014/main" id="{D855A9C9-A9E1-8AB5-6091-28733782890A}"/>
              </a:ext>
            </a:extLst>
          </p:cNvPr>
          <p:cNvGrpSpPr/>
          <p:nvPr/>
        </p:nvGrpSpPr>
        <p:grpSpPr>
          <a:xfrm>
            <a:off x="9710650" y="4502628"/>
            <a:ext cx="532796" cy="607724"/>
            <a:chOff x="3090432" y="5032180"/>
            <a:chExt cx="532796" cy="607724"/>
          </a:xfrm>
          <a:solidFill>
            <a:schemeClr val="accent5">
              <a:lumMod val="50000"/>
            </a:schemeClr>
          </a:solidFill>
        </p:grpSpPr>
        <p:sp>
          <p:nvSpPr>
            <p:cNvPr id="29" name="Forme libre 264">
              <a:extLst>
                <a:ext uri="{FF2B5EF4-FFF2-40B4-BE49-F238E27FC236}">
                  <a16:creationId xmlns:a16="http://schemas.microsoft.com/office/drawing/2014/main" id="{694FA58E-3AF4-66B7-87DB-0CCE3AC13F02}"/>
                </a:ext>
              </a:extLst>
            </p:cNvPr>
            <p:cNvSpPr/>
            <p:nvPr/>
          </p:nvSpPr>
          <p:spPr>
            <a:xfrm>
              <a:off x="3090432" y="5032180"/>
              <a:ext cx="532796" cy="607724"/>
            </a:xfrm>
            <a:custGeom>
              <a:avLst/>
              <a:gdLst>
                <a:gd name="connsiteX0" fmla="*/ 510188 w 532796"/>
                <a:gd name="connsiteY0" fmla="*/ 436098 h 607724"/>
                <a:gd name="connsiteX1" fmla="*/ 528007 w 532796"/>
                <a:gd name="connsiteY1" fmla="*/ 361071 h 607724"/>
                <a:gd name="connsiteX2" fmla="*/ 529883 w 532796"/>
                <a:gd name="connsiteY2" fmla="*/ 205388 h 607724"/>
                <a:gd name="connsiteX3" fmla="*/ 520505 w 532796"/>
                <a:gd name="connsiteY3" fmla="*/ 74090 h 607724"/>
                <a:gd name="connsiteX4" fmla="*/ 477364 w 532796"/>
                <a:gd name="connsiteY4" fmla="*/ 8441 h 607724"/>
                <a:gd name="connsiteX5" fmla="*/ 424844 w 532796"/>
                <a:gd name="connsiteY5" fmla="*/ 0 h 607724"/>
                <a:gd name="connsiteX6" fmla="*/ 116293 w 532796"/>
                <a:gd name="connsiteY6" fmla="*/ 0 h 607724"/>
                <a:gd name="connsiteX7" fmla="*/ 25322 w 532796"/>
                <a:gd name="connsiteY7" fmla="*/ 25322 h 607724"/>
                <a:gd name="connsiteX8" fmla="*/ 0 w 532796"/>
                <a:gd name="connsiteY8" fmla="*/ 110666 h 607724"/>
                <a:gd name="connsiteX9" fmla="*/ 938 w 532796"/>
                <a:gd name="connsiteY9" fmla="*/ 113479 h 607724"/>
                <a:gd name="connsiteX10" fmla="*/ 938 w 532796"/>
                <a:gd name="connsiteY10" fmla="*/ 135050 h 607724"/>
                <a:gd name="connsiteX11" fmla="*/ 5627 w 532796"/>
                <a:gd name="connsiteY11" fmla="*/ 392958 h 607724"/>
                <a:gd name="connsiteX12" fmla="*/ 73152 w 532796"/>
                <a:gd name="connsiteY12" fmla="*/ 465172 h 607724"/>
                <a:gd name="connsiteX13" fmla="*/ 189445 w 532796"/>
                <a:gd name="connsiteY13" fmla="*/ 472674 h 607724"/>
                <a:gd name="connsiteX14" fmla="*/ 259783 w 532796"/>
                <a:gd name="connsiteY14" fmla="*/ 604911 h 607724"/>
                <a:gd name="connsiteX15" fmla="*/ 264473 w 532796"/>
                <a:gd name="connsiteY15" fmla="*/ 607724 h 607724"/>
                <a:gd name="connsiteX16" fmla="*/ 264473 w 532796"/>
                <a:gd name="connsiteY16" fmla="*/ 607724 h 607724"/>
                <a:gd name="connsiteX17" fmla="*/ 269162 w 532796"/>
                <a:gd name="connsiteY17" fmla="*/ 604911 h 607724"/>
                <a:gd name="connsiteX18" fmla="*/ 301986 w 532796"/>
                <a:gd name="connsiteY18" fmla="*/ 535510 h 607724"/>
                <a:gd name="connsiteX19" fmla="*/ 333873 w 532796"/>
                <a:gd name="connsiteY19" fmla="*/ 467985 h 607724"/>
                <a:gd name="connsiteX20" fmla="*/ 422969 w 532796"/>
                <a:gd name="connsiteY20" fmla="*/ 467047 h 607724"/>
                <a:gd name="connsiteX21" fmla="*/ 510188 w 532796"/>
                <a:gd name="connsiteY21" fmla="*/ 436098 h 607724"/>
                <a:gd name="connsiteX22" fmla="*/ 479239 w 532796"/>
                <a:gd name="connsiteY22" fmla="*/ 53457 h 607724"/>
                <a:gd name="connsiteX23" fmla="*/ 482991 w 532796"/>
                <a:gd name="connsiteY23" fmla="*/ 45017 h 607724"/>
                <a:gd name="connsiteX24" fmla="*/ 488618 w 532796"/>
                <a:gd name="connsiteY24" fmla="*/ 30011 h 607724"/>
                <a:gd name="connsiteX25" fmla="*/ 490494 w 532796"/>
                <a:gd name="connsiteY25" fmla="*/ 32825 h 607724"/>
                <a:gd name="connsiteX26" fmla="*/ 481115 w 532796"/>
                <a:gd name="connsiteY26" fmla="*/ 56271 h 607724"/>
                <a:gd name="connsiteX27" fmla="*/ 479239 w 532796"/>
                <a:gd name="connsiteY27" fmla="*/ 53457 h 607724"/>
                <a:gd name="connsiteX28" fmla="*/ 494245 w 532796"/>
                <a:gd name="connsiteY28" fmla="*/ 36576 h 607724"/>
                <a:gd name="connsiteX29" fmla="*/ 497996 w 532796"/>
                <a:gd name="connsiteY29" fmla="*/ 43141 h 607724"/>
                <a:gd name="connsiteX30" fmla="*/ 489556 w 532796"/>
                <a:gd name="connsiteY30" fmla="*/ 60960 h 607724"/>
                <a:gd name="connsiteX31" fmla="*/ 486742 w 532796"/>
                <a:gd name="connsiteY31" fmla="*/ 58146 h 607724"/>
                <a:gd name="connsiteX32" fmla="*/ 485804 w 532796"/>
                <a:gd name="connsiteY32" fmla="*/ 57209 h 607724"/>
                <a:gd name="connsiteX33" fmla="*/ 494245 w 532796"/>
                <a:gd name="connsiteY33" fmla="*/ 36576 h 607724"/>
                <a:gd name="connsiteX34" fmla="*/ 501748 w 532796"/>
                <a:gd name="connsiteY34" fmla="*/ 48768 h 607724"/>
                <a:gd name="connsiteX35" fmla="*/ 503623 w 532796"/>
                <a:gd name="connsiteY35" fmla="*/ 52519 h 607724"/>
                <a:gd name="connsiteX36" fmla="*/ 497058 w 532796"/>
                <a:gd name="connsiteY36" fmla="*/ 66587 h 607724"/>
                <a:gd name="connsiteX37" fmla="*/ 494245 w 532796"/>
                <a:gd name="connsiteY37" fmla="*/ 63774 h 607724"/>
                <a:gd name="connsiteX38" fmla="*/ 501748 w 532796"/>
                <a:gd name="connsiteY38" fmla="*/ 48768 h 607724"/>
                <a:gd name="connsiteX39" fmla="*/ 507375 w 532796"/>
                <a:gd name="connsiteY39" fmla="*/ 62836 h 607724"/>
                <a:gd name="connsiteX40" fmla="*/ 502686 w 532796"/>
                <a:gd name="connsiteY40" fmla="*/ 73152 h 607724"/>
                <a:gd name="connsiteX41" fmla="*/ 500810 w 532796"/>
                <a:gd name="connsiteY41" fmla="*/ 71276 h 607724"/>
                <a:gd name="connsiteX42" fmla="*/ 505499 w 532796"/>
                <a:gd name="connsiteY42" fmla="*/ 59084 h 607724"/>
                <a:gd name="connsiteX43" fmla="*/ 507375 w 532796"/>
                <a:gd name="connsiteY43" fmla="*/ 62836 h 607724"/>
                <a:gd name="connsiteX44" fmla="*/ 509250 w 532796"/>
                <a:gd name="connsiteY44" fmla="*/ 69401 h 607724"/>
                <a:gd name="connsiteX45" fmla="*/ 511126 w 532796"/>
                <a:gd name="connsiteY45" fmla="*/ 75028 h 607724"/>
                <a:gd name="connsiteX46" fmla="*/ 508313 w 532796"/>
                <a:gd name="connsiteY46" fmla="*/ 80655 h 607724"/>
                <a:gd name="connsiteX47" fmla="*/ 505499 w 532796"/>
                <a:gd name="connsiteY47" fmla="*/ 76903 h 607724"/>
                <a:gd name="connsiteX48" fmla="*/ 509250 w 532796"/>
                <a:gd name="connsiteY48" fmla="*/ 69401 h 607724"/>
                <a:gd name="connsiteX49" fmla="*/ 515815 w 532796"/>
                <a:gd name="connsiteY49" fmla="*/ 94722 h 607724"/>
                <a:gd name="connsiteX50" fmla="*/ 514878 w 532796"/>
                <a:gd name="connsiteY50" fmla="*/ 93785 h 607724"/>
                <a:gd name="connsiteX51" fmla="*/ 514878 w 532796"/>
                <a:gd name="connsiteY51" fmla="*/ 92847 h 607724"/>
                <a:gd name="connsiteX52" fmla="*/ 515815 w 532796"/>
                <a:gd name="connsiteY52" fmla="*/ 94722 h 607724"/>
                <a:gd name="connsiteX53" fmla="*/ 513002 w 532796"/>
                <a:gd name="connsiteY53" fmla="*/ 82530 h 607724"/>
                <a:gd name="connsiteX54" fmla="*/ 513940 w 532796"/>
                <a:gd name="connsiteY54" fmla="*/ 86282 h 607724"/>
                <a:gd name="connsiteX55" fmla="*/ 513002 w 532796"/>
                <a:gd name="connsiteY55" fmla="*/ 89095 h 607724"/>
                <a:gd name="connsiteX56" fmla="*/ 511126 w 532796"/>
                <a:gd name="connsiteY56" fmla="*/ 86282 h 607724"/>
                <a:gd name="connsiteX57" fmla="*/ 513002 w 532796"/>
                <a:gd name="connsiteY57" fmla="*/ 82530 h 607724"/>
                <a:gd name="connsiteX58" fmla="*/ 484866 w 532796"/>
                <a:gd name="connsiteY58" fmla="*/ 25322 h 607724"/>
                <a:gd name="connsiteX59" fmla="*/ 478302 w 532796"/>
                <a:gd name="connsiteY59" fmla="*/ 43141 h 607724"/>
                <a:gd name="connsiteX60" fmla="*/ 474550 w 532796"/>
                <a:gd name="connsiteY60" fmla="*/ 50644 h 607724"/>
                <a:gd name="connsiteX61" fmla="*/ 467985 w 532796"/>
                <a:gd name="connsiteY61" fmla="*/ 47830 h 607724"/>
                <a:gd name="connsiteX62" fmla="*/ 479239 w 532796"/>
                <a:gd name="connsiteY62" fmla="*/ 20633 h 607724"/>
                <a:gd name="connsiteX63" fmla="*/ 484866 w 532796"/>
                <a:gd name="connsiteY63" fmla="*/ 25322 h 607724"/>
                <a:gd name="connsiteX64" fmla="*/ 475488 w 532796"/>
                <a:gd name="connsiteY64" fmla="*/ 18757 h 607724"/>
                <a:gd name="connsiteX65" fmla="*/ 464234 w 532796"/>
                <a:gd name="connsiteY65" fmla="*/ 46892 h 607724"/>
                <a:gd name="connsiteX66" fmla="*/ 459545 w 532796"/>
                <a:gd name="connsiteY66" fmla="*/ 45017 h 607724"/>
                <a:gd name="connsiteX67" fmla="*/ 468923 w 532796"/>
                <a:gd name="connsiteY67" fmla="*/ 15006 h 607724"/>
                <a:gd name="connsiteX68" fmla="*/ 473612 w 532796"/>
                <a:gd name="connsiteY68" fmla="*/ 16881 h 607724"/>
                <a:gd name="connsiteX69" fmla="*/ 475488 w 532796"/>
                <a:gd name="connsiteY69" fmla="*/ 18757 h 607724"/>
                <a:gd name="connsiteX70" fmla="*/ 135988 w 532796"/>
                <a:gd name="connsiteY70" fmla="*/ 39390 h 607724"/>
                <a:gd name="connsiteX71" fmla="*/ 135988 w 532796"/>
                <a:gd name="connsiteY71" fmla="*/ 9378 h 607724"/>
                <a:gd name="connsiteX72" fmla="*/ 139739 w 532796"/>
                <a:gd name="connsiteY72" fmla="*/ 9378 h 607724"/>
                <a:gd name="connsiteX73" fmla="*/ 139739 w 532796"/>
                <a:gd name="connsiteY73" fmla="*/ 39390 h 607724"/>
                <a:gd name="connsiteX74" fmla="*/ 135988 w 532796"/>
                <a:gd name="connsiteY74" fmla="*/ 39390 h 607724"/>
                <a:gd name="connsiteX75" fmla="*/ 131298 w 532796"/>
                <a:gd name="connsiteY75" fmla="*/ 39390 h 607724"/>
                <a:gd name="connsiteX76" fmla="*/ 123796 w 532796"/>
                <a:gd name="connsiteY76" fmla="*/ 39390 h 607724"/>
                <a:gd name="connsiteX77" fmla="*/ 125671 w 532796"/>
                <a:gd name="connsiteY77" fmla="*/ 8441 h 607724"/>
                <a:gd name="connsiteX78" fmla="*/ 131298 w 532796"/>
                <a:gd name="connsiteY78" fmla="*/ 8441 h 607724"/>
                <a:gd name="connsiteX79" fmla="*/ 131298 w 532796"/>
                <a:gd name="connsiteY79" fmla="*/ 39390 h 607724"/>
                <a:gd name="connsiteX80" fmla="*/ 144428 w 532796"/>
                <a:gd name="connsiteY80" fmla="*/ 9378 h 607724"/>
                <a:gd name="connsiteX81" fmla="*/ 150055 w 532796"/>
                <a:gd name="connsiteY81" fmla="*/ 9378 h 607724"/>
                <a:gd name="connsiteX82" fmla="*/ 148180 w 532796"/>
                <a:gd name="connsiteY82" fmla="*/ 39390 h 607724"/>
                <a:gd name="connsiteX83" fmla="*/ 143490 w 532796"/>
                <a:gd name="connsiteY83" fmla="*/ 39390 h 607724"/>
                <a:gd name="connsiteX84" fmla="*/ 143490 w 532796"/>
                <a:gd name="connsiteY84" fmla="*/ 9378 h 607724"/>
                <a:gd name="connsiteX85" fmla="*/ 154745 w 532796"/>
                <a:gd name="connsiteY85" fmla="*/ 9378 h 607724"/>
                <a:gd name="connsiteX86" fmla="*/ 159434 w 532796"/>
                <a:gd name="connsiteY86" fmla="*/ 9378 h 607724"/>
                <a:gd name="connsiteX87" fmla="*/ 158496 w 532796"/>
                <a:gd name="connsiteY87" fmla="*/ 39390 h 607724"/>
                <a:gd name="connsiteX88" fmla="*/ 152869 w 532796"/>
                <a:gd name="connsiteY88" fmla="*/ 39390 h 607724"/>
                <a:gd name="connsiteX89" fmla="*/ 154745 w 532796"/>
                <a:gd name="connsiteY89" fmla="*/ 9378 h 607724"/>
                <a:gd name="connsiteX90" fmla="*/ 164123 w 532796"/>
                <a:gd name="connsiteY90" fmla="*/ 9378 h 607724"/>
                <a:gd name="connsiteX91" fmla="*/ 169750 w 532796"/>
                <a:gd name="connsiteY91" fmla="*/ 9378 h 607724"/>
                <a:gd name="connsiteX92" fmla="*/ 166937 w 532796"/>
                <a:gd name="connsiteY92" fmla="*/ 38452 h 607724"/>
                <a:gd name="connsiteX93" fmla="*/ 163185 w 532796"/>
                <a:gd name="connsiteY93" fmla="*/ 38452 h 607724"/>
                <a:gd name="connsiteX94" fmla="*/ 164123 w 532796"/>
                <a:gd name="connsiteY94" fmla="*/ 9378 h 607724"/>
                <a:gd name="connsiteX95" fmla="*/ 175377 w 532796"/>
                <a:gd name="connsiteY95" fmla="*/ 9378 h 607724"/>
                <a:gd name="connsiteX96" fmla="*/ 179129 w 532796"/>
                <a:gd name="connsiteY96" fmla="*/ 9378 h 607724"/>
                <a:gd name="connsiteX97" fmla="*/ 178191 w 532796"/>
                <a:gd name="connsiteY97" fmla="*/ 38452 h 607724"/>
                <a:gd name="connsiteX98" fmla="*/ 172564 w 532796"/>
                <a:gd name="connsiteY98" fmla="*/ 38452 h 607724"/>
                <a:gd name="connsiteX99" fmla="*/ 175377 w 532796"/>
                <a:gd name="connsiteY99" fmla="*/ 9378 h 607724"/>
                <a:gd name="connsiteX100" fmla="*/ 183818 w 532796"/>
                <a:gd name="connsiteY100" fmla="*/ 9378 h 607724"/>
                <a:gd name="connsiteX101" fmla="*/ 188507 w 532796"/>
                <a:gd name="connsiteY101" fmla="*/ 9378 h 607724"/>
                <a:gd name="connsiteX102" fmla="*/ 188507 w 532796"/>
                <a:gd name="connsiteY102" fmla="*/ 38452 h 607724"/>
                <a:gd name="connsiteX103" fmla="*/ 182880 w 532796"/>
                <a:gd name="connsiteY103" fmla="*/ 38452 h 607724"/>
                <a:gd name="connsiteX104" fmla="*/ 183818 w 532796"/>
                <a:gd name="connsiteY104" fmla="*/ 9378 h 607724"/>
                <a:gd name="connsiteX105" fmla="*/ 193196 w 532796"/>
                <a:gd name="connsiteY105" fmla="*/ 9378 h 607724"/>
                <a:gd name="connsiteX106" fmla="*/ 198823 w 532796"/>
                <a:gd name="connsiteY106" fmla="*/ 9378 h 607724"/>
                <a:gd name="connsiteX107" fmla="*/ 198823 w 532796"/>
                <a:gd name="connsiteY107" fmla="*/ 38452 h 607724"/>
                <a:gd name="connsiteX108" fmla="*/ 193196 w 532796"/>
                <a:gd name="connsiteY108" fmla="*/ 38452 h 607724"/>
                <a:gd name="connsiteX109" fmla="*/ 193196 w 532796"/>
                <a:gd name="connsiteY109" fmla="*/ 9378 h 607724"/>
                <a:gd name="connsiteX110" fmla="*/ 203513 w 532796"/>
                <a:gd name="connsiteY110" fmla="*/ 9378 h 607724"/>
                <a:gd name="connsiteX111" fmla="*/ 210078 w 532796"/>
                <a:gd name="connsiteY111" fmla="*/ 9378 h 607724"/>
                <a:gd name="connsiteX112" fmla="*/ 211953 w 532796"/>
                <a:gd name="connsiteY112" fmla="*/ 38452 h 607724"/>
                <a:gd name="connsiteX113" fmla="*/ 203513 w 532796"/>
                <a:gd name="connsiteY113" fmla="*/ 38452 h 607724"/>
                <a:gd name="connsiteX114" fmla="*/ 203513 w 532796"/>
                <a:gd name="connsiteY114" fmla="*/ 9378 h 607724"/>
                <a:gd name="connsiteX115" fmla="*/ 216642 w 532796"/>
                <a:gd name="connsiteY115" fmla="*/ 38452 h 607724"/>
                <a:gd name="connsiteX116" fmla="*/ 214767 w 532796"/>
                <a:gd name="connsiteY116" fmla="*/ 9378 h 607724"/>
                <a:gd name="connsiteX117" fmla="*/ 222270 w 532796"/>
                <a:gd name="connsiteY117" fmla="*/ 9378 h 607724"/>
                <a:gd name="connsiteX118" fmla="*/ 222270 w 532796"/>
                <a:gd name="connsiteY118" fmla="*/ 38452 h 607724"/>
                <a:gd name="connsiteX119" fmla="*/ 216642 w 532796"/>
                <a:gd name="connsiteY119" fmla="*/ 38452 h 607724"/>
                <a:gd name="connsiteX120" fmla="*/ 226959 w 532796"/>
                <a:gd name="connsiteY120" fmla="*/ 38452 h 607724"/>
                <a:gd name="connsiteX121" fmla="*/ 226959 w 532796"/>
                <a:gd name="connsiteY121" fmla="*/ 9378 h 607724"/>
                <a:gd name="connsiteX122" fmla="*/ 230710 w 532796"/>
                <a:gd name="connsiteY122" fmla="*/ 9378 h 607724"/>
                <a:gd name="connsiteX123" fmla="*/ 230710 w 532796"/>
                <a:gd name="connsiteY123" fmla="*/ 38452 h 607724"/>
                <a:gd name="connsiteX124" fmla="*/ 226959 w 532796"/>
                <a:gd name="connsiteY124" fmla="*/ 38452 h 607724"/>
                <a:gd name="connsiteX125" fmla="*/ 235399 w 532796"/>
                <a:gd name="connsiteY125" fmla="*/ 9378 h 607724"/>
                <a:gd name="connsiteX126" fmla="*/ 239151 w 532796"/>
                <a:gd name="connsiteY126" fmla="*/ 9378 h 607724"/>
                <a:gd name="connsiteX127" fmla="*/ 239151 w 532796"/>
                <a:gd name="connsiteY127" fmla="*/ 38452 h 607724"/>
                <a:gd name="connsiteX128" fmla="*/ 234462 w 532796"/>
                <a:gd name="connsiteY128" fmla="*/ 38452 h 607724"/>
                <a:gd name="connsiteX129" fmla="*/ 235399 w 532796"/>
                <a:gd name="connsiteY129" fmla="*/ 9378 h 607724"/>
                <a:gd name="connsiteX130" fmla="*/ 243840 w 532796"/>
                <a:gd name="connsiteY130" fmla="*/ 9378 h 607724"/>
                <a:gd name="connsiteX131" fmla="*/ 250405 w 532796"/>
                <a:gd name="connsiteY131" fmla="*/ 9378 h 607724"/>
                <a:gd name="connsiteX132" fmla="*/ 250405 w 532796"/>
                <a:gd name="connsiteY132" fmla="*/ 38452 h 607724"/>
                <a:gd name="connsiteX133" fmla="*/ 243840 w 532796"/>
                <a:gd name="connsiteY133" fmla="*/ 38452 h 607724"/>
                <a:gd name="connsiteX134" fmla="*/ 243840 w 532796"/>
                <a:gd name="connsiteY134" fmla="*/ 9378 h 607724"/>
                <a:gd name="connsiteX135" fmla="*/ 255094 w 532796"/>
                <a:gd name="connsiteY135" fmla="*/ 9378 h 607724"/>
                <a:gd name="connsiteX136" fmla="*/ 259783 w 532796"/>
                <a:gd name="connsiteY136" fmla="*/ 9378 h 607724"/>
                <a:gd name="connsiteX137" fmla="*/ 259783 w 532796"/>
                <a:gd name="connsiteY137" fmla="*/ 38452 h 607724"/>
                <a:gd name="connsiteX138" fmla="*/ 255094 w 532796"/>
                <a:gd name="connsiteY138" fmla="*/ 38452 h 607724"/>
                <a:gd name="connsiteX139" fmla="*/ 255094 w 532796"/>
                <a:gd name="connsiteY139" fmla="*/ 9378 h 607724"/>
                <a:gd name="connsiteX140" fmla="*/ 265410 w 532796"/>
                <a:gd name="connsiteY140" fmla="*/ 9378 h 607724"/>
                <a:gd name="connsiteX141" fmla="*/ 269162 w 532796"/>
                <a:gd name="connsiteY141" fmla="*/ 9378 h 607724"/>
                <a:gd name="connsiteX142" fmla="*/ 269162 w 532796"/>
                <a:gd name="connsiteY142" fmla="*/ 11254 h 607724"/>
                <a:gd name="connsiteX143" fmla="*/ 269162 w 532796"/>
                <a:gd name="connsiteY143" fmla="*/ 38452 h 607724"/>
                <a:gd name="connsiteX144" fmla="*/ 265410 w 532796"/>
                <a:gd name="connsiteY144" fmla="*/ 38452 h 607724"/>
                <a:gd name="connsiteX145" fmla="*/ 265410 w 532796"/>
                <a:gd name="connsiteY145" fmla="*/ 9378 h 607724"/>
                <a:gd name="connsiteX146" fmla="*/ 272913 w 532796"/>
                <a:gd name="connsiteY146" fmla="*/ 38452 h 607724"/>
                <a:gd name="connsiteX147" fmla="*/ 272913 w 532796"/>
                <a:gd name="connsiteY147" fmla="*/ 11254 h 607724"/>
                <a:gd name="connsiteX148" fmla="*/ 272913 w 532796"/>
                <a:gd name="connsiteY148" fmla="*/ 9378 h 607724"/>
                <a:gd name="connsiteX149" fmla="*/ 278540 w 532796"/>
                <a:gd name="connsiteY149" fmla="*/ 9378 h 607724"/>
                <a:gd name="connsiteX150" fmla="*/ 278540 w 532796"/>
                <a:gd name="connsiteY150" fmla="*/ 38452 h 607724"/>
                <a:gd name="connsiteX151" fmla="*/ 272913 w 532796"/>
                <a:gd name="connsiteY151" fmla="*/ 38452 h 607724"/>
                <a:gd name="connsiteX152" fmla="*/ 283230 w 532796"/>
                <a:gd name="connsiteY152" fmla="*/ 9378 h 607724"/>
                <a:gd name="connsiteX153" fmla="*/ 288857 w 532796"/>
                <a:gd name="connsiteY153" fmla="*/ 9378 h 607724"/>
                <a:gd name="connsiteX154" fmla="*/ 288857 w 532796"/>
                <a:gd name="connsiteY154" fmla="*/ 38452 h 607724"/>
                <a:gd name="connsiteX155" fmla="*/ 283230 w 532796"/>
                <a:gd name="connsiteY155" fmla="*/ 38452 h 607724"/>
                <a:gd name="connsiteX156" fmla="*/ 283230 w 532796"/>
                <a:gd name="connsiteY156" fmla="*/ 9378 h 607724"/>
                <a:gd name="connsiteX157" fmla="*/ 294484 w 532796"/>
                <a:gd name="connsiteY157" fmla="*/ 9378 h 607724"/>
                <a:gd name="connsiteX158" fmla="*/ 301049 w 532796"/>
                <a:gd name="connsiteY158" fmla="*/ 9378 h 607724"/>
                <a:gd name="connsiteX159" fmla="*/ 301049 w 532796"/>
                <a:gd name="connsiteY159" fmla="*/ 38452 h 607724"/>
                <a:gd name="connsiteX160" fmla="*/ 294484 w 532796"/>
                <a:gd name="connsiteY160" fmla="*/ 38452 h 607724"/>
                <a:gd name="connsiteX161" fmla="*/ 294484 w 532796"/>
                <a:gd name="connsiteY161" fmla="*/ 9378 h 607724"/>
                <a:gd name="connsiteX162" fmla="*/ 305738 w 532796"/>
                <a:gd name="connsiteY162" fmla="*/ 9378 h 607724"/>
                <a:gd name="connsiteX163" fmla="*/ 310427 w 532796"/>
                <a:gd name="connsiteY163" fmla="*/ 9378 h 607724"/>
                <a:gd name="connsiteX164" fmla="*/ 310427 w 532796"/>
                <a:gd name="connsiteY164" fmla="*/ 38452 h 607724"/>
                <a:gd name="connsiteX165" fmla="*/ 305738 w 532796"/>
                <a:gd name="connsiteY165" fmla="*/ 38452 h 607724"/>
                <a:gd name="connsiteX166" fmla="*/ 305738 w 532796"/>
                <a:gd name="connsiteY166" fmla="*/ 9378 h 607724"/>
                <a:gd name="connsiteX167" fmla="*/ 315116 w 532796"/>
                <a:gd name="connsiteY167" fmla="*/ 9378 h 607724"/>
                <a:gd name="connsiteX168" fmla="*/ 320743 w 532796"/>
                <a:gd name="connsiteY168" fmla="*/ 9378 h 607724"/>
                <a:gd name="connsiteX169" fmla="*/ 320743 w 532796"/>
                <a:gd name="connsiteY169" fmla="*/ 38452 h 607724"/>
                <a:gd name="connsiteX170" fmla="*/ 315116 w 532796"/>
                <a:gd name="connsiteY170" fmla="*/ 38452 h 607724"/>
                <a:gd name="connsiteX171" fmla="*/ 315116 w 532796"/>
                <a:gd name="connsiteY171" fmla="*/ 9378 h 607724"/>
                <a:gd name="connsiteX172" fmla="*/ 324495 w 532796"/>
                <a:gd name="connsiteY172" fmla="*/ 9378 h 607724"/>
                <a:gd name="connsiteX173" fmla="*/ 331998 w 532796"/>
                <a:gd name="connsiteY173" fmla="*/ 9378 h 607724"/>
                <a:gd name="connsiteX174" fmla="*/ 331998 w 532796"/>
                <a:gd name="connsiteY174" fmla="*/ 38452 h 607724"/>
                <a:gd name="connsiteX175" fmla="*/ 324495 w 532796"/>
                <a:gd name="connsiteY175" fmla="*/ 38452 h 607724"/>
                <a:gd name="connsiteX176" fmla="*/ 324495 w 532796"/>
                <a:gd name="connsiteY176" fmla="*/ 9378 h 607724"/>
                <a:gd name="connsiteX177" fmla="*/ 336687 w 532796"/>
                <a:gd name="connsiteY177" fmla="*/ 9378 h 607724"/>
                <a:gd name="connsiteX178" fmla="*/ 343252 w 532796"/>
                <a:gd name="connsiteY178" fmla="*/ 9378 h 607724"/>
                <a:gd name="connsiteX179" fmla="*/ 343252 w 532796"/>
                <a:gd name="connsiteY179" fmla="*/ 38452 h 607724"/>
                <a:gd name="connsiteX180" fmla="*/ 336687 w 532796"/>
                <a:gd name="connsiteY180" fmla="*/ 38452 h 607724"/>
                <a:gd name="connsiteX181" fmla="*/ 336687 w 532796"/>
                <a:gd name="connsiteY181" fmla="*/ 9378 h 607724"/>
                <a:gd name="connsiteX182" fmla="*/ 347941 w 532796"/>
                <a:gd name="connsiteY182" fmla="*/ 9378 h 607724"/>
                <a:gd name="connsiteX183" fmla="*/ 351692 w 532796"/>
                <a:gd name="connsiteY183" fmla="*/ 9378 h 607724"/>
                <a:gd name="connsiteX184" fmla="*/ 352630 w 532796"/>
                <a:gd name="connsiteY184" fmla="*/ 38452 h 607724"/>
                <a:gd name="connsiteX185" fmla="*/ 347941 w 532796"/>
                <a:gd name="connsiteY185" fmla="*/ 38452 h 607724"/>
                <a:gd name="connsiteX186" fmla="*/ 347941 w 532796"/>
                <a:gd name="connsiteY186" fmla="*/ 9378 h 607724"/>
                <a:gd name="connsiteX187" fmla="*/ 356382 w 532796"/>
                <a:gd name="connsiteY187" fmla="*/ 9378 h 607724"/>
                <a:gd name="connsiteX188" fmla="*/ 362009 w 532796"/>
                <a:gd name="connsiteY188" fmla="*/ 9378 h 607724"/>
                <a:gd name="connsiteX189" fmla="*/ 362946 w 532796"/>
                <a:gd name="connsiteY189" fmla="*/ 38452 h 607724"/>
                <a:gd name="connsiteX190" fmla="*/ 357319 w 532796"/>
                <a:gd name="connsiteY190" fmla="*/ 38452 h 607724"/>
                <a:gd name="connsiteX191" fmla="*/ 356382 w 532796"/>
                <a:gd name="connsiteY191" fmla="*/ 9378 h 607724"/>
                <a:gd name="connsiteX192" fmla="*/ 367636 w 532796"/>
                <a:gd name="connsiteY192" fmla="*/ 38452 h 607724"/>
                <a:gd name="connsiteX193" fmla="*/ 366698 w 532796"/>
                <a:gd name="connsiteY193" fmla="*/ 9378 h 607724"/>
                <a:gd name="connsiteX194" fmla="*/ 372325 w 532796"/>
                <a:gd name="connsiteY194" fmla="*/ 9378 h 607724"/>
                <a:gd name="connsiteX195" fmla="*/ 373263 w 532796"/>
                <a:gd name="connsiteY195" fmla="*/ 38452 h 607724"/>
                <a:gd name="connsiteX196" fmla="*/ 367636 w 532796"/>
                <a:gd name="connsiteY196" fmla="*/ 38452 h 607724"/>
                <a:gd name="connsiteX197" fmla="*/ 378890 w 532796"/>
                <a:gd name="connsiteY197" fmla="*/ 38452 h 607724"/>
                <a:gd name="connsiteX198" fmla="*/ 377952 w 532796"/>
                <a:gd name="connsiteY198" fmla="*/ 9378 h 607724"/>
                <a:gd name="connsiteX199" fmla="*/ 385455 w 532796"/>
                <a:gd name="connsiteY199" fmla="*/ 9378 h 607724"/>
                <a:gd name="connsiteX200" fmla="*/ 385455 w 532796"/>
                <a:gd name="connsiteY200" fmla="*/ 31887 h 607724"/>
                <a:gd name="connsiteX201" fmla="*/ 386393 w 532796"/>
                <a:gd name="connsiteY201" fmla="*/ 38452 h 607724"/>
                <a:gd name="connsiteX202" fmla="*/ 378890 w 532796"/>
                <a:gd name="connsiteY202" fmla="*/ 38452 h 607724"/>
                <a:gd name="connsiteX203" fmla="*/ 390144 w 532796"/>
                <a:gd name="connsiteY203" fmla="*/ 38452 h 607724"/>
                <a:gd name="connsiteX204" fmla="*/ 389206 w 532796"/>
                <a:gd name="connsiteY204" fmla="*/ 31887 h 607724"/>
                <a:gd name="connsiteX205" fmla="*/ 389206 w 532796"/>
                <a:gd name="connsiteY205" fmla="*/ 9378 h 607724"/>
                <a:gd name="connsiteX206" fmla="*/ 394833 w 532796"/>
                <a:gd name="connsiteY206" fmla="*/ 9378 h 607724"/>
                <a:gd name="connsiteX207" fmla="*/ 395771 w 532796"/>
                <a:gd name="connsiteY207" fmla="*/ 38452 h 607724"/>
                <a:gd name="connsiteX208" fmla="*/ 392020 w 532796"/>
                <a:gd name="connsiteY208" fmla="*/ 38452 h 607724"/>
                <a:gd name="connsiteX209" fmla="*/ 390144 w 532796"/>
                <a:gd name="connsiteY209" fmla="*/ 38452 h 607724"/>
                <a:gd name="connsiteX210" fmla="*/ 400460 w 532796"/>
                <a:gd name="connsiteY210" fmla="*/ 38452 h 607724"/>
                <a:gd name="connsiteX211" fmla="*/ 399522 w 532796"/>
                <a:gd name="connsiteY211" fmla="*/ 9378 h 607724"/>
                <a:gd name="connsiteX212" fmla="*/ 405150 w 532796"/>
                <a:gd name="connsiteY212" fmla="*/ 9378 h 607724"/>
                <a:gd name="connsiteX213" fmla="*/ 406087 w 532796"/>
                <a:gd name="connsiteY213" fmla="*/ 38452 h 607724"/>
                <a:gd name="connsiteX214" fmla="*/ 400460 w 532796"/>
                <a:gd name="connsiteY214" fmla="*/ 38452 h 607724"/>
                <a:gd name="connsiteX215" fmla="*/ 410777 w 532796"/>
                <a:gd name="connsiteY215" fmla="*/ 38452 h 607724"/>
                <a:gd name="connsiteX216" fmla="*/ 409839 w 532796"/>
                <a:gd name="connsiteY216" fmla="*/ 9378 h 607724"/>
                <a:gd name="connsiteX217" fmla="*/ 415466 w 532796"/>
                <a:gd name="connsiteY217" fmla="*/ 9378 h 607724"/>
                <a:gd name="connsiteX218" fmla="*/ 414528 w 532796"/>
                <a:gd name="connsiteY218" fmla="*/ 38452 h 607724"/>
                <a:gd name="connsiteX219" fmla="*/ 410777 w 532796"/>
                <a:gd name="connsiteY219" fmla="*/ 38452 h 607724"/>
                <a:gd name="connsiteX220" fmla="*/ 420155 w 532796"/>
                <a:gd name="connsiteY220" fmla="*/ 9378 h 607724"/>
                <a:gd name="connsiteX221" fmla="*/ 424844 w 532796"/>
                <a:gd name="connsiteY221" fmla="*/ 9378 h 607724"/>
                <a:gd name="connsiteX222" fmla="*/ 422969 w 532796"/>
                <a:gd name="connsiteY222" fmla="*/ 24384 h 607724"/>
                <a:gd name="connsiteX223" fmla="*/ 421093 w 532796"/>
                <a:gd name="connsiteY223" fmla="*/ 38452 h 607724"/>
                <a:gd name="connsiteX224" fmla="*/ 419217 w 532796"/>
                <a:gd name="connsiteY224" fmla="*/ 38452 h 607724"/>
                <a:gd name="connsiteX225" fmla="*/ 420155 w 532796"/>
                <a:gd name="connsiteY225" fmla="*/ 9378 h 607724"/>
                <a:gd name="connsiteX226" fmla="*/ 424844 w 532796"/>
                <a:gd name="connsiteY226" fmla="*/ 38452 h 607724"/>
                <a:gd name="connsiteX227" fmla="*/ 426720 w 532796"/>
                <a:gd name="connsiteY227" fmla="*/ 25322 h 607724"/>
                <a:gd name="connsiteX228" fmla="*/ 428596 w 532796"/>
                <a:gd name="connsiteY228" fmla="*/ 9378 h 607724"/>
                <a:gd name="connsiteX229" fmla="*/ 436098 w 532796"/>
                <a:gd name="connsiteY229" fmla="*/ 9378 h 607724"/>
                <a:gd name="connsiteX230" fmla="*/ 428596 w 532796"/>
                <a:gd name="connsiteY230" fmla="*/ 39390 h 607724"/>
                <a:gd name="connsiteX231" fmla="*/ 424844 w 532796"/>
                <a:gd name="connsiteY231" fmla="*/ 38452 h 607724"/>
                <a:gd name="connsiteX232" fmla="*/ 440788 w 532796"/>
                <a:gd name="connsiteY232" fmla="*/ 9378 h 607724"/>
                <a:gd name="connsiteX233" fmla="*/ 450166 w 532796"/>
                <a:gd name="connsiteY233" fmla="*/ 10316 h 607724"/>
                <a:gd name="connsiteX234" fmla="*/ 442663 w 532796"/>
                <a:gd name="connsiteY234" fmla="*/ 41265 h 607724"/>
                <a:gd name="connsiteX235" fmla="*/ 433285 w 532796"/>
                <a:gd name="connsiteY235" fmla="*/ 40327 h 607724"/>
                <a:gd name="connsiteX236" fmla="*/ 440788 w 532796"/>
                <a:gd name="connsiteY236" fmla="*/ 9378 h 607724"/>
                <a:gd name="connsiteX237" fmla="*/ 454855 w 532796"/>
                <a:gd name="connsiteY237" fmla="*/ 11254 h 607724"/>
                <a:gd name="connsiteX238" fmla="*/ 464234 w 532796"/>
                <a:gd name="connsiteY238" fmla="*/ 13130 h 607724"/>
                <a:gd name="connsiteX239" fmla="*/ 454855 w 532796"/>
                <a:gd name="connsiteY239" fmla="*/ 43141 h 607724"/>
                <a:gd name="connsiteX240" fmla="*/ 447353 w 532796"/>
                <a:gd name="connsiteY240" fmla="*/ 41265 h 607724"/>
                <a:gd name="connsiteX241" fmla="*/ 454855 w 532796"/>
                <a:gd name="connsiteY241" fmla="*/ 11254 h 607724"/>
                <a:gd name="connsiteX242" fmla="*/ 120982 w 532796"/>
                <a:gd name="connsiteY242" fmla="*/ 9378 h 607724"/>
                <a:gd name="connsiteX243" fmla="*/ 119106 w 532796"/>
                <a:gd name="connsiteY243" fmla="*/ 40327 h 607724"/>
                <a:gd name="connsiteX244" fmla="*/ 115355 w 532796"/>
                <a:gd name="connsiteY244" fmla="*/ 40327 h 607724"/>
                <a:gd name="connsiteX245" fmla="*/ 114417 w 532796"/>
                <a:gd name="connsiteY245" fmla="*/ 8441 h 607724"/>
                <a:gd name="connsiteX246" fmla="*/ 117231 w 532796"/>
                <a:gd name="connsiteY246" fmla="*/ 8441 h 607724"/>
                <a:gd name="connsiteX247" fmla="*/ 120982 w 532796"/>
                <a:gd name="connsiteY247" fmla="*/ 9378 h 607724"/>
                <a:gd name="connsiteX248" fmla="*/ 19695 w 532796"/>
                <a:gd name="connsiteY248" fmla="*/ 50644 h 607724"/>
                <a:gd name="connsiteX249" fmla="*/ 27198 w 532796"/>
                <a:gd name="connsiteY249" fmla="*/ 65649 h 607724"/>
                <a:gd name="connsiteX250" fmla="*/ 27198 w 532796"/>
                <a:gd name="connsiteY250" fmla="*/ 65649 h 607724"/>
                <a:gd name="connsiteX251" fmla="*/ 21570 w 532796"/>
                <a:gd name="connsiteY251" fmla="*/ 58146 h 607724"/>
                <a:gd name="connsiteX252" fmla="*/ 18757 w 532796"/>
                <a:gd name="connsiteY252" fmla="*/ 53457 h 607724"/>
                <a:gd name="connsiteX253" fmla="*/ 19695 w 532796"/>
                <a:gd name="connsiteY253" fmla="*/ 50644 h 607724"/>
                <a:gd name="connsiteX254" fmla="*/ 16881 w 532796"/>
                <a:gd name="connsiteY254" fmla="*/ 60022 h 607724"/>
                <a:gd name="connsiteX255" fmla="*/ 22508 w 532796"/>
                <a:gd name="connsiteY255" fmla="*/ 69401 h 607724"/>
                <a:gd name="connsiteX256" fmla="*/ 21570 w 532796"/>
                <a:gd name="connsiteY256" fmla="*/ 70338 h 607724"/>
                <a:gd name="connsiteX257" fmla="*/ 15006 w 532796"/>
                <a:gd name="connsiteY257" fmla="*/ 63774 h 607724"/>
                <a:gd name="connsiteX258" fmla="*/ 15943 w 532796"/>
                <a:gd name="connsiteY258" fmla="*/ 59084 h 607724"/>
                <a:gd name="connsiteX259" fmla="*/ 16881 w 532796"/>
                <a:gd name="connsiteY259" fmla="*/ 60022 h 607724"/>
                <a:gd name="connsiteX260" fmla="*/ 11254 w 532796"/>
                <a:gd name="connsiteY260" fmla="*/ 80655 h 607724"/>
                <a:gd name="connsiteX261" fmla="*/ 11254 w 532796"/>
                <a:gd name="connsiteY261" fmla="*/ 80655 h 607724"/>
                <a:gd name="connsiteX262" fmla="*/ 11254 w 532796"/>
                <a:gd name="connsiteY262" fmla="*/ 80655 h 607724"/>
                <a:gd name="connsiteX263" fmla="*/ 11254 w 532796"/>
                <a:gd name="connsiteY263" fmla="*/ 80655 h 607724"/>
                <a:gd name="connsiteX264" fmla="*/ 15006 w 532796"/>
                <a:gd name="connsiteY264" fmla="*/ 76903 h 607724"/>
                <a:gd name="connsiteX265" fmla="*/ 12192 w 532796"/>
                <a:gd name="connsiteY265" fmla="*/ 75966 h 607724"/>
                <a:gd name="connsiteX266" fmla="*/ 13130 w 532796"/>
                <a:gd name="connsiteY266" fmla="*/ 69401 h 607724"/>
                <a:gd name="connsiteX267" fmla="*/ 17819 w 532796"/>
                <a:gd name="connsiteY267" fmla="*/ 74090 h 607724"/>
                <a:gd name="connsiteX268" fmla="*/ 15006 w 532796"/>
                <a:gd name="connsiteY268" fmla="*/ 76903 h 607724"/>
                <a:gd name="connsiteX269" fmla="*/ 30949 w 532796"/>
                <a:gd name="connsiteY269" fmla="*/ 63774 h 607724"/>
                <a:gd name="connsiteX270" fmla="*/ 22508 w 532796"/>
                <a:gd name="connsiteY270" fmla="*/ 45017 h 607724"/>
                <a:gd name="connsiteX271" fmla="*/ 23446 w 532796"/>
                <a:gd name="connsiteY271" fmla="*/ 44079 h 607724"/>
                <a:gd name="connsiteX272" fmla="*/ 32825 w 532796"/>
                <a:gd name="connsiteY272" fmla="*/ 62836 h 607724"/>
                <a:gd name="connsiteX273" fmla="*/ 30949 w 532796"/>
                <a:gd name="connsiteY273" fmla="*/ 63774 h 607724"/>
                <a:gd name="connsiteX274" fmla="*/ 36576 w 532796"/>
                <a:gd name="connsiteY274" fmla="*/ 60022 h 607724"/>
                <a:gd name="connsiteX275" fmla="*/ 26260 w 532796"/>
                <a:gd name="connsiteY275" fmla="*/ 39390 h 607724"/>
                <a:gd name="connsiteX276" fmla="*/ 29073 w 532796"/>
                <a:gd name="connsiteY276" fmla="*/ 34700 h 607724"/>
                <a:gd name="connsiteX277" fmla="*/ 39390 w 532796"/>
                <a:gd name="connsiteY277" fmla="*/ 58146 h 607724"/>
                <a:gd name="connsiteX278" fmla="*/ 36576 w 532796"/>
                <a:gd name="connsiteY278" fmla="*/ 60022 h 607724"/>
                <a:gd name="connsiteX279" fmla="*/ 44079 w 532796"/>
                <a:gd name="connsiteY279" fmla="*/ 56271 h 607724"/>
                <a:gd name="connsiteX280" fmla="*/ 32825 w 532796"/>
                <a:gd name="connsiteY280" fmla="*/ 30949 h 607724"/>
                <a:gd name="connsiteX281" fmla="*/ 36576 w 532796"/>
                <a:gd name="connsiteY281" fmla="*/ 28135 h 607724"/>
                <a:gd name="connsiteX282" fmla="*/ 47830 w 532796"/>
                <a:gd name="connsiteY282" fmla="*/ 55333 h 607724"/>
                <a:gd name="connsiteX283" fmla="*/ 44079 w 532796"/>
                <a:gd name="connsiteY283" fmla="*/ 56271 h 607724"/>
                <a:gd name="connsiteX284" fmla="*/ 51582 w 532796"/>
                <a:gd name="connsiteY284" fmla="*/ 53457 h 607724"/>
                <a:gd name="connsiteX285" fmla="*/ 40327 w 532796"/>
                <a:gd name="connsiteY285" fmla="*/ 24384 h 607724"/>
                <a:gd name="connsiteX286" fmla="*/ 43141 w 532796"/>
                <a:gd name="connsiteY286" fmla="*/ 22508 h 607724"/>
                <a:gd name="connsiteX287" fmla="*/ 51582 w 532796"/>
                <a:gd name="connsiteY287" fmla="*/ 53457 h 607724"/>
                <a:gd name="connsiteX288" fmla="*/ 51582 w 532796"/>
                <a:gd name="connsiteY288" fmla="*/ 53457 h 607724"/>
                <a:gd name="connsiteX289" fmla="*/ 57209 w 532796"/>
                <a:gd name="connsiteY289" fmla="*/ 51582 h 607724"/>
                <a:gd name="connsiteX290" fmla="*/ 47830 w 532796"/>
                <a:gd name="connsiteY290" fmla="*/ 20633 h 607724"/>
                <a:gd name="connsiteX291" fmla="*/ 52519 w 532796"/>
                <a:gd name="connsiteY291" fmla="*/ 18757 h 607724"/>
                <a:gd name="connsiteX292" fmla="*/ 60022 w 532796"/>
                <a:gd name="connsiteY292" fmla="*/ 51582 h 607724"/>
                <a:gd name="connsiteX293" fmla="*/ 57209 w 532796"/>
                <a:gd name="connsiteY293" fmla="*/ 51582 h 607724"/>
                <a:gd name="connsiteX294" fmla="*/ 63774 w 532796"/>
                <a:gd name="connsiteY294" fmla="*/ 49706 h 607724"/>
                <a:gd name="connsiteX295" fmla="*/ 56271 w 532796"/>
                <a:gd name="connsiteY295" fmla="*/ 16881 h 607724"/>
                <a:gd name="connsiteX296" fmla="*/ 60960 w 532796"/>
                <a:gd name="connsiteY296" fmla="*/ 15006 h 607724"/>
                <a:gd name="connsiteX297" fmla="*/ 65649 w 532796"/>
                <a:gd name="connsiteY297" fmla="*/ 48768 h 607724"/>
                <a:gd name="connsiteX298" fmla="*/ 64711 w 532796"/>
                <a:gd name="connsiteY298" fmla="*/ 48768 h 607724"/>
                <a:gd name="connsiteX299" fmla="*/ 63774 w 532796"/>
                <a:gd name="connsiteY299" fmla="*/ 49706 h 607724"/>
                <a:gd name="connsiteX300" fmla="*/ 70338 w 532796"/>
                <a:gd name="connsiteY300" fmla="*/ 47830 h 607724"/>
                <a:gd name="connsiteX301" fmla="*/ 65649 w 532796"/>
                <a:gd name="connsiteY301" fmla="*/ 14068 h 607724"/>
                <a:gd name="connsiteX302" fmla="*/ 68463 w 532796"/>
                <a:gd name="connsiteY302" fmla="*/ 13130 h 607724"/>
                <a:gd name="connsiteX303" fmla="*/ 74090 w 532796"/>
                <a:gd name="connsiteY303" fmla="*/ 46892 h 607724"/>
                <a:gd name="connsiteX304" fmla="*/ 70338 w 532796"/>
                <a:gd name="connsiteY304" fmla="*/ 47830 h 607724"/>
                <a:gd name="connsiteX305" fmla="*/ 79717 w 532796"/>
                <a:gd name="connsiteY305" fmla="*/ 45954 h 607724"/>
                <a:gd name="connsiteX306" fmla="*/ 74090 w 532796"/>
                <a:gd name="connsiteY306" fmla="*/ 12192 h 607724"/>
                <a:gd name="connsiteX307" fmla="*/ 80655 w 532796"/>
                <a:gd name="connsiteY307" fmla="*/ 11254 h 607724"/>
                <a:gd name="connsiteX308" fmla="*/ 79717 w 532796"/>
                <a:gd name="connsiteY308" fmla="*/ 45954 h 607724"/>
                <a:gd name="connsiteX309" fmla="*/ 79717 w 532796"/>
                <a:gd name="connsiteY309" fmla="*/ 45954 h 607724"/>
                <a:gd name="connsiteX310" fmla="*/ 84406 w 532796"/>
                <a:gd name="connsiteY310" fmla="*/ 11254 h 607724"/>
                <a:gd name="connsiteX311" fmla="*/ 90033 w 532796"/>
                <a:gd name="connsiteY311" fmla="*/ 10316 h 607724"/>
                <a:gd name="connsiteX312" fmla="*/ 89095 w 532796"/>
                <a:gd name="connsiteY312" fmla="*/ 44079 h 607724"/>
                <a:gd name="connsiteX313" fmla="*/ 84406 w 532796"/>
                <a:gd name="connsiteY313" fmla="*/ 45017 h 607724"/>
                <a:gd name="connsiteX314" fmla="*/ 84406 w 532796"/>
                <a:gd name="connsiteY314" fmla="*/ 11254 h 607724"/>
                <a:gd name="connsiteX315" fmla="*/ 94722 w 532796"/>
                <a:gd name="connsiteY315" fmla="*/ 10316 h 607724"/>
                <a:gd name="connsiteX316" fmla="*/ 100350 w 532796"/>
                <a:gd name="connsiteY316" fmla="*/ 10316 h 607724"/>
                <a:gd name="connsiteX317" fmla="*/ 99412 w 532796"/>
                <a:gd name="connsiteY317" fmla="*/ 43141 h 607724"/>
                <a:gd name="connsiteX318" fmla="*/ 93785 w 532796"/>
                <a:gd name="connsiteY318" fmla="*/ 44079 h 607724"/>
                <a:gd name="connsiteX319" fmla="*/ 94722 w 532796"/>
                <a:gd name="connsiteY319" fmla="*/ 10316 h 607724"/>
                <a:gd name="connsiteX320" fmla="*/ 105039 w 532796"/>
                <a:gd name="connsiteY320" fmla="*/ 9378 h 607724"/>
                <a:gd name="connsiteX321" fmla="*/ 108790 w 532796"/>
                <a:gd name="connsiteY321" fmla="*/ 9378 h 607724"/>
                <a:gd name="connsiteX322" fmla="*/ 109728 w 532796"/>
                <a:gd name="connsiteY322" fmla="*/ 41265 h 607724"/>
                <a:gd name="connsiteX323" fmla="*/ 104101 w 532796"/>
                <a:gd name="connsiteY323" fmla="*/ 42203 h 607724"/>
                <a:gd name="connsiteX324" fmla="*/ 105039 w 532796"/>
                <a:gd name="connsiteY324" fmla="*/ 9378 h 607724"/>
                <a:gd name="connsiteX325" fmla="*/ 422031 w 532796"/>
                <a:gd name="connsiteY325" fmla="*/ 457669 h 607724"/>
                <a:gd name="connsiteX326" fmla="*/ 327308 w 532796"/>
                <a:gd name="connsiteY326" fmla="*/ 459545 h 607724"/>
                <a:gd name="connsiteX327" fmla="*/ 324495 w 532796"/>
                <a:gd name="connsiteY327" fmla="*/ 462358 h 607724"/>
                <a:gd name="connsiteX328" fmla="*/ 291670 w 532796"/>
                <a:gd name="connsiteY328" fmla="*/ 531759 h 607724"/>
                <a:gd name="connsiteX329" fmla="*/ 263535 w 532796"/>
                <a:gd name="connsiteY329" fmla="*/ 591781 h 607724"/>
                <a:gd name="connsiteX330" fmla="*/ 195072 w 532796"/>
                <a:gd name="connsiteY330" fmla="*/ 466110 h 607724"/>
                <a:gd name="connsiteX331" fmla="*/ 191321 w 532796"/>
                <a:gd name="connsiteY331" fmla="*/ 464234 h 607724"/>
                <a:gd name="connsiteX332" fmla="*/ 191321 w 532796"/>
                <a:gd name="connsiteY332" fmla="*/ 464234 h 607724"/>
                <a:gd name="connsiteX333" fmla="*/ 74090 w 532796"/>
                <a:gd name="connsiteY333" fmla="*/ 456731 h 607724"/>
                <a:gd name="connsiteX334" fmla="*/ 14068 w 532796"/>
                <a:gd name="connsiteY334" fmla="*/ 393895 h 607724"/>
                <a:gd name="connsiteX335" fmla="*/ 8441 w 532796"/>
                <a:gd name="connsiteY335" fmla="*/ 134112 h 607724"/>
                <a:gd name="connsiteX336" fmla="*/ 13130 w 532796"/>
                <a:gd name="connsiteY336" fmla="*/ 93785 h 607724"/>
                <a:gd name="connsiteX337" fmla="*/ 66587 w 532796"/>
                <a:gd name="connsiteY337" fmla="*/ 58146 h 607724"/>
                <a:gd name="connsiteX338" fmla="*/ 180066 w 532796"/>
                <a:gd name="connsiteY338" fmla="*/ 47830 h 607724"/>
                <a:gd name="connsiteX339" fmla="*/ 392958 w 532796"/>
                <a:gd name="connsiteY339" fmla="*/ 47830 h 607724"/>
                <a:gd name="connsiteX340" fmla="*/ 482053 w 532796"/>
                <a:gd name="connsiteY340" fmla="*/ 65649 h 607724"/>
                <a:gd name="connsiteX341" fmla="*/ 516753 w 532796"/>
                <a:gd name="connsiteY341" fmla="*/ 122858 h 607724"/>
                <a:gd name="connsiteX342" fmla="*/ 519567 w 532796"/>
                <a:gd name="connsiteY342" fmla="*/ 360133 h 607724"/>
                <a:gd name="connsiteX343" fmla="*/ 422031 w 532796"/>
                <a:gd name="connsiteY343" fmla="*/ 457669 h 607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Lst>
              <a:rect l="l" t="t" r="r" b="b"/>
              <a:pathLst>
                <a:path w="532796" h="607724">
                  <a:moveTo>
                    <a:pt x="510188" y="436098"/>
                  </a:moveTo>
                  <a:cubicBezTo>
                    <a:pt x="527070" y="413590"/>
                    <a:pt x="527070" y="383579"/>
                    <a:pt x="528007" y="361071"/>
                  </a:cubicBezTo>
                  <a:lnTo>
                    <a:pt x="529883" y="205388"/>
                  </a:lnTo>
                  <a:cubicBezTo>
                    <a:pt x="533634" y="200699"/>
                    <a:pt x="536448" y="129423"/>
                    <a:pt x="520505" y="74090"/>
                  </a:cubicBezTo>
                  <a:cubicBezTo>
                    <a:pt x="514878" y="52519"/>
                    <a:pt x="503623" y="22508"/>
                    <a:pt x="477364" y="8441"/>
                  </a:cubicBezTo>
                  <a:cubicBezTo>
                    <a:pt x="460482" y="0"/>
                    <a:pt x="441726" y="0"/>
                    <a:pt x="424844" y="0"/>
                  </a:cubicBezTo>
                  <a:lnTo>
                    <a:pt x="116293" y="0"/>
                  </a:lnTo>
                  <a:cubicBezTo>
                    <a:pt x="82530" y="0"/>
                    <a:pt x="47830" y="1876"/>
                    <a:pt x="25322" y="25322"/>
                  </a:cubicBezTo>
                  <a:cubicBezTo>
                    <a:pt x="3751" y="46892"/>
                    <a:pt x="938" y="79717"/>
                    <a:pt x="0" y="110666"/>
                  </a:cubicBezTo>
                  <a:cubicBezTo>
                    <a:pt x="0" y="111604"/>
                    <a:pt x="0" y="112542"/>
                    <a:pt x="938" y="113479"/>
                  </a:cubicBezTo>
                  <a:cubicBezTo>
                    <a:pt x="0" y="120982"/>
                    <a:pt x="938" y="127547"/>
                    <a:pt x="938" y="135050"/>
                  </a:cubicBezTo>
                  <a:cubicBezTo>
                    <a:pt x="6565" y="407025"/>
                    <a:pt x="6565" y="380766"/>
                    <a:pt x="5627" y="392958"/>
                  </a:cubicBezTo>
                  <a:cubicBezTo>
                    <a:pt x="4689" y="408901"/>
                    <a:pt x="-938" y="447353"/>
                    <a:pt x="73152" y="465172"/>
                  </a:cubicBezTo>
                  <a:cubicBezTo>
                    <a:pt x="111604" y="474550"/>
                    <a:pt x="150993" y="473612"/>
                    <a:pt x="189445" y="472674"/>
                  </a:cubicBezTo>
                  <a:cubicBezTo>
                    <a:pt x="212891" y="513002"/>
                    <a:pt x="240089" y="558956"/>
                    <a:pt x="259783" y="604911"/>
                  </a:cubicBezTo>
                  <a:cubicBezTo>
                    <a:pt x="260721" y="606787"/>
                    <a:pt x="262597" y="607724"/>
                    <a:pt x="264473" y="607724"/>
                  </a:cubicBezTo>
                  <a:cubicBezTo>
                    <a:pt x="264473" y="607724"/>
                    <a:pt x="264473" y="607724"/>
                    <a:pt x="264473" y="607724"/>
                  </a:cubicBezTo>
                  <a:cubicBezTo>
                    <a:pt x="266348" y="607724"/>
                    <a:pt x="268224" y="606787"/>
                    <a:pt x="269162" y="604911"/>
                  </a:cubicBezTo>
                  <a:cubicBezTo>
                    <a:pt x="280416" y="581465"/>
                    <a:pt x="290732" y="558018"/>
                    <a:pt x="301986" y="535510"/>
                  </a:cubicBezTo>
                  <a:cubicBezTo>
                    <a:pt x="312303" y="513002"/>
                    <a:pt x="322619" y="490494"/>
                    <a:pt x="333873" y="467985"/>
                  </a:cubicBezTo>
                  <a:cubicBezTo>
                    <a:pt x="362009" y="460482"/>
                    <a:pt x="392958" y="466110"/>
                    <a:pt x="422969" y="467047"/>
                  </a:cubicBezTo>
                  <a:cubicBezTo>
                    <a:pt x="451104" y="467985"/>
                    <a:pt x="489556" y="463296"/>
                    <a:pt x="510188" y="436098"/>
                  </a:cubicBezTo>
                  <a:close/>
                  <a:moveTo>
                    <a:pt x="479239" y="53457"/>
                  </a:moveTo>
                  <a:lnTo>
                    <a:pt x="482991" y="45017"/>
                  </a:lnTo>
                  <a:cubicBezTo>
                    <a:pt x="484866" y="40327"/>
                    <a:pt x="487680" y="34700"/>
                    <a:pt x="488618" y="30011"/>
                  </a:cubicBezTo>
                  <a:cubicBezTo>
                    <a:pt x="489556" y="30949"/>
                    <a:pt x="490494" y="31887"/>
                    <a:pt x="490494" y="32825"/>
                  </a:cubicBezTo>
                  <a:cubicBezTo>
                    <a:pt x="487680" y="40327"/>
                    <a:pt x="484866" y="48768"/>
                    <a:pt x="481115" y="56271"/>
                  </a:cubicBezTo>
                  <a:cubicBezTo>
                    <a:pt x="481115" y="54395"/>
                    <a:pt x="480177" y="53457"/>
                    <a:pt x="479239" y="53457"/>
                  </a:cubicBezTo>
                  <a:close/>
                  <a:moveTo>
                    <a:pt x="494245" y="36576"/>
                  </a:moveTo>
                  <a:cubicBezTo>
                    <a:pt x="495183" y="38452"/>
                    <a:pt x="497058" y="40327"/>
                    <a:pt x="497996" y="43141"/>
                  </a:cubicBezTo>
                  <a:cubicBezTo>
                    <a:pt x="496121" y="49706"/>
                    <a:pt x="493307" y="55333"/>
                    <a:pt x="489556" y="60960"/>
                  </a:cubicBezTo>
                  <a:cubicBezTo>
                    <a:pt x="488618" y="60022"/>
                    <a:pt x="487680" y="59084"/>
                    <a:pt x="486742" y="58146"/>
                  </a:cubicBezTo>
                  <a:cubicBezTo>
                    <a:pt x="486742" y="58146"/>
                    <a:pt x="485804" y="58146"/>
                    <a:pt x="485804" y="57209"/>
                  </a:cubicBezTo>
                  <a:cubicBezTo>
                    <a:pt x="489556" y="50644"/>
                    <a:pt x="492369" y="44079"/>
                    <a:pt x="494245" y="36576"/>
                  </a:cubicBezTo>
                  <a:close/>
                  <a:moveTo>
                    <a:pt x="501748" y="48768"/>
                  </a:moveTo>
                  <a:cubicBezTo>
                    <a:pt x="502686" y="49706"/>
                    <a:pt x="502686" y="51582"/>
                    <a:pt x="503623" y="52519"/>
                  </a:cubicBezTo>
                  <a:cubicBezTo>
                    <a:pt x="501748" y="57209"/>
                    <a:pt x="498934" y="61898"/>
                    <a:pt x="497058" y="66587"/>
                  </a:cubicBezTo>
                  <a:cubicBezTo>
                    <a:pt x="496121" y="65649"/>
                    <a:pt x="495183" y="64711"/>
                    <a:pt x="494245" y="63774"/>
                  </a:cubicBezTo>
                  <a:cubicBezTo>
                    <a:pt x="497058" y="59084"/>
                    <a:pt x="499872" y="54395"/>
                    <a:pt x="501748" y="48768"/>
                  </a:cubicBezTo>
                  <a:close/>
                  <a:moveTo>
                    <a:pt x="507375" y="62836"/>
                  </a:moveTo>
                  <a:cubicBezTo>
                    <a:pt x="505499" y="66587"/>
                    <a:pt x="504561" y="69401"/>
                    <a:pt x="502686" y="73152"/>
                  </a:cubicBezTo>
                  <a:cubicBezTo>
                    <a:pt x="501748" y="72214"/>
                    <a:pt x="501748" y="71276"/>
                    <a:pt x="500810" y="71276"/>
                  </a:cubicBezTo>
                  <a:cubicBezTo>
                    <a:pt x="502686" y="67525"/>
                    <a:pt x="503623" y="62836"/>
                    <a:pt x="505499" y="59084"/>
                  </a:cubicBezTo>
                  <a:cubicBezTo>
                    <a:pt x="506437" y="60022"/>
                    <a:pt x="507375" y="61898"/>
                    <a:pt x="507375" y="62836"/>
                  </a:cubicBezTo>
                  <a:close/>
                  <a:moveTo>
                    <a:pt x="509250" y="69401"/>
                  </a:moveTo>
                  <a:cubicBezTo>
                    <a:pt x="510188" y="71276"/>
                    <a:pt x="510188" y="73152"/>
                    <a:pt x="511126" y="75028"/>
                  </a:cubicBezTo>
                  <a:cubicBezTo>
                    <a:pt x="510188" y="76903"/>
                    <a:pt x="509250" y="78779"/>
                    <a:pt x="508313" y="80655"/>
                  </a:cubicBezTo>
                  <a:cubicBezTo>
                    <a:pt x="507375" y="79717"/>
                    <a:pt x="506437" y="77841"/>
                    <a:pt x="505499" y="76903"/>
                  </a:cubicBezTo>
                  <a:cubicBezTo>
                    <a:pt x="507375" y="75028"/>
                    <a:pt x="508313" y="72214"/>
                    <a:pt x="509250" y="69401"/>
                  </a:cubicBezTo>
                  <a:close/>
                  <a:moveTo>
                    <a:pt x="515815" y="94722"/>
                  </a:moveTo>
                  <a:cubicBezTo>
                    <a:pt x="515815" y="94722"/>
                    <a:pt x="515815" y="93785"/>
                    <a:pt x="514878" y="93785"/>
                  </a:cubicBezTo>
                  <a:cubicBezTo>
                    <a:pt x="514878" y="93785"/>
                    <a:pt x="514878" y="93785"/>
                    <a:pt x="514878" y="92847"/>
                  </a:cubicBezTo>
                  <a:cubicBezTo>
                    <a:pt x="515815" y="93785"/>
                    <a:pt x="515815" y="94722"/>
                    <a:pt x="515815" y="94722"/>
                  </a:cubicBezTo>
                  <a:close/>
                  <a:moveTo>
                    <a:pt x="513002" y="82530"/>
                  </a:moveTo>
                  <a:cubicBezTo>
                    <a:pt x="513002" y="83468"/>
                    <a:pt x="513940" y="85344"/>
                    <a:pt x="513940" y="86282"/>
                  </a:cubicBezTo>
                  <a:cubicBezTo>
                    <a:pt x="513940" y="87220"/>
                    <a:pt x="513002" y="88158"/>
                    <a:pt x="513002" y="89095"/>
                  </a:cubicBezTo>
                  <a:cubicBezTo>
                    <a:pt x="512064" y="88158"/>
                    <a:pt x="512064" y="87220"/>
                    <a:pt x="511126" y="86282"/>
                  </a:cubicBezTo>
                  <a:cubicBezTo>
                    <a:pt x="512064" y="84406"/>
                    <a:pt x="513002" y="83468"/>
                    <a:pt x="513002" y="82530"/>
                  </a:cubicBezTo>
                  <a:close/>
                  <a:moveTo>
                    <a:pt x="484866" y="25322"/>
                  </a:moveTo>
                  <a:cubicBezTo>
                    <a:pt x="482991" y="30949"/>
                    <a:pt x="481115" y="37514"/>
                    <a:pt x="478302" y="43141"/>
                  </a:cubicBezTo>
                  <a:lnTo>
                    <a:pt x="474550" y="50644"/>
                  </a:lnTo>
                  <a:cubicBezTo>
                    <a:pt x="472674" y="49706"/>
                    <a:pt x="469861" y="48768"/>
                    <a:pt x="467985" y="47830"/>
                  </a:cubicBezTo>
                  <a:cubicBezTo>
                    <a:pt x="472674" y="39390"/>
                    <a:pt x="476426" y="30011"/>
                    <a:pt x="479239" y="20633"/>
                  </a:cubicBezTo>
                  <a:cubicBezTo>
                    <a:pt x="482053" y="22508"/>
                    <a:pt x="483929" y="24384"/>
                    <a:pt x="484866" y="25322"/>
                  </a:cubicBezTo>
                  <a:close/>
                  <a:moveTo>
                    <a:pt x="475488" y="18757"/>
                  </a:moveTo>
                  <a:cubicBezTo>
                    <a:pt x="472674" y="28135"/>
                    <a:pt x="468923" y="37514"/>
                    <a:pt x="464234" y="46892"/>
                  </a:cubicBezTo>
                  <a:cubicBezTo>
                    <a:pt x="462358" y="45954"/>
                    <a:pt x="461420" y="45954"/>
                    <a:pt x="459545" y="45017"/>
                  </a:cubicBezTo>
                  <a:cubicBezTo>
                    <a:pt x="464234" y="35638"/>
                    <a:pt x="467985" y="25322"/>
                    <a:pt x="468923" y="15006"/>
                  </a:cubicBezTo>
                  <a:cubicBezTo>
                    <a:pt x="470799" y="15943"/>
                    <a:pt x="471737" y="15943"/>
                    <a:pt x="473612" y="16881"/>
                  </a:cubicBezTo>
                  <a:cubicBezTo>
                    <a:pt x="473612" y="17819"/>
                    <a:pt x="474550" y="17819"/>
                    <a:pt x="475488" y="18757"/>
                  </a:cubicBezTo>
                  <a:close/>
                  <a:moveTo>
                    <a:pt x="135988" y="39390"/>
                  </a:moveTo>
                  <a:lnTo>
                    <a:pt x="135988" y="9378"/>
                  </a:lnTo>
                  <a:lnTo>
                    <a:pt x="139739" y="9378"/>
                  </a:lnTo>
                  <a:lnTo>
                    <a:pt x="139739" y="39390"/>
                  </a:lnTo>
                  <a:cubicBezTo>
                    <a:pt x="138801" y="39390"/>
                    <a:pt x="137863" y="39390"/>
                    <a:pt x="135988" y="39390"/>
                  </a:cubicBezTo>
                  <a:close/>
                  <a:moveTo>
                    <a:pt x="131298" y="39390"/>
                  </a:moveTo>
                  <a:cubicBezTo>
                    <a:pt x="128485" y="39390"/>
                    <a:pt x="126609" y="39390"/>
                    <a:pt x="123796" y="39390"/>
                  </a:cubicBezTo>
                  <a:cubicBezTo>
                    <a:pt x="125671" y="29073"/>
                    <a:pt x="125671" y="18757"/>
                    <a:pt x="125671" y="8441"/>
                  </a:cubicBezTo>
                  <a:lnTo>
                    <a:pt x="131298" y="8441"/>
                  </a:lnTo>
                  <a:lnTo>
                    <a:pt x="131298" y="39390"/>
                  </a:lnTo>
                  <a:close/>
                  <a:moveTo>
                    <a:pt x="144428" y="9378"/>
                  </a:moveTo>
                  <a:lnTo>
                    <a:pt x="150055" y="9378"/>
                  </a:lnTo>
                  <a:cubicBezTo>
                    <a:pt x="150055" y="19695"/>
                    <a:pt x="150055" y="29073"/>
                    <a:pt x="148180" y="39390"/>
                  </a:cubicBezTo>
                  <a:cubicBezTo>
                    <a:pt x="146304" y="39390"/>
                    <a:pt x="145366" y="39390"/>
                    <a:pt x="143490" y="39390"/>
                  </a:cubicBezTo>
                  <a:lnTo>
                    <a:pt x="143490" y="9378"/>
                  </a:lnTo>
                  <a:close/>
                  <a:moveTo>
                    <a:pt x="154745" y="9378"/>
                  </a:moveTo>
                  <a:lnTo>
                    <a:pt x="159434" y="9378"/>
                  </a:lnTo>
                  <a:cubicBezTo>
                    <a:pt x="159434" y="19695"/>
                    <a:pt x="159434" y="29073"/>
                    <a:pt x="158496" y="39390"/>
                  </a:cubicBezTo>
                  <a:cubicBezTo>
                    <a:pt x="156620" y="39390"/>
                    <a:pt x="154745" y="39390"/>
                    <a:pt x="152869" y="39390"/>
                  </a:cubicBezTo>
                  <a:cubicBezTo>
                    <a:pt x="154745" y="29073"/>
                    <a:pt x="155682" y="19695"/>
                    <a:pt x="154745" y="9378"/>
                  </a:cubicBezTo>
                  <a:close/>
                  <a:moveTo>
                    <a:pt x="164123" y="9378"/>
                  </a:moveTo>
                  <a:lnTo>
                    <a:pt x="169750" y="9378"/>
                  </a:lnTo>
                  <a:cubicBezTo>
                    <a:pt x="169750" y="19695"/>
                    <a:pt x="168812" y="29073"/>
                    <a:pt x="166937" y="38452"/>
                  </a:cubicBezTo>
                  <a:cubicBezTo>
                    <a:pt x="165999" y="38452"/>
                    <a:pt x="164123" y="38452"/>
                    <a:pt x="163185" y="38452"/>
                  </a:cubicBezTo>
                  <a:cubicBezTo>
                    <a:pt x="164123" y="29073"/>
                    <a:pt x="164123" y="19695"/>
                    <a:pt x="164123" y="9378"/>
                  </a:cubicBezTo>
                  <a:close/>
                  <a:moveTo>
                    <a:pt x="175377" y="9378"/>
                  </a:moveTo>
                  <a:lnTo>
                    <a:pt x="179129" y="9378"/>
                  </a:lnTo>
                  <a:lnTo>
                    <a:pt x="178191" y="38452"/>
                  </a:lnTo>
                  <a:cubicBezTo>
                    <a:pt x="176315" y="38452"/>
                    <a:pt x="174439" y="38452"/>
                    <a:pt x="172564" y="38452"/>
                  </a:cubicBezTo>
                  <a:cubicBezTo>
                    <a:pt x="174439" y="29073"/>
                    <a:pt x="175377" y="19695"/>
                    <a:pt x="175377" y="9378"/>
                  </a:cubicBezTo>
                  <a:close/>
                  <a:moveTo>
                    <a:pt x="183818" y="9378"/>
                  </a:moveTo>
                  <a:lnTo>
                    <a:pt x="188507" y="9378"/>
                  </a:lnTo>
                  <a:lnTo>
                    <a:pt x="188507" y="38452"/>
                  </a:lnTo>
                  <a:lnTo>
                    <a:pt x="182880" y="38452"/>
                  </a:lnTo>
                  <a:lnTo>
                    <a:pt x="183818" y="9378"/>
                  </a:lnTo>
                  <a:close/>
                  <a:moveTo>
                    <a:pt x="193196" y="9378"/>
                  </a:moveTo>
                  <a:lnTo>
                    <a:pt x="198823" y="9378"/>
                  </a:lnTo>
                  <a:lnTo>
                    <a:pt x="198823" y="38452"/>
                  </a:lnTo>
                  <a:lnTo>
                    <a:pt x="193196" y="38452"/>
                  </a:lnTo>
                  <a:lnTo>
                    <a:pt x="193196" y="9378"/>
                  </a:lnTo>
                  <a:close/>
                  <a:moveTo>
                    <a:pt x="203513" y="9378"/>
                  </a:moveTo>
                  <a:lnTo>
                    <a:pt x="210078" y="9378"/>
                  </a:lnTo>
                  <a:lnTo>
                    <a:pt x="211953" y="38452"/>
                  </a:lnTo>
                  <a:lnTo>
                    <a:pt x="203513" y="38452"/>
                  </a:lnTo>
                  <a:lnTo>
                    <a:pt x="203513" y="9378"/>
                  </a:lnTo>
                  <a:close/>
                  <a:moveTo>
                    <a:pt x="216642" y="38452"/>
                  </a:moveTo>
                  <a:lnTo>
                    <a:pt x="214767" y="9378"/>
                  </a:lnTo>
                  <a:lnTo>
                    <a:pt x="222270" y="9378"/>
                  </a:lnTo>
                  <a:cubicBezTo>
                    <a:pt x="222270" y="18757"/>
                    <a:pt x="222270" y="29073"/>
                    <a:pt x="222270" y="38452"/>
                  </a:cubicBezTo>
                  <a:lnTo>
                    <a:pt x="216642" y="38452"/>
                  </a:lnTo>
                  <a:close/>
                  <a:moveTo>
                    <a:pt x="226959" y="38452"/>
                  </a:moveTo>
                  <a:cubicBezTo>
                    <a:pt x="226959" y="29073"/>
                    <a:pt x="226021" y="18757"/>
                    <a:pt x="226959" y="9378"/>
                  </a:cubicBezTo>
                  <a:lnTo>
                    <a:pt x="230710" y="9378"/>
                  </a:lnTo>
                  <a:lnTo>
                    <a:pt x="230710" y="38452"/>
                  </a:lnTo>
                  <a:lnTo>
                    <a:pt x="226959" y="38452"/>
                  </a:lnTo>
                  <a:close/>
                  <a:moveTo>
                    <a:pt x="235399" y="9378"/>
                  </a:moveTo>
                  <a:lnTo>
                    <a:pt x="239151" y="9378"/>
                  </a:lnTo>
                  <a:lnTo>
                    <a:pt x="239151" y="38452"/>
                  </a:lnTo>
                  <a:lnTo>
                    <a:pt x="234462" y="38452"/>
                  </a:lnTo>
                  <a:lnTo>
                    <a:pt x="235399" y="9378"/>
                  </a:lnTo>
                  <a:close/>
                  <a:moveTo>
                    <a:pt x="243840" y="9378"/>
                  </a:moveTo>
                  <a:lnTo>
                    <a:pt x="250405" y="9378"/>
                  </a:lnTo>
                  <a:lnTo>
                    <a:pt x="250405" y="38452"/>
                  </a:lnTo>
                  <a:lnTo>
                    <a:pt x="243840" y="38452"/>
                  </a:lnTo>
                  <a:lnTo>
                    <a:pt x="243840" y="9378"/>
                  </a:lnTo>
                  <a:close/>
                  <a:moveTo>
                    <a:pt x="255094" y="9378"/>
                  </a:moveTo>
                  <a:lnTo>
                    <a:pt x="259783" y="9378"/>
                  </a:lnTo>
                  <a:lnTo>
                    <a:pt x="259783" y="38452"/>
                  </a:lnTo>
                  <a:lnTo>
                    <a:pt x="255094" y="38452"/>
                  </a:lnTo>
                  <a:lnTo>
                    <a:pt x="255094" y="9378"/>
                  </a:lnTo>
                  <a:close/>
                  <a:moveTo>
                    <a:pt x="265410" y="9378"/>
                  </a:moveTo>
                  <a:lnTo>
                    <a:pt x="269162" y="9378"/>
                  </a:lnTo>
                  <a:cubicBezTo>
                    <a:pt x="269162" y="10316"/>
                    <a:pt x="269162" y="10316"/>
                    <a:pt x="269162" y="11254"/>
                  </a:cubicBezTo>
                  <a:lnTo>
                    <a:pt x="269162" y="38452"/>
                  </a:lnTo>
                  <a:lnTo>
                    <a:pt x="265410" y="38452"/>
                  </a:lnTo>
                  <a:lnTo>
                    <a:pt x="265410" y="9378"/>
                  </a:lnTo>
                  <a:close/>
                  <a:moveTo>
                    <a:pt x="272913" y="38452"/>
                  </a:moveTo>
                  <a:lnTo>
                    <a:pt x="272913" y="11254"/>
                  </a:lnTo>
                  <a:cubicBezTo>
                    <a:pt x="272913" y="10316"/>
                    <a:pt x="272913" y="10316"/>
                    <a:pt x="272913" y="9378"/>
                  </a:cubicBezTo>
                  <a:lnTo>
                    <a:pt x="278540" y="9378"/>
                  </a:lnTo>
                  <a:lnTo>
                    <a:pt x="278540" y="38452"/>
                  </a:lnTo>
                  <a:lnTo>
                    <a:pt x="272913" y="38452"/>
                  </a:lnTo>
                  <a:close/>
                  <a:moveTo>
                    <a:pt x="283230" y="9378"/>
                  </a:moveTo>
                  <a:lnTo>
                    <a:pt x="288857" y="9378"/>
                  </a:lnTo>
                  <a:lnTo>
                    <a:pt x="288857" y="38452"/>
                  </a:lnTo>
                  <a:lnTo>
                    <a:pt x="283230" y="38452"/>
                  </a:lnTo>
                  <a:lnTo>
                    <a:pt x="283230" y="9378"/>
                  </a:lnTo>
                  <a:close/>
                  <a:moveTo>
                    <a:pt x="294484" y="9378"/>
                  </a:moveTo>
                  <a:lnTo>
                    <a:pt x="301049" y="9378"/>
                  </a:lnTo>
                  <a:lnTo>
                    <a:pt x="301049" y="38452"/>
                  </a:lnTo>
                  <a:lnTo>
                    <a:pt x="294484" y="38452"/>
                  </a:lnTo>
                  <a:lnTo>
                    <a:pt x="294484" y="9378"/>
                  </a:lnTo>
                  <a:close/>
                  <a:moveTo>
                    <a:pt x="305738" y="9378"/>
                  </a:moveTo>
                  <a:lnTo>
                    <a:pt x="310427" y="9378"/>
                  </a:lnTo>
                  <a:lnTo>
                    <a:pt x="310427" y="38452"/>
                  </a:lnTo>
                  <a:lnTo>
                    <a:pt x="305738" y="38452"/>
                  </a:lnTo>
                  <a:lnTo>
                    <a:pt x="305738" y="9378"/>
                  </a:lnTo>
                  <a:close/>
                  <a:moveTo>
                    <a:pt x="315116" y="9378"/>
                  </a:moveTo>
                  <a:lnTo>
                    <a:pt x="320743" y="9378"/>
                  </a:lnTo>
                  <a:lnTo>
                    <a:pt x="320743" y="38452"/>
                  </a:lnTo>
                  <a:lnTo>
                    <a:pt x="315116" y="38452"/>
                  </a:lnTo>
                  <a:lnTo>
                    <a:pt x="315116" y="9378"/>
                  </a:lnTo>
                  <a:close/>
                  <a:moveTo>
                    <a:pt x="324495" y="9378"/>
                  </a:moveTo>
                  <a:lnTo>
                    <a:pt x="331998" y="9378"/>
                  </a:lnTo>
                  <a:lnTo>
                    <a:pt x="331998" y="38452"/>
                  </a:lnTo>
                  <a:lnTo>
                    <a:pt x="324495" y="38452"/>
                  </a:lnTo>
                  <a:lnTo>
                    <a:pt x="324495" y="9378"/>
                  </a:lnTo>
                  <a:close/>
                  <a:moveTo>
                    <a:pt x="336687" y="9378"/>
                  </a:moveTo>
                  <a:lnTo>
                    <a:pt x="343252" y="9378"/>
                  </a:lnTo>
                  <a:lnTo>
                    <a:pt x="343252" y="38452"/>
                  </a:lnTo>
                  <a:lnTo>
                    <a:pt x="336687" y="38452"/>
                  </a:lnTo>
                  <a:lnTo>
                    <a:pt x="336687" y="9378"/>
                  </a:lnTo>
                  <a:close/>
                  <a:moveTo>
                    <a:pt x="347941" y="9378"/>
                  </a:moveTo>
                  <a:lnTo>
                    <a:pt x="351692" y="9378"/>
                  </a:lnTo>
                  <a:cubicBezTo>
                    <a:pt x="352630" y="18757"/>
                    <a:pt x="352630" y="29073"/>
                    <a:pt x="352630" y="38452"/>
                  </a:cubicBezTo>
                  <a:lnTo>
                    <a:pt x="347941" y="38452"/>
                  </a:lnTo>
                  <a:lnTo>
                    <a:pt x="347941" y="9378"/>
                  </a:lnTo>
                  <a:close/>
                  <a:moveTo>
                    <a:pt x="356382" y="9378"/>
                  </a:moveTo>
                  <a:lnTo>
                    <a:pt x="362009" y="9378"/>
                  </a:lnTo>
                  <a:cubicBezTo>
                    <a:pt x="361071" y="18757"/>
                    <a:pt x="362009" y="29073"/>
                    <a:pt x="362946" y="38452"/>
                  </a:cubicBezTo>
                  <a:lnTo>
                    <a:pt x="357319" y="38452"/>
                  </a:lnTo>
                  <a:cubicBezTo>
                    <a:pt x="357319" y="28135"/>
                    <a:pt x="357319" y="18757"/>
                    <a:pt x="356382" y="9378"/>
                  </a:cubicBezTo>
                  <a:close/>
                  <a:moveTo>
                    <a:pt x="367636" y="38452"/>
                  </a:moveTo>
                  <a:cubicBezTo>
                    <a:pt x="366698" y="29073"/>
                    <a:pt x="365760" y="19695"/>
                    <a:pt x="366698" y="9378"/>
                  </a:cubicBezTo>
                  <a:lnTo>
                    <a:pt x="372325" y="9378"/>
                  </a:lnTo>
                  <a:lnTo>
                    <a:pt x="373263" y="38452"/>
                  </a:lnTo>
                  <a:lnTo>
                    <a:pt x="367636" y="38452"/>
                  </a:lnTo>
                  <a:close/>
                  <a:moveTo>
                    <a:pt x="378890" y="38452"/>
                  </a:moveTo>
                  <a:lnTo>
                    <a:pt x="377952" y="9378"/>
                  </a:lnTo>
                  <a:lnTo>
                    <a:pt x="385455" y="9378"/>
                  </a:lnTo>
                  <a:lnTo>
                    <a:pt x="385455" y="31887"/>
                  </a:lnTo>
                  <a:cubicBezTo>
                    <a:pt x="385455" y="33762"/>
                    <a:pt x="385455" y="35638"/>
                    <a:pt x="386393" y="38452"/>
                  </a:cubicBezTo>
                  <a:lnTo>
                    <a:pt x="378890" y="38452"/>
                  </a:lnTo>
                  <a:close/>
                  <a:moveTo>
                    <a:pt x="390144" y="38452"/>
                  </a:moveTo>
                  <a:cubicBezTo>
                    <a:pt x="389206" y="36576"/>
                    <a:pt x="389206" y="34700"/>
                    <a:pt x="389206" y="31887"/>
                  </a:cubicBezTo>
                  <a:lnTo>
                    <a:pt x="389206" y="9378"/>
                  </a:lnTo>
                  <a:lnTo>
                    <a:pt x="394833" y="9378"/>
                  </a:lnTo>
                  <a:cubicBezTo>
                    <a:pt x="393895" y="18757"/>
                    <a:pt x="394833" y="28135"/>
                    <a:pt x="395771" y="38452"/>
                  </a:cubicBezTo>
                  <a:cubicBezTo>
                    <a:pt x="394833" y="38452"/>
                    <a:pt x="393895" y="38452"/>
                    <a:pt x="392020" y="38452"/>
                  </a:cubicBezTo>
                  <a:lnTo>
                    <a:pt x="390144" y="38452"/>
                  </a:lnTo>
                  <a:close/>
                  <a:moveTo>
                    <a:pt x="400460" y="38452"/>
                  </a:moveTo>
                  <a:cubicBezTo>
                    <a:pt x="398585" y="29073"/>
                    <a:pt x="398585" y="19695"/>
                    <a:pt x="399522" y="9378"/>
                  </a:cubicBezTo>
                  <a:lnTo>
                    <a:pt x="405150" y="9378"/>
                  </a:lnTo>
                  <a:cubicBezTo>
                    <a:pt x="405150" y="18757"/>
                    <a:pt x="405150" y="28135"/>
                    <a:pt x="406087" y="38452"/>
                  </a:cubicBezTo>
                  <a:cubicBezTo>
                    <a:pt x="404212" y="38452"/>
                    <a:pt x="402336" y="38452"/>
                    <a:pt x="400460" y="38452"/>
                  </a:cubicBezTo>
                  <a:close/>
                  <a:moveTo>
                    <a:pt x="410777" y="38452"/>
                  </a:moveTo>
                  <a:cubicBezTo>
                    <a:pt x="409839" y="29073"/>
                    <a:pt x="409839" y="19695"/>
                    <a:pt x="409839" y="9378"/>
                  </a:cubicBezTo>
                  <a:lnTo>
                    <a:pt x="415466" y="9378"/>
                  </a:lnTo>
                  <a:cubicBezTo>
                    <a:pt x="414528" y="18757"/>
                    <a:pt x="414528" y="28135"/>
                    <a:pt x="414528" y="38452"/>
                  </a:cubicBezTo>
                  <a:cubicBezTo>
                    <a:pt x="412652" y="38452"/>
                    <a:pt x="411714" y="38452"/>
                    <a:pt x="410777" y="38452"/>
                  </a:cubicBezTo>
                  <a:close/>
                  <a:moveTo>
                    <a:pt x="420155" y="9378"/>
                  </a:moveTo>
                  <a:lnTo>
                    <a:pt x="424844" y="9378"/>
                  </a:lnTo>
                  <a:cubicBezTo>
                    <a:pt x="424844" y="14068"/>
                    <a:pt x="423906" y="19695"/>
                    <a:pt x="422969" y="24384"/>
                  </a:cubicBezTo>
                  <a:cubicBezTo>
                    <a:pt x="422031" y="29073"/>
                    <a:pt x="421093" y="33762"/>
                    <a:pt x="421093" y="38452"/>
                  </a:cubicBezTo>
                  <a:cubicBezTo>
                    <a:pt x="420155" y="38452"/>
                    <a:pt x="420155" y="38452"/>
                    <a:pt x="419217" y="38452"/>
                  </a:cubicBezTo>
                  <a:cubicBezTo>
                    <a:pt x="418279" y="29073"/>
                    <a:pt x="419217" y="18757"/>
                    <a:pt x="420155" y="9378"/>
                  </a:cubicBezTo>
                  <a:close/>
                  <a:moveTo>
                    <a:pt x="424844" y="38452"/>
                  </a:moveTo>
                  <a:cubicBezTo>
                    <a:pt x="424844" y="33762"/>
                    <a:pt x="425782" y="30011"/>
                    <a:pt x="426720" y="25322"/>
                  </a:cubicBezTo>
                  <a:cubicBezTo>
                    <a:pt x="427658" y="19695"/>
                    <a:pt x="428596" y="15006"/>
                    <a:pt x="428596" y="9378"/>
                  </a:cubicBezTo>
                  <a:cubicBezTo>
                    <a:pt x="431409" y="9378"/>
                    <a:pt x="433285" y="9378"/>
                    <a:pt x="436098" y="9378"/>
                  </a:cubicBezTo>
                  <a:cubicBezTo>
                    <a:pt x="434223" y="19695"/>
                    <a:pt x="431409" y="29073"/>
                    <a:pt x="428596" y="39390"/>
                  </a:cubicBezTo>
                  <a:cubicBezTo>
                    <a:pt x="427658" y="39390"/>
                    <a:pt x="425782" y="38452"/>
                    <a:pt x="424844" y="38452"/>
                  </a:cubicBezTo>
                  <a:close/>
                  <a:moveTo>
                    <a:pt x="440788" y="9378"/>
                  </a:moveTo>
                  <a:cubicBezTo>
                    <a:pt x="443601" y="9378"/>
                    <a:pt x="447353" y="9378"/>
                    <a:pt x="450166" y="10316"/>
                  </a:cubicBezTo>
                  <a:cubicBezTo>
                    <a:pt x="446415" y="20633"/>
                    <a:pt x="444539" y="30949"/>
                    <a:pt x="442663" y="41265"/>
                  </a:cubicBezTo>
                  <a:cubicBezTo>
                    <a:pt x="439850" y="40327"/>
                    <a:pt x="436098" y="40327"/>
                    <a:pt x="433285" y="40327"/>
                  </a:cubicBezTo>
                  <a:cubicBezTo>
                    <a:pt x="437036" y="30011"/>
                    <a:pt x="438912" y="19695"/>
                    <a:pt x="440788" y="9378"/>
                  </a:cubicBezTo>
                  <a:close/>
                  <a:moveTo>
                    <a:pt x="454855" y="11254"/>
                  </a:moveTo>
                  <a:cubicBezTo>
                    <a:pt x="457669" y="12192"/>
                    <a:pt x="461420" y="12192"/>
                    <a:pt x="464234" y="13130"/>
                  </a:cubicBezTo>
                  <a:cubicBezTo>
                    <a:pt x="463296" y="23446"/>
                    <a:pt x="459545" y="33762"/>
                    <a:pt x="454855" y="43141"/>
                  </a:cubicBezTo>
                  <a:cubicBezTo>
                    <a:pt x="452042" y="42203"/>
                    <a:pt x="450166" y="42203"/>
                    <a:pt x="447353" y="41265"/>
                  </a:cubicBezTo>
                  <a:cubicBezTo>
                    <a:pt x="449228" y="31887"/>
                    <a:pt x="452042" y="21570"/>
                    <a:pt x="454855" y="11254"/>
                  </a:cubicBezTo>
                  <a:close/>
                  <a:moveTo>
                    <a:pt x="120982" y="9378"/>
                  </a:moveTo>
                  <a:cubicBezTo>
                    <a:pt x="120982" y="19695"/>
                    <a:pt x="120982" y="30011"/>
                    <a:pt x="119106" y="40327"/>
                  </a:cubicBezTo>
                  <a:cubicBezTo>
                    <a:pt x="118169" y="40327"/>
                    <a:pt x="116293" y="40327"/>
                    <a:pt x="115355" y="40327"/>
                  </a:cubicBezTo>
                  <a:cubicBezTo>
                    <a:pt x="114417" y="30011"/>
                    <a:pt x="113479" y="19695"/>
                    <a:pt x="114417" y="8441"/>
                  </a:cubicBezTo>
                  <a:cubicBezTo>
                    <a:pt x="115355" y="8441"/>
                    <a:pt x="116293" y="8441"/>
                    <a:pt x="117231" y="8441"/>
                  </a:cubicBezTo>
                  <a:lnTo>
                    <a:pt x="120982" y="9378"/>
                  </a:lnTo>
                  <a:close/>
                  <a:moveTo>
                    <a:pt x="19695" y="50644"/>
                  </a:moveTo>
                  <a:lnTo>
                    <a:pt x="27198" y="65649"/>
                  </a:lnTo>
                  <a:cubicBezTo>
                    <a:pt x="27198" y="65649"/>
                    <a:pt x="27198" y="65649"/>
                    <a:pt x="27198" y="65649"/>
                  </a:cubicBezTo>
                  <a:lnTo>
                    <a:pt x="21570" y="58146"/>
                  </a:lnTo>
                  <a:cubicBezTo>
                    <a:pt x="20633" y="56271"/>
                    <a:pt x="19695" y="54395"/>
                    <a:pt x="18757" y="53457"/>
                  </a:cubicBezTo>
                  <a:cubicBezTo>
                    <a:pt x="18757" y="52519"/>
                    <a:pt x="18757" y="51582"/>
                    <a:pt x="19695" y="50644"/>
                  </a:cubicBezTo>
                  <a:close/>
                  <a:moveTo>
                    <a:pt x="16881" y="60022"/>
                  </a:moveTo>
                  <a:lnTo>
                    <a:pt x="22508" y="69401"/>
                  </a:lnTo>
                  <a:cubicBezTo>
                    <a:pt x="22508" y="69401"/>
                    <a:pt x="21570" y="70338"/>
                    <a:pt x="21570" y="70338"/>
                  </a:cubicBezTo>
                  <a:cubicBezTo>
                    <a:pt x="19695" y="67525"/>
                    <a:pt x="16881" y="65649"/>
                    <a:pt x="15006" y="63774"/>
                  </a:cubicBezTo>
                  <a:cubicBezTo>
                    <a:pt x="15006" y="61898"/>
                    <a:pt x="15943" y="60960"/>
                    <a:pt x="15943" y="59084"/>
                  </a:cubicBezTo>
                  <a:cubicBezTo>
                    <a:pt x="16881" y="59084"/>
                    <a:pt x="16881" y="60022"/>
                    <a:pt x="16881" y="60022"/>
                  </a:cubicBezTo>
                  <a:close/>
                  <a:moveTo>
                    <a:pt x="11254" y="80655"/>
                  </a:moveTo>
                  <a:cubicBezTo>
                    <a:pt x="11254" y="80655"/>
                    <a:pt x="11254" y="80655"/>
                    <a:pt x="11254" y="80655"/>
                  </a:cubicBezTo>
                  <a:cubicBezTo>
                    <a:pt x="11254" y="80655"/>
                    <a:pt x="11254" y="81593"/>
                    <a:pt x="11254" y="80655"/>
                  </a:cubicBezTo>
                  <a:cubicBezTo>
                    <a:pt x="11254" y="81593"/>
                    <a:pt x="11254" y="80655"/>
                    <a:pt x="11254" y="80655"/>
                  </a:cubicBezTo>
                  <a:close/>
                  <a:moveTo>
                    <a:pt x="15006" y="76903"/>
                  </a:moveTo>
                  <a:cubicBezTo>
                    <a:pt x="14068" y="76903"/>
                    <a:pt x="13130" y="75966"/>
                    <a:pt x="12192" y="75966"/>
                  </a:cubicBezTo>
                  <a:cubicBezTo>
                    <a:pt x="12192" y="74090"/>
                    <a:pt x="13130" y="71276"/>
                    <a:pt x="13130" y="69401"/>
                  </a:cubicBezTo>
                  <a:cubicBezTo>
                    <a:pt x="15006" y="70338"/>
                    <a:pt x="16881" y="72214"/>
                    <a:pt x="17819" y="74090"/>
                  </a:cubicBezTo>
                  <a:cubicBezTo>
                    <a:pt x="16881" y="75028"/>
                    <a:pt x="15943" y="75966"/>
                    <a:pt x="15006" y="76903"/>
                  </a:cubicBezTo>
                  <a:close/>
                  <a:moveTo>
                    <a:pt x="30949" y="63774"/>
                  </a:moveTo>
                  <a:lnTo>
                    <a:pt x="22508" y="45017"/>
                  </a:lnTo>
                  <a:cubicBezTo>
                    <a:pt x="22508" y="44079"/>
                    <a:pt x="23446" y="44079"/>
                    <a:pt x="23446" y="44079"/>
                  </a:cubicBezTo>
                  <a:cubicBezTo>
                    <a:pt x="26260" y="50644"/>
                    <a:pt x="29073" y="56271"/>
                    <a:pt x="32825" y="62836"/>
                  </a:cubicBezTo>
                  <a:cubicBezTo>
                    <a:pt x="31887" y="62836"/>
                    <a:pt x="30949" y="62836"/>
                    <a:pt x="30949" y="63774"/>
                  </a:cubicBezTo>
                  <a:close/>
                  <a:moveTo>
                    <a:pt x="36576" y="60022"/>
                  </a:moveTo>
                  <a:cubicBezTo>
                    <a:pt x="32825" y="53457"/>
                    <a:pt x="29073" y="45954"/>
                    <a:pt x="26260" y="39390"/>
                  </a:cubicBezTo>
                  <a:cubicBezTo>
                    <a:pt x="27198" y="37514"/>
                    <a:pt x="28135" y="36576"/>
                    <a:pt x="29073" y="34700"/>
                  </a:cubicBezTo>
                  <a:lnTo>
                    <a:pt x="39390" y="58146"/>
                  </a:lnTo>
                  <a:cubicBezTo>
                    <a:pt x="38452" y="59084"/>
                    <a:pt x="37514" y="60022"/>
                    <a:pt x="36576" y="60022"/>
                  </a:cubicBezTo>
                  <a:close/>
                  <a:moveTo>
                    <a:pt x="44079" y="56271"/>
                  </a:moveTo>
                  <a:lnTo>
                    <a:pt x="32825" y="30949"/>
                  </a:lnTo>
                  <a:cubicBezTo>
                    <a:pt x="33762" y="30011"/>
                    <a:pt x="35638" y="29073"/>
                    <a:pt x="36576" y="28135"/>
                  </a:cubicBezTo>
                  <a:cubicBezTo>
                    <a:pt x="40327" y="36576"/>
                    <a:pt x="43141" y="45954"/>
                    <a:pt x="47830" y="55333"/>
                  </a:cubicBezTo>
                  <a:cubicBezTo>
                    <a:pt x="45954" y="55333"/>
                    <a:pt x="45017" y="56271"/>
                    <a:pt x="44079" y="56271"/>
                  </a:cubicBezTo>
                  <a:close/>
                  <a:moveTo>
                    <a:pt x="51582" y="53457"/>
                  </a:moveTo>
                  <a:cubicBezTo>
                    <a:pt x="47830" y="44079"/>
                    <a:pt x="44079" y="34700"/>
                    <a:pt x="40327" y="24384"/>
                  </a:cubicBezTo>
                  <a:cubicBezTo>
                    <a:pt x="41265" y="23446"/>
                    <a:pt x="42203" y="23446"/>
                    <a:pt x="43141" y="22508"/>
                  </a:cubicBezTo>
                  <a:cubicBezTo>
                    <a:pt x="45017" y="33762"/>
                    <a:pt x="47830" y="44079"/>
                    <a:pt x="51582" y="53457"/>
                  </a:cubicBezTo>
                  <a:cubicBezTo>
                    <a:pt x="52519" y="53457"/>
                    <a:pt x="52519" y="53457"/>
                    <a:pt x="51582" y="53457"/>
                  </a:cubicBezTo>
                  <a:close/>
                  <a:moveTo>
                    <a:pt x="57209" y="51582"/>
                  </a:moveTo>
                  <a:cubicBezTo>
                    <a:pt x="52519" y="42203"/>
                    <a:pt x="49706" y="30949"/>
                    <a:pt x="47830" y="20633"/>
                  </a:cubicBezTo>
                  <a:cubicBezTo>
                    <a:pt x="48768" y="19695"/>
                    <a:pt x="50644" y="19695"/>
                    <a:pt x="52519" y="18757"/>
                  </a:cubicBezTo>
                  <a:lnTo>
                    <a:pt x="60022" y="51582"/>
                  </a:lnTo>
                  <a:cubicBezTo>
                    <a:pt x="59084" y="51582"/>
                    <a:pt x="58146" y="51582"/>
                    <a:pt x="57209" y="51582"/>
                  </a:cubicBezTo>
                  <a:close/>
                  <a:moveTo>
                    <a:pt x="63774" y="49706"/>
                  </a:moveTo>
                  <a:lnTo>
                    <a:pt x="56271" y="16881"/>
                  </a:lnTo>
                  <a:cubicBezTo>
                    <a:pt x="58146" y="15943"/>
                    <a:pt x="59084" y="15943"/>
                    <a:pt x="60960" y="15006"/>
                  </a:cubicBezTo>
                  <a:cubicBezTo>
                    <a:pt x="60960" y="26260"/>
                    <a:pt x="62836" y="37514"/>
                    <a:pt x="65649" y="48768"/>
                  </a:cubicBezTo>
                  <a:cubicBezTo>
                    <a:pt x="65649" y="48768"/>
                    <a:pt x="65649" y="48768"/>
                    <a:pt x="64711" y="48768"/>
                  </a:cubicBezTo>
                  <a:cubicBezTo>
                    <a:pt x="64711" y="48768"/>
                    <a:pt x="64711" y="49706"/>
                    <a:pt x="63774" y="49706"/>
                  </a:cubicBezTo>
                  <a:close/>
                  <a:moveTo>
                    <a:pt x="70338" y="47830"/>
                  </a:moveTo>
                  <a:cubicBezTo>
                    <a:pt x="66587" y="36576"/>
                    <a:pt x="65649" y="25322"/>
                    <a:pt x="65649" y="14068"/>
                  </a:cubicBezTo>
                  <a:cubicBezTo>
                    <a:pt x="66587" y="14068"/>
                    <a:pt x="67525" y="13130"/>
                    <a:pt x="68463" y="13130"/>
                  </a:cubicBezTo>
                  <a:lnTo>
                    <a:pt x="74090" y="46892"/>
                  </a:lnTo>
                  <a:cubicBezTo>
                    <a:pt x="73152" y="46892"/>
                    <a:pt x="72214" y="47830"/>
                    <a:pt x="70338" y="47830"/>
                  </a:cubicBezTo>
                  <a:close/>
                  <a:moveTo>
                    <a:pt x="79717" y="45954"/>
                  </a:moveTo>
                  <a:lnTo>
                    <a:pt x="74090" y="12192"/>
                  </a:lnTo>
                  <a:cubicBezTo>
                    <a:pt x="75966" y="12192"/>
                    <a:pt x="77841" y="11254"/>
                    <a:pt x="80655" y="11254"/>
                  </a:cubicBezTo>
                  <a:lnTo>
                    <a:pt x="79717" y="45954"/>
                  </a:lnTo>
                  <a:cubicBezTo>
                    <a:pt x="79717" y="45954"/>
                    <a:pt x="79717" y="45954"/>
                    <a:pt x="79717" y="45954"/>
                  </a:cubicBezTo>
                  <a:close/>
                  <a:moveTo>
                    <a:pt x="84406" y="11254"/>
                  </a:moveTo>
                  <a:cubicBezTo>
                    <a:pt x="86282" y="11254"/>
                    <a:pt x="88158" y="11254"/>
                    <a:pt x="90033" y="10316"/>
                  </a:cubicBezTo>
                  <a:lnTo>
                    <a:pt x="89095" y="44079"/>
                  </a:lnTo>
                  <a:cubicBezTo>
                    <a:pt x="87220" y="44079"/>
                    <a:pt x="86282" y="45017"/>
                    <a:pt x="84406" y="45017"/>
                  </a:cubicBezTo>
                  <a:lnTo>
                    <a:pt x="84406" y="11254"/>
                  </a:lnTo>
                  <a:close/>
                  <a:moveTo>
                    <a:pt x="94722" y="10316"/>
                  </a:moveTo>
                  <a:cubicBezTo>
                    <a:pt x="96598" y="10316"/>
                    <a:pt x="98474" y="10316"/>
                    <a:pt x="100350" y="10316"/>
                  </a:cubicBezTo>
                  <a:lnTo>
                    <a:pt x="99412" y="43141"/>
                  </a:lnTo>
                  <a:cubicBezTo>
                    <a:pt x="97536" y="43141"/>
                    <a:pt x="95660" y="43141"/>
                    <a:pt x="93785" y="44079"/>
                  </a:cubicBezTo>
                  <a:lnTo>
                    <a:pt x="94722" y="10316"/>
                  </a:lnTo>
                  <a:close/>
                  <a:moveTo>
                    <a:pt x="105039" y="9378"/>
                  </a:moveTo>
                  <a:cubicBezTo>
                    <a:pt x="105977" y="9378"/>
                    <a:pt x="107852" y="9378"/>
                    <a:pt x="108790" y="9378"/>
                  </a:cubicBezTo>
                  <a:cubicBezTo>
                    <a:pt x="108790" y="19695"/>
                    <a:pt x="108790" y="30949"/>
                    <a:pt x="109728" y="41265"/>
                  </a:cubicBezTo>
                  <a:cubicBezTo>
                    <a:pt x="107852" y="41265"/>
                    <a:pt x="105977" y="41265"/>
                    <a:pt x="104101" y="42203"/>
                  </a:cubicBezTo>
                  <a:lnTo>
                    <a:pt x="105039" y="9378"/>
                  </a:lnTo>
                  <a:close/>
                  <a:moveTo>
                    <a:pt x="422031" y="457669"/>
                  </a:moveTo>
                  <a:cubicBezTo>
                    <a:pt x="391082" y="456731"/>
                    <a:pt x="358257" y="451104"/>
                    <a:pt x="327308" y="459545"/>
                  </a:cubicBezTo>
                  <a:cubicBezTo>
                    <a:pt x="326370" y="459545"/>
                    <a:pt x="324495" y="460482"/>
                    <a:pt x="324495" y="462358"/>
                  </a:cubicBezTo>
                  <a:cubicBezTo>
                    <a:pt x="313241" y="485804"/>
                    <a:pt x="302924" y="509250"/>
                    <a:pt x="291670" y="531759"/>
                  </a:cubicBezTo>
                  <a:cubicBezTo>
                    <a:pt x="282292" y="551454"/>
                    <a:pt x="272913" y="572086"/>
                    <a:pt x="263535" y="591781"/>
                  </a:cubicBezTo>
                  <a:cubicBezTo>
                    <a:pt x="243840" y="547702"/>
                    <a:pt x="218518" y="504561"/>
                    <a:pt x="195072" y="466110"/>
                  </a:cubicBezTo>
                  <a:cubicBezTo>
                    <a:pt x="194134" y="464234"/>
                    <a:pt x="192258" y="464234"/>
                    <a:pt x="191321" y="464234"/>
                  </a:cubicBezTo>
                  <a:cubicBezTo>
                    <a:pt x="191321" y="464234"/>
                    <a:pt x="191321" y="464234"/>
                    <a:pt x="191321" y="464234"/>
                  </a:cubicBezTo>
                  <a:cubicBezTo>
                    <a:pt x="152869" y="465172"/>
                    <a:pt x="112542" y="466110"/>
                    <a:pt x="74090" y="456731"/>
                  </a:cubicBezTo>
                  <a:cubicBezTo>
                    <a:pt x="8441" y="440788"/>
                    <a:pt x="13130" y="411714"/>
                    <a:pt x="14068" y="393895"/>
                  </a:cubicBezTo>
                  <a:cubicBezTo>
                    <a:pt x="15006" y="380766"/>
                    <a:pt x="15006" y="406087"/>
                    <a:pt x="8441" y="134112"/>
                  </a:cubicBezTo>
                  <a:cubicBezTo>
                    <a:pt x="8441" y="120982"/>
                    <a:pt x="7503" y="105977"/>
                    <a:pt x="13130" y="93785"/>
                  </a:cubicBezTo>
                  <a:cubicBezTo>
                    <a:pt x="20633" y="76903"/>
                    <a:pt x="38452" y="64711"/>
                    <a:pt x="66587" y="58146"/>
                  </a:cubicBezTo>
                  <a:cubicBezTo>
                    <a:pt x="103163" y="48768"/>
                    <a:pt x="142553" y="48768"/>
                    <a:pt x="180066" y="47830"/>
                  </a:cubicBezTo>
                  <a:lnTo>
                    <a:pt x="392958" y="47830"/>
                  </a:lnTo>
                  <a:cubicBezTo>
                    <a:pt x="427658" y="47830"/>
                    <a:pt x="458607" y="48768"/>
                    <a:pt x="482053" y="65649"/>
                  </a:cubicBezTo>
                  <a:cubicBezTo>
                    <a:pt x="498934" y="77841"/>
                    <a:pt x="511126" y="98474"/>
                    <a:pt x="516753" y="122858"/>
                  </a:cubicBezTo>
                  <a:cubicBezTo>
                    <a:pt x="523318" y="151931"/>
                    <a:pt x="521442" y="164123"/>
                    <a:pt x="519567" y="360133"/>
                  </a:cubicBezTo>
                  <a:cubicBezTo>
                    <a:pt x="518629" y="401398"/>
                    <a:pt x="517691" y="460482"/>
                    <a:pt x="422031" y="457669"/>
                  </a:cubicBezTo>
                  <a:close/>
                </a:path>
              </a:pathLst>
            </a:custGeom>
            <a:grpFill/>
            <a:ln w="9378" cap="flat">
              <a:noFill/>
              <a:prstDash val="solid"/>
              <a:miter/>
            </a:ln>
          </p:spPr>
          <p:txBody>
            <a:bodyPr rtlCol="0" anchor="ctr"/>
            <a:lstStyle/>
            <a:p>
              <a:endParaRPr lang="fr-FR"/>
            </a:p>
          </p:txBody>
        </p:sp>
        <p:sp>
          <p:nvSpPr>
            <p:cNvPr id="30" name="Forme libre 265">
              <a:extLst>
                <a:ext uri="{FF2B5EF4-FFF2-40B4-BE49-F238E27FC236}">
                  <a16:creationId xmlns:a16="http://schemas.microsoft.com/office/drawing/2014/main" id="{C14B307A-CCA1-9B91-B82C-9CCBC485AA15}"/>
                </a:ext>
              </a:extLst>
            </p:cNvPr>
            <p:cNvSpPr/>
            <p:nvPr/>
          </p:nvSpPr>
          <p:spPr>
            <a:xfrm>
              <a:off x="3321199" y="5135361"/>
              <a:ext cx="92828" cy="90015"/>
            </a:xfrm>
            <a:custGeom>
              <a:avLst/>
              <a:gdLst>
                <a:gd name="connsiteX0" fmla="*/ 28079 w 92828"/>
                <a:gd name="connsiteY0" fmla="*/ 85326 h 90015"/>
                <a:gd name="connsiteX1" fmla="*/ 30892 w 92828"/>
                <a:gd name="connsiteY1" fmla="*/ 86264 h 90015"/>
                <a:gd name="connsiteX2" fmla="*/ 34644 w 92828"/>
                <a:gd name="connsiteY2" fmla="*/ 88140 h 90015"/>
                <a:gd name="connsiteX3" fmla="*/ 37457 w 92828"/>
                <a:gd name="connsiteY3" fmla="*/ 88140 h 90015"/>
                <a:gd name="connsiteX4" fmla="*/ 50587 w 92828"/>
                <a:gd name="connsiteY4" fmla="*/ 90015 h 90015"/>
                <a:gd name="connsiteX5" fmla="*/ 72158 w 92828"/>
                <a:gd name="connsiteY5" fmla="*/ 85326 h 90015"/>
                <a:gd name="connsiteX6" fmla="*/ 89977 w 92828"/>
                <a:gd name="connsiteY6" fmla="*/ 67507 h 90015"/>
                <a:gd name="connsiteX7" fmla="*/ 91852 w 92828"/>
                <a:gd name="connsiteY7" fmla="*/ 42185 h 90015"/>
                <a:gd name="connsiteX8" fmla="*/ 56214 w 92828"/>
                <a:gd name="connsiteY8" fmla="*/ 1858 h 90015"/>
                <a:gd name="connsiteX9" fmla="*/ 5571 w 92828"/>
                <a:gd name="connsiteY9" fmla="*/ 19677 h 90015"/>
                <a:gd name="connsiteX10" fmla="*/ 3695 w 92828"/>
                <a:gd name="connsiteY10" fmla="*/ 59066 h 90015"/>
                <a:gd name="connsiteX11" fmla="*/ 28079 w 92828"/>
                <a:gd name="connsiteY11" fmla="*/ 85326 h 90015"/>
                <a:gd name="connsiteX12" fmla="*/ 83412 w 92828"/>
                <a:gd name="connsiteY12" fmla="*/ 44999 h 90015"/>
                <a:gd name="connsiteX13" fmla="*/ 82474 w 92828"/>
                <a:gd name="connsiteY13" fmla="*/ 64693 h 90015"/>
                <a:gd name="connsiteX14" fmla="*/ 68406 w 92828"/>
                <a:gd name="connsiteY14" fmla="*/ 77823 h 90015"/>
                <a:gd name="connsiteX15" fmla="*/ 34644 w 92828"/>
                <a:gd name="connsiteY15" fmla="*/ 78761 h 90015"/>
                <a:gd name="connsiteX16" fmla="*/ 18700 w 92828"/>
                <a:gd name="connsiteY16" fmla="*/ 64693 h 90015"/>
                <a:gd name="connsiteX17" fmla="*/ 22452 w 92828"/>
                <a:gd name="connsiteY17" fmla="*/ 68445 h 90015"/>
                <a:gd name="connsiteX18" fmla="*/ 24327 w 92828"/>
                <a:gd name="connsiteY18" fmla="*/ 69383 h 90015"/>
                <a:gd name="connsiteX19" fmla="*/ 26203 w 92828"/>
                <a:gd name="connsiteY19" fmla="*/ 68445 h 90015"/>
                <a:gd name="connsiteX20" fmla="*/ 26203 w 92828"/>
                <a:gd name="connsiteY20" fmla="*/ 64693 h 90015"/>
                <a:gd name="connsiteX21" fmla="*/ 13073 w 92828"/>
                <a:gd name="connsiteY21" fmla="*/ 51564 h 90015"/>
                <a:gd name="connsiteX22" fmla="*/ 12135 w 92828"/>
                <a:gd name="connsiteY22" fmla="*/ 51564 h 90015"/>
                <a:gd name="connsiteX23" fmla="*/ 11198 w 92828"/>
                <a:gd name="connsiteY23" fmla="*/ 47812 h 90015"/>
                <a:gd name="connsiteX24" fmla="*/ 10260 w 92828"/>
                <a:gd name="connsiteY24" fmla="*/ 45936 h 90015"/>
                <a:gd name="connsiteX25" fmla="*/ 10260 w 92828"/>
                <a:gd name="connsiteY25" fmla="*/ 39372 h 90015"/>
                <a:gd name="connsiteX26" fmla="*/ 19638 w 92828"/>
                <a:gd name="connsiteY26" fmla="*/ 49688 h 90015"/>
                <a:gd name="connsiteX27" fmla="*/ 21514 w 92828"/>
                <a:gd name="connsiteY27" fmla="*/ 50626 h 90015"/>
                <a:gd name="connsiteX28" fmla="*/ 23390 w 92828"/>
                <a:gd name="connsiteY28" fmla="*/ 49688 h 90015"/>
                <a:gd name="connsiteX29" fmla="*/ 23390 w 92828"/>
                <a:gd name="connsiteY29" fmla="*/ 45936 h 90015"/>
                <a:gd name="connsiteX30" fmla="*/ 12135 w 92828"/>
                <a:gd name="connsiteY30" fmla="*/ 32807 h 90015"/>
                <a:gd name="connsiteX31" fmla="*/ 14949 w 92828"/>
                <a:gd name="connsiteY31" fmla="*/ 25304 h 90015"/>
                <a:gd name="connsiteX32" fmla="*/ 14949 w 92828"/>
                <a:gd name="connsiteY32" fmla="*/ 25304 h 90015"/>
                <a:gd name="connsiteX33" fmla="*/ 22452 w 92828"/>
                <a:gd name="connsiteY33" fmla="*/ 33744 h 90015"/>
                <a:gd name="connsiteX34" fmla="*/ 23390 w 92828"/>
                <a:gd name="connsiteY34" fmla="*/ 33744 h 90015"/>
                <a:gd name="connsiteX35" fmla="*/ 26203 w 92828"/>
                <a:gd name="connsiteY35" fmla="*/ 36558 h 90015"/>
                <a:gd name="connsiteX36" fmla="*/ 28079 w 92828"/>
                <a:gd name="connsiteY36" fmla="*/ 38434 h 90015"/>
                <a:gd name="connsiteX37" fmla="*/ 29017 w 92828"/>
                <a:gd name="connsiteY37" fmla="*/ 38434 h 90015"/>
                <a:gd name="connsiteX38" fmla="*/ 30892 w 92828"/>
                <a:gd name="connsiteY38" fmla="*/ 35620 h 90015"/>
                <a:gd name="connsiteX39" fmla="*/ 27141 w 92828"/>
                <a:gd name="connsiteY39" fmla="*/ 30931 h 90015"/>
                <a:gd name="connsiteX40" fmla="*/ 27141 w 92828"/>
                <a:gd name="connsiteY40" fmla="*/ 30931 h 90015"/>
                <a:gd name="connsiteX41" fmla="*/ 19638 w 92828"/>
                <a:gd name="connsiteY41" fmla="*/ 21552 h 90015"/>
                <a:gd name="connsiteX42" fmla="*/ 22452 w 92828"/>
                <a:gd name="connsiteY42" fmla="*/ 18739 h 90015"/>
                <a:gd name="connsiteX43" fmla="*/ 34644 w 92828"/>
                <a:gd name="connsiteY43" fmla="*/ 30931 h 90015"/>
                <a:gd name="connsiteX44" fmla="*/ 36519 w 92828"/>
                <a:gd name="connsiteY44" fmla="*/ 31869 h 90015"/>
                <a:gd name="connsiteX45" fmla="*/ 38395 w 92828"/>
                <a:gd name="connsiteY45" fmla="*/ 30931 h 90015"/>
                <a:gd name="connsiteX46" fmla="*/ 38395 w 92828"/>
                <a:gd name="connsiteY46" fmla="*/ 27180 h 90015"/>
                <a:gd name="connsiteX47" fmla="*/ 26203 w 92828"/>
                <a:gd name="connsiteY47" fmla="*/ 14988 h 90015"/>
                <a:gd name="connsiteX48" fmla="*/ 32768 w 92828"/>
                <a:gd name="connsiteY48" fmla="*/ 11236 h 90015"/>
                <a:gd name="connsiteX49" fmla="*/ 32768 w 92828"/>
                <a:gd name="connsiteY49" fmla="*/ 11236 h 90015"/>
                <a:gd name="connsiteX50" fmla="*/ 43084 w 92828"/>
                <a:gd name="connsiteY50" fmla="*/ 21552 h 90015"/>
                <a:gd name="connsiteX51" fmla="*/ 44960 w 92828"/>
                <a:gd name="connsiteY51" fmla="*/ 22490 h 90015"/>
                <a:gd name="connsiteX52" fmla="*/ 46836 w 92828"/>
                <a:gd name="connsiteY52" fmla="*/ 21552 h 90015"/>
                <a:gd name="connsiteX53" fmla="*/ 46836 w 92828"/>
                <a:gd name="connsiteY53" fmla="*/ 17801 h 90015"/>
                <a:gd name="connsiteX54" fmla="*/ 38395 w 92828"/>
                <a:gd name="connsiteY54" fmla="*/ 9360 h 90015"/>
                <a:gd name="connsiteX55" fmla="*/ 44960 w 92828"/>
                <a:gd name="connsiteY55" fmla="*/ 8423 h 90015"/>
                <a:gd name="connsiteX56" fmla="*/ 48711 w 92828"/>
                <a:gd name="connsiteY56" fmla="*/ 11236 h 90015"/>
                <a:gd name="connsiteX57" fmla="*/ 53401 w 92828"/>
                <a:gd name="connsiteY57" fmla="*/ 14050 h 90015"/>
                <a:gd name="connsiteX58" fmla="*/ 54339 w 92828"/>
                <a:gd name="connsiteY58" fmla="*/ 14050 h 90015"/>
                <a:gd name="connsiteX59" fmla="*/ 56214 w 92828"/>
                <a:gd name="connsiteY59" fmla="*/ 13112 h 90015"/>
                <a:gd name="connsiteX60" fmla="*/ 55276 w 92828"/>
                <a:gd name="connsiteY60" fmla="*/ 10298 h 90015"/>
                <a:gd name="connsiteX61" fmla="*/ 54339 w 92828"/>
                <a:gd name="connsiteY61" fmla="*/ 10298 h 90015"/>
                <a:gd name="connsiteX62" fmla="*/ 54339 w 92828"/>
                <a:gd name="connsiteY62" fmla="*/ 10298 h 90015"/>
                <a:gd name="connsiteX63" fmla="*/ 83412 w 92828"/>
                <a:gd name="connsiteY63" fmla="*/ 44999 h 90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92828" h="90015">
                  <a:moveTo>
                    <a:pt x="28079" y="85326"/>
                  </a:moveTo>
                  <a:cubicBezTo>
                    <a:pt x="29017" y="85326"/>
                    <a:pt x="29955" y="86264"/>
                    <a:pt x="30892" y="86264"/>
                  </a:cubicBezTo>
                  <a:cubicBezTo>
                    <a:pt x="31830" y="87202"/>
                    <a:pt x="33706" y="88140"/>
                    <a:pt x="34644" y="88140"/>
                  </a:cubicBezTo>
                  <a:cubicBezTo>
                    <a:pt x="35582" y="88140"/>
                    <a:pt x="36519" y="89077"/>
                    <a:pt x="37457" y="88140"/>
                  </a:cubicBezTo>
                  <a:cubicBezTo>
                    <a:pt x="42147" y="89077"/>
                    <a:pt x="46836" y="90015"/>
                    <a:pt x="50587" y="90015"/>
                  </a:cubicBezTo>
                  <a:cubicBezTo>
                    <a:pt x="58090" y="90015"/>
                    <a:pt x="65593" y="88140"/>
                    <a:pt x="72158" y="85326"/>
                  </a:cubicBezTo>
                  <a:cubicBezTo>
                    <a:pt x="80598" y="81575"/>
                    <a:pt x="87163" y="75010"/>
                    <a:pt x="89977" y="67507"/>
                  </a:cubicBezTo>
                  <a:cubicBezTo>
                    <a:pt x="92790" y="60004"/>
                    <a:pt x="93728" y="51564"/>
                    <a:pt x="91852" y="42185"/>
                  </a:cubicBezTo>
                  <a:cubicBezTo>
                    <a:pt x="88101" y="23428"/>
                    <a:pt x="74033" y="7485"/>
                    <a:pt x="56214" y="1858"/>
                  </a:cubicBezTo>
                  <a:cubicBezTo>
                    <a:pt x="37457" y="-3769"/>
                    <a:pt x="15887" y="3733"/>
                    <a:pt x="5571" y="19677"/>
                  </a:cubicBezTo>
                  <a:cubicBezTo>
                    <a:pt x="-994" y="30931"/>
                    <a:pt x="-1932" y="45936"/>
                    <a:pt x="3695" y="59066"/>
                  </a:cubicBezTo>
                  <a:cubicBezTo>
                    <a:pt x="9322" y="71258"/>
                    <a:pt x="17763" y="80637"/>
                    <a:pt x="28079" y="85326"/>
                  </a:cubicBezTo>
                  <a:close/>
                  <a:moveTo>
                    <a:pt x="83412" y="44999"/>
                  </a:moveTo>
                  <a:cubicBezTo>
                    <a:pt x="84350" y="50626"/>
                    <a:pt x="85287" y="58128"/>
                    <a:pt x="82474" y="64693"/>
                  </a:cubicBezTo>
                  <a:cubicBezTo>
                    <a:pt x="79660" y="70320"/>
                    <a:pt x="74971" y="75010"/>
                    <a:pt x="68406" y="77823"/>
                  </a:cubicBezTo>
                  <a:cubicBezTo>
                    <a:pt x="58090" y="83450"/>
                    <a:pt x="44960" y="83450"/>
                    <a:pt x="34644" y="78761"/>
                  </a:cubicBezTo>
                  <a:cubicBezTo>
                    <a:pt x="28079" y="75010"/>
                    <a:pt x="22452" y="70320"/>
                    <a:pt x="18700" y="64693"/>
                  </a:cubicBezTo>
                  <a:cubicBezTo>
                    <a:pt x="19638" y="65631"/>
                    <a:pt x="21514" y="67507"/>
                    <a:pt x="22452" y="68445"/>
                  </a:cubicBezTo>
                  <a:cubicBezTo>
                    <a:pt x="22452" y="68445"/>
                    <a:pt x="23390" y="69383"/>
                    <a:pt x="24327" y="69383"/>
                  </a:cubicBezTo>
                  <a:cubicBezTo>
                    <a:pt x="25265" y="69383"/>
                    <a:pt x="25265" y="69383"/>
                    <a:pt x="26203" y="68445"/>
                  </a:cubicBezTo>
                  <a:cubicBezTo>
                    <a:pt x="27141" y="67507"/>
                    <a:pt x="27141" y="65631"/>
                    <a:pt x="26203" y="64693"/>
                  </a:cubicBezTo>
                  <a:cubicBezTo>
                    <a:pt x="21514" y="60942"/>
                    <a:pt x="17763" y="56253"/>
                    <a:pt x="13073" y="51564"/>
                  </a:cubicBezTo>
                  <a:cubicBezTo>
                    <a:pt x="13073" y="51564"/>
                    <a:pt x="13073" y="51564"/>
                    <a:pt x="12135" y="51564"/>
                  </a:cubicBezTo>
                  <a:cubicBezTo>
                    <a:pt x="12135" y="50626"/>
                    <a:pt x="11198" y="49688"/>
                    <a:pt x="11198" y="47812"/>
                  </a:cubicBezTo>
                  <a:cubicBezTo>
                    <a:pt x="11198" y="46874"/>
                    <a:pt x="11198" y="46874"/>
                    <a:pt x="10260" y="45936"/>
                  </a:cubicBezTo>
                  <a:cubicBezTo>
                    <a:pt x="10260" y="44061"/>
                    <a:pt x="10260" y="41247"/>
                    <a:pt x="10260" y="39372"/>
                  </a:cubicBezTo>
                  <a:cubicBezTo>
                    <a:pt x="13073" y="43123"/>
                    <a:pt x="15887" y="46874"/>
                    <a:pt x="19638" y="49688"/>
                  </a:cubicBezTo>
                  <a:cubicBezTo>
                    <a:pt x="19638" y="50626"/>
                    <a:pt x="20576" y="50626"/>
                    <a:pt x="21514" y="50626"/>
                  </a:cubicBezTo>
                  <a:cubicBezTo>
                    <a:pt x="22452" y="50626"/>
                    <a:pt x="22452" y="50626"/>
                    <a:pt x="23390" y="49688"/>
                  </a:cubicBezTo>
                  <a:cubicBezTo>
                    <a:pt x="24327" y="48750"/>
                    <a:pt x="24327" y="46874"/>
                    <a:pt x="23390" y="45936"/>
                  </a:cubicBezTo>
                  <a:cubicBezTo>
                    <a:pt x="19638" y="41247"/>
                    <a:pt x="15887" y="36558"/>
                    <a:pt x="12135" y="32807"/>
                  </a:cubicBezTo>
                  <a:cubicBezTo>
                    <a:pt x="13073" y="29993"/>
                    <a:pt x="14011" y="27180"/>
                    <a:pt x="14949" y="25304"/>
                  </a:cubicBezTo>
                  <a:cubicBezTo>
                    <a:pt x="14949" y="25304"/>
                    <a:pt x="14949" y="25304"/>
                    <a:pt x="14949" y="25304"/>
                  </a:cubicBezTo>
                  <a:cubicBezTo>
                    <a:pt x="16825" y="29055"/>
                    <a:pt x="19638" y="31869"/>
                    <a:pt x="22452" y="33744"/>
                  </a:cubicBezTo>
                  <a:lnTo>
                    <a:pt x="23390" y="33744"/>
                  </a:lnTo>
                  <a:cubicBezTo>
                    <a:pt x="24327" y="34682"/>
                    <a:pt x="25265" y="35620"/>
                    <a:pt x="26203" y="36558"/>
                  </a:cubicBezTo>
                  <a:cubicBezTo>
                    <a:pt x="26203" y="37496"/>
                    <a:pt x="27141" y="38434"/>
                    <a:pt x="28079" y="38434"/>
                  </a:cubicBezTo>
                  <a:cubicBezTo>
                    <a:pt x="28079" y="38434"/>
                    <a:pt x="28079" y="38434"/>
                    <a:pt x="29017" y="38434"/>
                  </a:cubicBezTo>
                  <a:cubicBezTo>
                    <a:pt x="29955" y="38434"/>
                    <a:pt x="30892" y="36558"/>
                    <a:pt x="30892" y="35620"/>
                  </a:cubicBezTo>
                  <a:cubicBezTo>
                    <a:pt x="29955" y="32807"/>
                    <a:pt x="28079" y="31869"/>
                    <a:pt x="27141" y="30931"/>
                  </a:cubicBezTo>
                  <a:lnTo>
                    <a:pt x="27141" y="30931"/>
                  </a:lnTo>
                  <a:cubicBezTo>
                    <a:pt x="24327" y="28117"/>
                    <a:pt x="21514" y="25304"/>
                    <a:pt x="19638" y="21552"/>
                  </a:cubicBezTo>
                  <a:cubicBezTo>
                    <a:pt x="20576" y="20615"/>
                    <a:pt x="21514" y="19677"/>
                    <a:pt x="22452" y="18739"/>
                  </a:cubicBezTo>
                  <a:lnTo>
                    <a:pt x="34644" y="30931"/>
                  </a:lnTo>
                  <a:cubicBezTo>
                    <a:pt x="34644" y="30931"/>
                    <a:pt x="35582" y="31869"/>
                    <a:pt x="36519" y="31869"/>
                  </a:cubicBezTo>
                  <a:cubicBezTo>
                    <a:pt x="37457" y="31869"/>
                    <a:pt x="37457" y="31869"/>
                    <a:pt x="38395" y="30931"/>
                  </a:cubicBezTo>
                  <a:cubicBezTo>
                    <a:pt x="39333" y="29993"/>
                    <a:pt x="39333" y="28117"/>
                    <a:pt x="38395" y="27180"/>
                  </a:cubicBezTo>
                  <a:lnTo>
                    <a:pt x="26203" y="14988"/>
                  </a:lnTo>
                  <a:cubicBezTo>
                    <a:pt x="28079" y="14050"/>
                    <a:pt x="30892" y="12174"/>
                    <a:pt x="32768" y="11236"/>
                  </a:cubicBezTo>
                  <a:cubicBezTo>
                    <a:pt x="32768" y="11236"/>
                    <a:pt x="32768" y="11236"/>
                    <a:pt x="32768" y="11236"/>
                  </a:cubicBezTo>
                  <a:lnTo>
                    <a:pt x="43084" y="21552"/>
                  </a:lnTo>
                  <a:cubicBezTo>
                    <a:pt x="43084" y="21552"/>
                    <a:pt x="44022" y="22490"/>
                    <a:pt x="44960" y="22490"/>
                  </a:cubicBezTo>
                  <a:cubicBezTo>
                    <a:pt x="45898" y="22490"/>
                    <a:pt x="45898" y="22490"/>
                    <a:pt x="46836" y="21552"/>
                  </a:cubicBezTo>
                  <a:cubicBezTo>
                    <a:pt x="47774" y="20615"/>
                    <a:pt x="47774" y="18739"/>
                    <a:pt x="46836" y="17801"/>
                  </a:cubicBezTo>
                  <a:lnTo>
                    <a:pt x="38395" y="9360"/>
                  </a:lnTo>
                  <a:cubicBezTo>
                    <a:pt x="40271" y="9360"/>
                    <a:pt x="43084" y="8423"/>
                    <a:pt x="44960" y="8423"/>
                  </a:cubicBezTo>
                  <a:cubicBezTo>
                    <a:pt x="45898" y="9360"/>
                    <a:pt x="47774" y="10298"/>
                    <a:pt x="48711" y="11236"/>
                  </a:cubicBezTo>
                  <a:lnTo>
                    <a:pt x="53401" y="14050"/>
                  </a:lnTo>
                  <a:cubicBezTo>
                    <a:pt x="53401" y="14050"/>
                    <a:pt x="54339" y="14050"/>
                    <a:pt x="54339" y="14050"/>
                  </a:cubicBezTo>
                  <a:cubicBezTo>
                    <a:pt x="55276" y="14050"/>
                    <a:pt x="56214" y="14050"/>
                    <a:pt x="56214" y="13112"/>
                  </a:cubicBezTo>
                  <a:cubicBezTo>
                    <a:pt x="57152" y="12174"/>
                    <a:pt x="56214" y="10298"/>
                    <a:pt x="55276" y="10298"/>
                  </a:cubicBezTo>
                  <a:lnTo>
                    <a:pt x="54339" y="10298"/>
                  </a:lnTo>
                  <a:cubicBezTo>
                    <a:pt x="54339" y="10298"/>
                    <a:pt x="54339" y="10298"/>
                    <a:pt x="54339" y="10298"/>
                  </a:cubicBezTo>
                  <a:cubicBezTo>
                    <a:pt x="68406" y="15925"/>
                    <a:pt x="79660" y="29055"/>
                    <a:pt x="83412" y="44999"/>
                  </a:cubicBezTo>
                  <a:close/>
                </a:path>
              </a:pathLst>
            </a:custGeom>
            <a:grpFill/>
            <a:ln w="9378" cap="flat">
              <a:noFill/>
              <a:prstDash val="solid"/>
              <a:miter/>
            </a:ln>
          </p:spPr>
          <p:txBody>
            <a:bodyPr rtlCol="0" anchor="ctr"/>
            <a:lstStyle/>
            <a:p>
              <a:endParaRPr lang="fr-FR"/>
            </a:p>
          </p:txBody>
        </p:sp>
        <p:sp>
          <p:nvSpPr>
            <p:cNvPr id="31" name="Forme libre 266">
              <a:extLst>
                <a:ext uri="{FF2B5EF4-FFF2-40B4-BE49-F238E27FC236}">
                  <a16:creationId xmlns:a16="http://schemas.microsoft.com/office/drawing/2014/main" id="{FA57458F-0778-C9E8-DEFE-CCE349CFD2E7}"/>
                </a:ext>
              </a:extLst>
            </p:cNvPr>
            <p:cNvSpPr/>
            <p:nvPr/>
          </p:nvSpPr>
          <p:spPr>
            <a:xfrm>
              <a:off x="3280325" y="5254450"/>
              <a:ext cx="140932" cy="187569"/>
            </a:xfrm>
            <a:custGeom>
              <a:avLst/>
              <a:gdLst>
                <a:gd name="connsiteX0" fmla="*/ 124286 w 140932"/>
                <a:gd name="connsiteY0" fmla="*/ 100350 h 187569"/>
                <a:gd name="connsiteX1" fmla="*/ 117721 w 140932"/>
                <a:gd name="connsiteY1" fmla="*/ 102225 h 187569"/>
                <a:gd name="connsiteX2" fmla="*/ 101777 w 140932"/>
                <a:gd name="connsiteY2" fmla="*/ 126609 h 187569"/>
                <a:gd name="connsiteX3" fmla="*/ 93337 w 140932"/>
                <a:gd name="connsiteY3" fmla="*/ 133174 h 187569"/>
                <a:gd name="connsiteX4" fmla="*/ 88648 w 140932"/>
                <a:gd name="connsiteY4" fmla="*/ 127547 h 187569"/>
                <a:gd name="connsiteX5" fmla="*/ 90523 w 140932"/>
                <a:gd name="connsiteY5" fmla="*/ 116293 h 187569"/>
                <a:gd name="connsiteX6" fmla="*/ 108342 w 140932"/>
                <a:gd name="connsiteY6" fmla="*/ 60960 h 187569"/>
                <a:gd name="connsiteX7" fmla="*/ 126161 w 140932"/>
                <a:gd name="connsiteY7" fmla="*/ 6565 h 187569"/>
                <a:gd name="connsiteX8" fmla="*/ 125224 w 140932"/>
                <a:gd name="connsiteY8" fmla="*/ 1876 h 187569"/>
                <a:gd name="connsiteX9" fmla="*/ 121472 w 140932"/>
                <a:gd name="connsiteY9" fmla="*/ 0 h 187569"/>
                <a:gd name="connsiteX10" fmla="*/ 14558 w 140932"/>
                <a:gd name="connsiteY10" fmla="*/ 13130 h 187569"/>
                <a:gd name="connsiteX11" fmla="*/ 10806 w 140932"/>
                <a:gd name="connsiteY11" fmla="*/ 17819 h 187569"/>
                <a:gd name="connsiteX12" fmla="*/ 14558 w 140932"/>
                <a:gd name="connsiteY12" fmla="*/ 22508 h 187569"/>
                <a:gd name="connsiteX13" fmla="*/ 30501 w 140932"/>
                <a:gd name="connsiteY13" fmla="*/ 42203 h 187569"/>
                <a:gd name="connsiteX14" fmla="*/ 26750 w 140932"/>
                <a:gd name="connsiteY14" fmla="*/ 60022 h 187569"/>
                <a:gd name="connsiteX15" fmla="*/ 19247 w 140932"/>
                <a:gd name="connsiteY15" fmla="*/ 80655 h 187569"/>
                <a:gd name="connsiteX16" fmla="*/ 490 w 140932"/>
                <a:gd name="connsiteY16" fmla="*/ 146304 h 187569"/>
                <a:gd name="connsiteX17" fmla="*/ 4241 w 140932"/>
                <a:gd name="connsiteY17" fmla="*/ 171626 h 187569"/>
                <a:gd name="connsiteX18" fmla="*/ 25812 w 140932"/>
                <a:gd name="connsiteY18" fmla="*/ 185694 h 187569"/>
                <a:gd name="connsiteX19" fmla="*/ 41755 w 140932"/>
                <a:gd name="connsiteY19" fmla="*/ 187569 h 187569"/>
                <a:gd name="connsiteX20" fmla="*/ 91461 w 140932"/>
                <a:gd name="connsiteY20" fmla="*/ 170688 h 187569"/>
                <a:gd name="connsiteX21" fmla="*/ 140229 w 140932"/>
                <a:gd name="connsiteY21" fmla="*/ 122858 h 187569"/>
                <a:gd name="connsiteX22" fmla="*/ 140229 w 140932"/>
                <a:gd name="connsiteY22" fmla="*/ 117231 h 187569"/>
                <a:gd name="connsiteX23" fmla="*/ 124286 w 140932"/>
                <a:gd name="connsiteY23" fmla="*/ 100350 h 187569"/>
                <a:gd name="connsiteX24" fmla="*/ 86772 w 140932"/>
                <a:gd name="connsiteY24" fmla="*/ 163185 h 187569"/>
                <a:gd name="connsiteX25" fmla="*/ 28625 w 140932"/>
                <a:gd name="connsiteY25" fmla="*/ 176315 h 187569"/>
                <a:gd name="connsiteX26" fmla="*/ 19247 w 140932"/>
                <a:gd name="connsiteY26" fmla="*/ 172564 h 187569"/>
                <a:gd name="connsiteX27" fmla="*/ 20185 w 140932"/>
                <a:gd name="connsiteY27" fmla="*/ 172564 h 187569"/>
                <a:gd name="connsiteX28" fmla="*/ 22061 w 140932"/>
                <a:gd name="connsiteY28" fmla="*/ 171626 h 187569"/>
                <a:gd name="connsiteX29" fmla="*/ 21123 w 140932"/>
                <a:gd name="connsiteY29" fmla="*/ 168812 h 187569"/>
                <a:gd name="connsiteX30" fmla="*/ 10806 w 140932"/>
                <a:gd name="connsiteY30" fmla="*/ 161310 h 187569"/>
                <a:gd name="connsiteX31" fmla="*/ 10806 w 140932"/>
                <a:gd name="connsiteY31" fmla="*/ 161310 h 187569"/>
                <a:gd name="connsiteX32" fmla="*/ 9869 w 140932"/>
                <a:gd name="connsiteY32" fmla="*/ 151931 h 187569"/>
                <a:gd name="connsiteX33" fmla="*/ 15496 w 140932"/>
                <a:gd name="connsiteY33" fmla="*/ 159434 h 187569"/>
                <a:gd name="connsiteX34" fmla="*/ 17371 w 140932"/>
                <a:gd name="connsiteY34" fmla="*/ 160372 h 187569"/>
                <a:gd name="connsiteX35" fmla="*/ 19247 w 140932"/>
                <a:gd name="connsiteY35" fmla="*/ 159434 h 187569"/>
                <a:gd name="connsiteX36" fmla="*/ 19247 w 140932"/>
                <a:gd name="connsiteY36" fmla="*/ 155682 h 187569"/>
                <a:gd name="connsiteX37" fmla="*/ 9869 w 140932"/>
                <a:gd name="connsiteY37" fmla="*/ 144428 h 187569"/>
                <a:gd name="connsiteX38" fmla="*/ 11744 w 140932"/>
                <a:gd name="connsiteY38" fmla="*/ 133174 h 187569"/>
                <a:gd name="connsiteX39" fmla="*/ 17371 w 140932"/>
                <a:gd name="connsiteY39" fmla="*/ 141615 h 187569"/>
                <a:gd name="connsiteX40" fmla="*/ 19247 w 140932"/>
                <a:gd name="connsiteY40" fmla="*/ 142553 h 187569"/>
                <a:gd name="connsiteX41" fmla="*/ 20185 w 140932"/>
                <a:gd name="connsiteY41" fmla="*/ 142553 h 187569"/>
                <a:gd name="connsiteX42" fmla="*/ 21123 w 140932"/>
                <a:gd name="connsiteY42" fmla="*/ 139739 h 187569"/>
                <a:gd name="connsiteX43" fmla="*/ 12682 w 140932"/>
                <a:gd name="connsiteY43" fmla="*/ 127547 h 187569"/>
                <a:gd name="connsiteX44" fmla="*/ 15496 w 140932"/>
                <a:gd name="connsiteY44" fmla="*/ 116293 h 187569"/>
                <a:gd name="connsiteX45" fmla="*/ 19247 w 140932"/>
                <a:gd name="connsiteY45" fmla="*/ 124734 h 187569"/>
                <a:gd name="connsiteX46" fmla="*/ 21123 w 140932"/>
                <a:gd name="connsiteY46" fmla="*/ 126609 h 187569"/>
                <a:gd name="connsiteX47" fmla="*/ 22061 w 140932"/>
                <a:gd name="connsiteY47" fmla="*/ 126609 h 187569"/>
                <a:gd name="connsiteX48" fmla="*/ 23936 w 140932"/>
                <a:gd name="connsiteY48" fmla="*/ 123796 h 187569"/>
                <a:gd name="connsiteX49" fmla="*/ 17371 w 140932"/>
                <a:gd name="connsiteY49" fmla="*/ 110666 h 187569"/>
                <a:gd name="connsiteX50" fmla="*/ 21123 w 140932"/>
                <a:gd name="connsiteY50" fmla="*/ 100350 h 187569"/>
                <a:gd name="connsiteX51" fmla="*/ 22998 w 140932"/>
                <a:gd name="connsiteY51" fmla="*/ 105039 h 187569"/>
                <a:gd name="connsiteX52" fmla="*/ 24874 w 140932"/>
                <a:gd name="connsiteY52" fmla="*/ 106914 h 187569"/>
                <a:gd name="connsiteX53" fmla="*/ 25812 w 140932"/>
                <a:gd name="connsiteY53" fmla="*/ 106914 h 187569"/>
                <a:gd name="connsiteX54" fmla="*/ 27688 w 140932"/>
                <a:gd name="connsiteY54" fmla="*/ 104101 h 187569"/>
                <a:gd name="connsiteX55" fmla="*/ 23936 w 140932"/>
                <a:gd name="connsiteY55" fmla="*/ 94722 h 187569"/>
                <a:gd name="connsiteX56" fmla="*/ 27688 w 140932"/>
                <a:gd name="connsiteY56" fmla="*/ 85344 h 187569"/>
                <a:gd name="connsiteX57" fmla="*/ 32377 w 140932"/>
                <a:gd name="connsiteY57" fmla="*/ 94722 h 187569"/>
                <a:gd name="connsiteX58" fmla="*/ 34253 w 140932"/>
                <a:gd name="connsiteY58" fmla="*/ 96598 h 187569"/>
                <a:gd name="connsiteX59" fmla="*/ 35190 w 140932"/>
                <a:gd name="connsiteY59" fmla="*/ 96598 h 187569"/>
                <a:gd name="connsiteX60" fmla="*/ 36128 w 140932"/>
                <a:gd name="connsiteY60" fmla="*/ 93785 h 187569"/>
                <a:gd name="connsiteX61" fmla="*/ 29563 w 140932"/>
                <a:gd name="connsiteY61" fmla="*/ 80655 h 187569"/>
                <a:gd name="connsiteX62" fmla="*/ 34253 w 140932"/>
                <a:gd name="connsiteY62" fmla="*/ 69401 h 187569"/>
                <a:gd name="connsiteX63" fmla="*/ 40817 w 140932"/>
                <a:gd name="connsiteY63" fmla="*/ 80655 h 187569"/>
                <a:gd name="connsiteX64" fmla="*/ 42693 w 140932"/>
                <a:gd name="connsiteY64" fmla="*/ 81593 h 187569"/>
                <a:gd name="connsiteX65" fmla="*/ 43631 w 140932"/>
                <a:gd name="connsiteY65" fmla="*/ 81593 h 187569"/>
                <a:gd name="connsiteX66" fmla="*/ 44569 w 140932"/>
                <a:gd name="connsiteY66" fmla="*/ 78779 h 187569"/>
                <a:gd name="connsiteX67" fmla="*/ 36128 w 140932"/>
                <a:gd name="connsiteY67" fmla="*/ 63774 h 187569"/>
                <a:gd name="connsiteX68" fmla="*/ 38942 w 140932"/>
                <a:gd name="connsiteY68" fmla="*/ 52519 h 187569"/>
                <a:gd name="connsiteX69" fmla="*/ 42693 w 140932"/>
                <a:gd name="connsiteY69" fmla="*/ 59084 h 187569"/>
                <a:gd name="connsiteX70" fmla="*/ 44569 w 140932"/>
                <a:gd name="connsiteY70" fmla="*/ 60022 h 187569"/>
                <a:gd name="connsiteX71" fmla="*/ 45507 w 140932"/>
                <a:gd name="connsiteY71" fmla="*/ 60022 h 187569"/>
                <a:gd name="connsiteX72" fmla="*/ 46445 w 140932"/>
                <a:gd name="connsiteY72" fmla="*/ 57209 h 187569"/>
                <a:gd name="connsiteX73" fmla="*/ 38942 w 140932"/>
                <a:gd name="connsiteY73" fmla="*/ 45017 h 187569"/>
                <a:gd name="connsiteX74" fmla="*/ 38942 w 140932"/>
                <a:gd name="connsiteY74" fmla="*/ 43141 h 187569"/>
                <a:gd name="connsiteX75" fmla="*/ 29563 w 140932"/>
                <a:gd name="connsiteY75" fmla="*/ 22508 h 187569"/>
                <a:gd name="connsiteX76" fmla="*/ 30501 w 140932"/>
                <a:gd name="connsiteY76" fmla="*/ 22508 h 187569"/>
                <a:gd name="connsiteX77" fmla="*/ 37066 w 140932"/>
                <a:gd name="connsiteY77" fmla="*/ 29073 h 187569"/>
                <a:gd name="connsiteX78" fmla="*/ 38942 w 140932"/>
                <a:gd name="connsiteY78" fmla="*/ 30949 h 187569"/>
                <a:gd name="connsiteX79" fmla="*/ 45507 w 140932"/>
                <a:gd name="connsiteY79" fmla="*/ 40327 h 187569"/>
                <a:gd name="connsiteX80" fmla="*/ 47382 w 140932"/>
                <a:gd name="connsiteY80" fmla="*/ 42203 h 187569"/>
                <a:gd name="connsiteX81" fmla="*/ 48320 w 140932"/>
                <a:gd name="connsiteY81" fmla="*/ 42203 h 187569"/>
                <a:gd name="connsiteX82" fmla="*/ 50196 w 140932"/>
                <a:gd name="connsiteY82" fmla="*/ 39390 h 187569"/>
                <a:gd name="connsiteX83" fmla="*/ 41755 w 140932"/>
                <a:gd name="connsiteY83" fmla="*/ 28135 h 187569"/>
                <a:gd name="connsiteX84" fmla="*/ 39880 w 140932"/>
                <a:gd name="connsiteY84" fmla="*/ 26260 h 187569"/>
                <a:gd name="connsiteX85" fmla="*/ 35190 w 140932"/>
                <a:gd name="connsiteY85" fmla="*/ 22508 h 187569"/>
                <a:gd name="connsiteX86" fmla="*/ 48320 w 140932"/>
                <a:gd name="connsiteY86" fmla="*/ 20633 h 187569"/>
                <a:gd name="connsiteX87" fmla="*/ 63326 w 140932"/>
                <a:gd name="connsiteY87" fmla="*/ 37514 h 187569"/>
                <a:gd name="connsiteX88" fmla="*/ 65201 w 140932"/>
                <a:gd name="connsiteY88" fmla="*/ 38452 h 187569"/>
                <a:gd name="connsiteX89" fmla="*/ 67077 w 140932"/>
                <a:gd name="connsiteY89" fmla="*/ 37514 h 187569"/>
                <a:gd name="connsiteX90" fmla="*/ 67077 w 140932"/>
                <a:gd name="connsiteY90" fmla="*/ 33762 h 187569"/>
                <a:gd name="connsiteX91" fmla="*/ 54885 w 140932"/>
                <a:gd name="connsiteY91" fmla="*/ 20633 h 187569"/>
                <a:gd name="connsiteX92" fmla="*/ 65201 w 140932"/>
                <a:gd name="connsiteY92" fmla="*/ 19695 h 187569"/>
                <a:gd name="connsiteX93" fmla="*/ 65201 w 140932"/>
                <a:gd name="connsiteY93" fmla="*/ 19695 h 187569"/>
                <a:gd name="connsiteX94" fmla="*/ 74580 w 140932"/>
                <a:gd name="connsiteY94" fmla="*/ 30011 h 187569"/>
                <a:gd name="connsiteX95" fmla="*/ 76456 w 140932"/>
                <a:gd name="connsiteY95" fmla="*/ 30949 h 187569"/>
                <a:gd name="connsiteX96" fmla="*/ 78331 w 140932"/>
                <a:gd name="connsiteY96" fmla="*/ 30011 h 187569"/>
                <a:gd name="connsiteX97" fmla="*/ 78331 w 140932"/>
                <a:gd name="connsiteY97" fmla="*/ 26260 h 187569"/>
                <a:gd name="connsiteX98" fmla="*/ 71766 w 140932"/>
                <a:gd name="connsiteY98" fmla="*/ 18757 h 187569"/>
                <a:gd name="connsiteX99" fmla="*/ 83958 w 140932"/>
                <a:gd name="connsiteY99" fmla="*/ 16881 h 187569"/>
                <a:gd name="connsiteX100" fmla="*/ 93337 w 140932"/>
                <a:gd name="connsiteY100" fmla="*/ 25322 h 187569"/>
                <a:gd name="connsiteX101" fmla="*/ 95213 w 140932"/>
                <a:gd name="connsiteY101" fmla="*/ 26260 h 187569"/>
                <a:gd name="connsiteX102" fmla="*/ 97088 w 140932"/>
                <a:gd name="connsiteY102" fmla="*/ 25322 h 187569"/>
                <a:gd name="connsiteX103" fmla="*/ 97088 w 140932"/>
                <a:gd name="connsiteY103" fmla="*/ 21570 h 187569"/>
                <a:gd name="connsiteX104" fmla="*/ 90523 w 140932"/>
                <a:gd name="connsiteY104" fmla="*/ 15943 h 187569"/>
                <a:gd name="connsiteX105" fmla="*/ 98964 w 140932"/>
                <a:gd name="connsiteY105" fmla="*/ 15006 h 187569"/>
                <a:gd name="connsiteX106" fmla="*/ 105529 w 140932"/>
                <a:gd name="connsiteY106" fmla="*/ 22508 h 187569"/>
                <a:gd name="connsiteX107" fmla="*/ 107405 w 140932"/>
                <a:gd name="connsiteY107" fmla="*/ 23446 h 187569"/>
                <a:gd name="connsiteX108" fmla="*/ 109280 w 140932"/>
                <a:gd name="connsiteY108" fmla="*/ 22508 h 187569"/>
                <a:gd name="connsiteX109" fmla="*/ 109280 w 140932"/>
                <a:gd name="connsiteY109" fmla="*/ 18757 h 187569"/>
                <a:gd name="connsiteX110" fmla="*/ 104591 w 140932"/>
                <a:gd name="connsiteY110" fmla="*/ 14068 h 187569"/>
                <a:gd name="connsiteX111" fmla="*/ 116783 w 140932"/>
                <a:gd name="connsiteY111" fmla="*/ 12192 h 187569"/>
                <a:gd name="connsiteX112" fmla="*/ 101777 w 140932"/>
                <a:gd name="connsiteY112" fmla="*/ 60022 h 187569"/>
                <a:gd name="connsiteX113" fmla="*/ 83958 w 140932"/>
                <a:gd name="connsiteY113" fmla="*/ 114417 h 187569"/>
                <a:gd name="connsiteX114" fmla="*/ 81145 w 140932"/>
                <a:gd name="connsiteY114" fmla="*/ 130361 h 187569"/>
                <a:gd name="connsiteX115" fmla="*/ 94275 w 140932"/>
                <a:gd name="connsiteY115" fmla="*/ 143490 h 187569"/>
                <a:gd name="connsiteX116" fmla="*/ 105529 w 140932"/>
                <a:gd name="connsiteY116" fmla="*/ 138801 h 187569"/>
                <a:gd name="connsiteX117" fmla="*/ 110218 w 140932"/>
                <a:gd name="connsiteY117" fmla="*/ 140677 h 187569"/>
                <a:gd name="connsiteX118" fmla="*/ 111156 w 140932"/>
                <a:gd name="connsiteY118" fmla="*/ 140677 h 187569"/>
                <a:gd name="connsiteX119" fmla="*/ 113032 w 140932"/>
                <a:gd name="connsiteY119" fmla="*/ 138801 h 187569"/>
                <a:gd name="connsiteX120" fmla="*/ 111156 w 140932"/>
                <a:gd name="connsiteY120" fmla="*/ 135988 h 187569"/>
                <a:gd name="connsiteX121" fmla="*/ 108342 w 140932"/>
                <a:gd name="connsiteY121" fmla="*/ 135050 h 187569"/>
                <a:gd name="connsiteX122" fmla="*/ 110218 w 140932"/>
                <a:gd name="connsiteY122" fmla="*/ 132236 h 187569"/>
                <a:gd name="connsiteX123" fmla="*/ 111156 w 140932"/>
                <a:gd name="connsiteY123" fmla="*/ 130361 h 187569"/>
                <a:gd name="connsiteX124" fmla="*/ 113032 w 140932"/>
                <a:gd name="connsiteY124" fmla="*/ 131298 h 187569"/>
                <a:gd name="connsiteX125" fmla="*/ 114907 w 140932"/>
                <a:gd name="connsiteY125" fmla="*/ 132236 h 187569"/>
                <a:gd name="connsiteX126" fmla="*/ 116783 w 140932"/>
                <a:gd name="connsiteY126" fmla="*/ 131298 h 187569"/>
                <a:gd name="connsiteX127" fmla="*/ 116783 w 140932"/>
                <a:gd name="connsiteY127" fmla="*/ 127547 h 187569"/>
                <a:gd name="connsiteX128" fmla="*/ 113969 w 140932"/>
                <a:gd name="connsiteY128" fmla="*/ 125671 h 187569"/>
                <a:gd name="connsiteX129" fmla="*/ 116783 w 140932"/>
                <a:gd name="connsiteY129" fmla="*/ 120982 h 187569"/>
                <a:gd name="connsiteX130" fmla="*/ 119597 w 140932"/>
                <a:gd name="connsiteY130" fmla="*/ 121920 h 187569"/>
                <a:gd name="connsiteX131" fmla="*/ 120534 w 140932"/>
                <a:gd name="connsiteY131" fmla="*/ 121920 h 187569"/>
                <a:gd name="connsiteX132" fmla="*/ 122410 w 140932"/>
                <a:gd name="connsiteY132" fmla="*/ 120982 h 187569"/>
                <a:gd name="connsiteX133" fmla="*/ 121472 w 140932"/>
                <a:gd name="connsiteY133" fmla="*/ 118169 h 187569"/>
                <a:gd name="connsiteX134" fmla="*/ 118659 w 140932"/>
                <a:gd name="connsiteY134" fmla="*/ 117231 h 187569"/>
                <a:gd name="connsiteX135" fmla="*/ 120534 w 140932"/>
                <a:gd name="connsiteY135" fmla="*/ 114417 h 187569"/>
                <a:gd name="connsiteX136" fmla="*/ 123348 w 140932"/>
                <a:gd name="connsiteY136" fmla="*/ 116293 h 187569"/>
                <a:gd name="connsiteX137" fmla="*/ 124286 w 140932"/>
                <a:gd name="connsiteY137" fmla="*/ 116293 h 187569"/>
                <a:gd name="connsiteX138" fmla="*/ 126161 w 140932"/>
                <a:gd name="connsiteY138" fmla="*/ 115355 h 187569"/>
                <a:gd name="connsiteX139" fmla="*/ 126161 w 140932"/>
                <a:gd name="connsiteY139" fmla="*/ 114417 h 187569"/>
                <a:gd name="connsiteX140" fmla="*/ 130851 w 140932"/>
                <a:gd name="connsiteY140" fmla="*/ 119106 h 187569"/>
                <a:gd name="connsiteX141" fmla="*/ 86772 w 140932"/>
                <a:gd name="connsiteY141" fmla="*/ 163185 h 187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Lst>
              <a:rect l="l" t="t" r="r" b="b"/>
              <a:pathLst>
                <a:path w="140932" h="187569">
                  <a:moveTo>
                    <a:pt x="124286" y="100350"/>
                  </a:moveTo>
                  <a:cubicBezTo>
                    <a:pt x="122410" y="99412"/>
                    <a:pt x="119597" y="99412"/>
                    <a:pt x="117721" y="102225"/>
                  </a:cubicBezTo>
                  <a:lnTo>
                    <a:pt x="101777" y="126609"/>
                  </a:lnTo>
                  <a:cubicBezTo>
                    <a:pt x="99902" y="129423"/>
                    <a:pt x="97088" y="133174"/>
                    <a:pt x="93337" y="133174"/>
                  </a:cubicBezTo>
                  <a:cubicBezTo>
                    <a:pt x="91461" y="133174"/>
                    <a:pt x="89585" y="130361"/>
                    <a:pt x="88648" y="127547"/>
                  </a:cubicBezTo>
                  <a:cubicBezTo>
                    <a:pt x="87710" y="123796"/>
                    <a:pt x="89585" y="120044"/>
                    <a:pt x="90523" y="116293"/>
                  </a:cubicBezTo>
                  <a:cubicBezTo>
                    <a:pt x="97088" y="97536"/>
                    <a:pt x="102715" y="79717"/>
                    <a:pt x="108342" y="60960"/>
                  </a:cubicBezTo>
                  <a:cubicBezTo>
                    <a:pt x="113969" y="43141"/>
                    <a:pt x="119597" y="24384"/>
                    <a:pt x="126161" y="6565"/>
                  </a:cubicBezTo>
                  <a:cubicBezTo>
                    <a:pt x="127099" y="4689"/>
                    <a:pt x="126161" y="3751"/>
                    <a:pt x="125224" y="1876"/>
                  </a:cubicBezTo>
                  <a:cubicBezTo>
                    <a:pt x="124286" y="938"/>
                    <a:pt x="122410" y="0"/>
                    <a:pt x="121472" y="0"/>
                  </a:cubicBezTo>
                  <a:lnTo>
                    <a:pt x="14558" y="13130"/>
                  </a:lnTo>
                  <a:cubicBezTo>
                    <a:pt x="12682" y="13130"/>
                    <a:pt x="10806" y="15006"/>
                    <a:pt x="10806" y="17819"/>
                  </a:cubicBezTo>
                  <a:cubicBezTo>
                    <a:pt x="10806" y="19695"/>
                    <a:pt x="12682" y="22508"/>
                    <a:pt x="14558" y="22508"/>
                  </a:cubicBezTo>
                  <a:cubicBezTo>
                    <a:pt x="23936" y="24384"/>
                    <a:pt x="29563" y="33762"/>
                    <a:pt x="30501" y="42203"/>
                  </a:cubicBezTo>
                  <a:cubicBezTo>
                    <a:pt x="30501" y="47830"/>
                    <a:pt x="29563" y="53457"/>
                    <a:pt x="26750" y="60022"/>
                  </a:cubicBezTo>
                  <a:cubicBezTo>
                    <a:pt x="23936" y="66587"/>
                    <a:pt x="22061" y="74090"/>
                    <a:pt x="19247" y="80655"/>
                  </a:cubicBezTo>
                  <a:cubicBezTo>
                    <a:pt x="10806" y="101287"/>
                    <a:pt x="3304" y="122858"/>
                    <a:pt x="490" y="146304"/>
                  </a:cubicBezTo>
                  <a:cubicBezTo>
                    <a:pt x="-448" y="153807"/>
                    <a:pt x="-448" y="163185"/>
                    <a:pt x="4241" y="171626"/>
                  </a:cubicBezTo>
                  <a:cubicBezTo>
                    <a:pt x="7993" y="178191"/>
                    <a:pt x="16433" y="182880"/>
                    <a:pt x="25812" y="185694"/>
                  </a:cubicBezTo>
                  <a:cubicBezTo>
                    <a:pt x="31439" y="186631"/>
                    <a:pt x="36128" y="187569"/>
                    <a:pt x="41755" y="187569"/>
                  </a:cubicBezTo>
                  <a:cubicBezTo>
                    <a:pt x="57699" y="187569"/>
                    <a:pt x="75518" y="181942"/>
                    <a:pt x="91461" y="170688"/>
                  </a:cubicBezTo>
                  <a:cubicBezTo>
                    <a:pt x="107405" y="160372"/>
                    <a:pt x="123348" y="144428"/>
                    <a:pt x="140229" y="122858"/>
                  </a:cubicBezTo>
                  <a:cubicBezTo>
                    <a:pt x="141167" y="120982"/>
                    <a:pt x="141167" y="119106"/>
                    <a:pt x="140229" y="117231"/>
                  </a:cubicBezTo>
                  <a:cubicBezTo>
                    <a:pt x="135540" y="108790"/>
                    <a:pt x="129913" y="103163"/>
                    <a:pt x="124286" y="100350"/>
                  </a:cubicBezTo>
                  <a:close/>
                  <a:moveTo>
                    <a:pt x="86772" y="163185"/>
                  </a:moveTo>
                  <a:cubicBezTo>
                    <a:pt x="68015" y="176315"/>
                    <a:pt x="46445" y="181004"/>
                    <a:pt x="28625" y="176315"/>
                  </a:cubicBezTo>
                  <a:cubicBezTo>
                    <a:pt x="25812" y="175377"/>
                    <a:pt x="22061" y="174439"/>
                    <a:pt x="19247" y="172564"/>
                  </a:cubicBezTo>
                  <a:cubicBezTo>
                    <a:pt x="19247" y="172564"/>
                    <a:pt x="19247" y="172564"/>
                    <a:pt x="20185" y="172564"/>
                  </a:cubicBezTo>
                  <a:cubicBezTo>
                    <a:pt x="21123" y="172564"/>
                    <a:pt x="22061" y="172564"/>
                    <a:pt x="22061" y="171626"/>
                  </a:cubicBezTo>
                  <a:cubicBezTo>
                    <a:pt x="22998" y="170688"/>
                    <a:pt x="22061" y="168812"/>
                    <a:pt x="21123" y="168812"/>
                  </a:cubicBezTo>
                  <a:cubicBezTo>
                    <a:pt x="17371" y="166937"/>
                    <a:pt x="13620" y="164123"/>
                    <a:pt x="10806" y="161310"/>
                  </a:cubicBezTo>
                  <a:cubicBezTo>
                    <a:pt x="10806" y="161310"/>
                    <a:pt x="10806" y="161310"/>
                    <a:pt x="10806" y="161310"/>
                  </a:cubicBezTo>
                  <a:cubicBezTo>
                    <a:pt x="9869" y="158496"/>
                    <a:pt x="9869" y="154745"/>
                    <a:pt x="9869" y="151931"/>
                  </a:cubicBezTo>
                  <a:cubicBezTo>
                    <a:pt x="11744" y="154745"/>
                    <a:pt x="13620" y="157558"/>
                    <a:pt x="15496" y="159434"/>
                  </a:cubicBezTo>
                  <a:cubicBezTo>
                    <a:pt x="15496" y="160372"/>
                    <a:pt x="16433" y="160372"/>
                    <a:pt x="17371" y="160372"/>
                  </a:cubicBezTo>
                  <a:cubicBezTo>
                    <a:pt x="18309" y="160372"/>
                    <a:pt x="18309" y="160372"/>
                    <a:pt x="19247" y="159434"/>
                  </a:cubicBezTo>
                  <a:cubicBezTo>
                    <a:pt x="20185" y="158496"/>
                    <a:pt x="20185" y="156620"/>
                    <a:pt x="19247" y="155682"/>
                  </a:cubicBezTo>
                  <a:cubicBezTo>
                    <a:pt x="16433" y="151931"/>
                    <a:pt x="12682" y="148180"/>
                    <a:pt x="9869" y="144428"/>
                  </a:cubicBezTo>
                  <a:cubicBezTo>
                    <a:pt x="9869" y="140677"/>
                    <a:pt x="10806" y="136926"/>
                    <a:pt x="11744" y="133174"/>
                  </a:cubicBezTo>
                  <a:cubicBezTo>
                    <a:pt x="13620" y="135988"/>
                    <a:pt x="15496" y="138801"/>
                    <a:pt x="17371" y="141615"/>
                  </a:cubicBezTo>
                  <a:cubicBezTo>
                    <a:pt x="17371" y="142553"/>
                    <a:pt x="18309" y="142553"/>
                    <a:pt x="19247" y="142553"/>
                  </a:cubicBezTo>
                  <a:cubicBezTo>
                    <a:pt x="19247" y="142553"/>
                    <a:pt x="20185" y="142553"/>
                    <a:pt x="20185" y="142553"/>
                  </a:cubicBezTo>
                  <a:cubicBezTo>
                    <a:pt x="21123" y="141615"/>
                    <a:pt x="22061" y="140677"/>
                    <a:pt x="21123" y="139739"/>
                  </a:cubicBezTo>
                  <a:cubicBezTo>
                    <a:pt x="19247" y="135050"/>
                    <a:pt x="16433" y="131298"/>
                    <a:pt x="12682" y="127547"/>
                  </a:cubicBezTo>
                  <a:cubicBezTo>
                    <a:pt x="13620" y="123796"/>
                    <a:pt x="14558" y="120044"/>
                    <a:pt x="15496" y="116293"/>
                  </a:cubicBezTo>
                  <a:cubicBezTo>
                    <a:pt x="17371" y="119106"/>
                    <a:pt x="18309" y="121920"/>
                    <a:pt x="19247" y="124734"/>
                  </a:cubicBezTo>
                  <a:cubicBezTo>
                    <a:pt x="19247" y="125671"/>
                    <a:pt x="20185" y="126609"/>
                    <a:pt x="21123" y="126609"/>
                  </a:cubicBezTo>
                  <a:cubicBezTo>
                    <a:pt x="21123" y="126609"/>
                    <a:pt x="21123" y="126609"/>
                    <a:pt x="22061" y="126609"/>
                  </a:cubicBezTo>
                  <a:cubicBezTo>
                    <a:pt x="22998" y="126609"/>
                    <a:pt x="23936" y="124734"/>
                    <a:pt x="23936" y="123796"/>
                  </a:cubicBezTo>
                  <a:cubicBezTo>
                    <a:pt x="22998" y="119106"/>
                    <a:pt x="21123" y="114417"/>
                    <a:pt x="17371" y="110666"/>
                  </a:cubicBezTo>
                  <a:cubicBezTo>
                    <a:pt x="18309" y="106914"/>
                    <a:pt x="19247" y="104101"/>
                    <a:pt x="21123" y="100350"/>
                  </a:cubicBezTo>
                  <a:cubicBezTo>
                    <a:pt x="22061" y="101287"/>
                    <a:pt x="22061" y="103163"/>
                    <a:pt x="22998" y="105039"/>
                  </a:cubicBezTo>
                  <a:cubicBezTo>
                    <a:pt x="22998" y="105977"/>
                    <a:pt x="23936" y="106914"/>
                    <a:pt x="24874" y="106914"/>
                  </a:cubicBezTo>
                  <a:cubicBezTo>
                    <a:pt x="24874" y="106914"/>
                    <a:pt x="24874" y="106914"/>
                    <a:pt x="25812" y="106914"/>
                  </a:cubicBezTo>
                  <a:cubicBezTo>
                    <a:pt x="26750" y="106914"/>
                    <a:pt x="27688" y="105039"/>
                    <a:pt x="27688" y="104101"/>
                  </a:cubicBezTo>
                  <a:cubicBezTo>
                    <a:pt x="26750" y="101287"/>
                    <a:pt x="25812" y="97536"/>
                    <a:pt x="23936" y="94722"/>
                  </a:cubicBezTo>
                  <a:cubicBezTo>
                    <a:pt x="24874" y="91909"/>
                    <a:pt x="25812" y="89095"/>
                    <a:pt x="27688" y="85344"/>
                  </a:cubicBezTo>
                  <a:cubicBezTo>
                    <a:pt x="29563" y="88158"/>
                    <a:pt x="31439" y="90971"/>
                    <a:pt x="32377" y="94722"/>
                  </a:cubicBezTo>
                  <a:cubicBezTo>
                    <a:pt x="32377" y="95660"/>
                    <a:pt x="33315" y="96598"/>
                    <a:pt x="34253" y="96598"/>
                  </a:cubicBezTo>
                  <a:cubicBezTo>
                    <a:pt x="34253" y="96598"/>
                    <a:pt x="35190" y="96598"/>
                    <a:pt x="35190" y="96598"/>
                  </a:cubicBezTo>
                  <a:cubicBezTo>
                    <a:pt x="36128" y="96598"/>
                    <a:pt x="37066" y="94722"/>
                    <a:pt x="36128" y="93785"/>
                  </a:cubicBezTo>
                  <a:cubicBezTo>
                    <a:pt x="34253" y="89095"/>
                    <a:pt x="32377" y="85344"/>
                    <a:pt x="29563" y="80655"/>
                  </a:cubicBezTo>
                  <a:cubicBezTo>
                    <a:pt x="31439" y="76903"/>
                    <a:pt x="32377" y="73152"/>
                    <a:pt x="34253" y="69401"/>
                  </a:cubicBezTo>
                  <a:cubicBezTo>
                    <a:pt x="37066" y="73152"/>
                    <a:pt x="38942" y="76903"/>
                    <a:pt x="40817" y="80655"/>
                  </a:cubicBezTo>
                  <a:cubicBezTo>
                    <a:pt x="40817" y="81593"/>
                    <a:pt x="41755" y="81593"/>
                    <a:pt x="42693" y="81593"/>
                  </a:cubicBezTo>
                  <a:cubicBezTo>
                    <a:pt x="42693" y="81593"/>
                    <a:pt x="43631" y="81593"/>
                    <a:pt x="43631" y="81593"/>
                  </a:cubicBezTo>
                  <a:cubicBezTo>
                    <a:pt x="44569" y="80655"/>
                    <a:pt x="45507" y="79717"/>
                    <a:pt x="44569" y="78779"/>
                  </a:cubicBezTo>
                  <a:cubicBezTo>
                    <a:pt x="42693" y="73152"/>
                    <a:pt x="38942" y="68463"/>
                    <a:pt x="36128" y="63774"/>
                  </a:cubicBezTo>
                  <a:cubicBezTo>
                    <a:pt x="37066" y="60022"/>
                    <a:pt x="38942" y="56271"/>
                    <a:pt x="38942" y="52519"/>
                  </a:cubicBezTo>
                  <a:lnTo>
                    <a:pt x="42693" y="59084"/>
                  </a:lnTo>
                  <a:cubicBezTo>
                    <a:pt x="42693" y="60022"/>
                    <a:pt x="43631" y="60022"/>
                    <a:pt x="44569" y="60022"/>
                  </a:cubicBezTo>
                  <a:cubicBezTo>
                    <a:pt x="44569" y="60022"/>
                    <a:pt x="45507" y="60022"/>
                    <a:pt x="45507" y="60022"/>
                  </a:cubicBezTo>
                  <a:cubicBezTo>
                    <a:pt x="46445" y="59084"/>
                    <a:pt x="47382" y="58146"/>
                    <a:pt x="46445" y="57209"/>
                  </a:cubicBezTo>
                  <a:lnTo>
                    <a:pt x="38942" y="45017"/>
                  </a:lnTo>
                  <a:cubicBezTo>
                    <a:pt x="38942" y="44079"/>
                    <a:pt x="38942" y="44079"/>
                    <a:pt x="38942" y="43141"/>
                  </a:cubicBezTo>
                  <a:cubicBezTo>
                    <a:pt x="38004" y="35638"/>
                    <a:pt x="35190" y="28135"/>
                    <a:pt x="29563" y="22508"/>
                  </a:cubicBezTo>
                  <a:lnTo>
                    <a:pt x="30501" y="22508"/>
                  </a:lnTo>
                  <a:cubicBezTo>
                    <a:pt x="32377" y="25322"/>
                    <a:pt x="35190" y="27198"/>
                    <a:pt x="37066" y="29073"/>
                  </a:cubicBezTo>
                  <a:lnTo>
                    <a:pt x="38942" y="30949"/>
                  </a:lnTo>
                  <a:cubicBezTo>
                    <a:pt x="41755" y="33762"/>
                    <a:pt x="44569" y="36576"/>
                    <a:pt x="45507" y="40327"/>
                  </a:cubicBezTo>
                  <a:cubicBezTo>
                    <a:pt x="45507" y="41265"/>
                    <a:pt x="46445" y="42203"/>
                    <a:pt x="47382" y="42203"/>
                  </a:cubicBezTo>
                  <a:cubicBezTo>
                    <a:pt x="47382" y="42203"/>
                    <a:pt x="47382" y="42203"/>
                    <a:pt x="48320" y="42203"/>
                  </a:cubicBezTo>
                  <a:cubicBezTo>
                    <a:pt x="49258" y="42203"/>
                    <a:pt x="50196" y="40327"/>
                    <a:pt x="50196" y="39390"/>
                  </a:cubicBezTo>
                  <a:cubicBezTo>
                    <a:pt x="49258" y="34700"/>
                    <a:pt x="45507" y="30949"/>
                    <a:pt x="41755" y="28135"/>
                  </a:cubicBezTo>
                  <a:lnTo>
                    <a:pt x="39880" y="26260"/>
                  </a:lnTo>
                  <a:cubicBezTo>
                    <a:pt x="38004" y="25322"/>
                    <a:pt x="37066" y="23446"/>
                    <a:pt x="35190" y="22508"/>
                  </a:cubicBezTo>
                  <a:lnTo>
                    <a:pt x="48320" y="20633"/>
                  </a:lnTo>
                  <a:cubicBezTo>
                    <a:pt x="52072" y="27198"/>
                    <a:pt x="56761" y="32825"/>
                    <a:pt x="63326" y="37514"/>
                  </a:cubicBezTo>
                  <a:cubicBezTo>
                    <a:pt x="63326" y="37514"/>
                    <a:pt x="64264" y="38452"/>
                    <a:pt x="65201" y="38452"/>
                  </a:cubicBezTo>
                  <a:cubicBezTo>
                    <a:pt x="66139" y="38452"/>
                    <a:pt x="66139" y="38452"/>
                    <a:pt x="67077" y="37514"/>
                  </a:cubicBezTo>
                  <a:cubicBezTo>
                    <a:pt x="68015" y="36576"/>
                    <a:pt x="68015" y="34700"/>
                    <a:pt x="67077" y="33762"/>
                  </a:cubicBezTo>
                  <a:cubicBezTo>
                    <a:pt x="62388" y="30011"/>
                    <a:pt x="58637" y="25322"/>
                    <a:pt x="54885" y="20633"/>
                  </a:cubicBezTo>
                  <a:lnTo>
                    <a:pt x="65201" y="19695"/>
                  </a:lnTo>
                  <a:cubicBezTo>
                    <a:pt x="65201" y="19695"/>
                    <a:pt x="65201" y="19695"/>
                    <a:pt x="65201" y="19695"/>
                  </a:cubicBezTo>
                  <a:cubicBezTo>
                    <a:pt x="68015" y="23446"/>
                    <a:pt x="70829" y="27198"/>
                    <a:pt x="74580" y="30011"/>
                  </a:cubicBezTo>
                  <a:cubicBezTo>
                    <a:pt x="74580" y="30011"/>
                    <a:pt x="75518" y="30949"/>
                    <a:pt x="76456" y="30949"/>
                  </a:cubicBezTo>
                  <a:cubicBezTo>
                    <a:pt x="77393" y="30949"/>
                    <a:pt x="78331" y="30949"/>
                    <a:pt x="78331" y="30011"/>
                  </a:cubicBezTo>
                  <a:cubicBezTo>
                    <a:pt x="79269" y="29073"/>
                    <a:pt x="79269" y="27198"/>
                    <a:pt x="78331" y="26260"/>
                  </a:cubicBezTo>
                  <a:cubicBezTo>
                    <a:pt x="75518" y="24384"/>
                    <a:pt x="73642" y="21570"/>
                    <a:pt x="71766" y="18757"/>
                  </a:cubicBezTo>
                  <a:lnTo>
                    <a:pt x="83958" y="16881"/>
                  </a:lnTo>
                  <a:cubicBezTo>
                    <a:pt x="87710" y="19695"/>
                    <a:pt x="90523" y="22508"/>
                    <a:pt x="93337" y="25322"/>
                  </a:cubicBezTo>
                  <a:cubicBezTo>
                    <a:pt x="93337" y="25322"/>
                    <a:pt x="94275" y="26260"/>
                    <a:pt x="95213" y="26260"/>
                  </a:cubicBezTo>
                  <a:cubicBezTo>
                    <a:pt x="96150" y="26260"/>
                    <a:pt x="96150" y="26260"/>
                    <a:pt x="97088" y="25322"/>
                  </a:cubicBezTo>
                  <a:cubicBezTo>
                    <a:pt x="98026" y="24384"/>
                    <a:pt x="98026" y="22508"/>
                    <a:pt x="97088" y="21570"/>
                  </a:cubicBezTo>
                  <a:cubicBezTo>
                    <a:pt x="95213" y="19695"/>
                    <a:pt x="92399" y="17819"/>
                    <a:pt x="90523" y="15943"/>
                  </a:cubicBezTo>
                  <a:lnTo>
                    <a:pt x="98964" y="15006"/>
                  </a:lnTo>
                  <a:cubicBezTo>
                    <a:pt x="100840" y="17819"/>
                    <a:pt x="103653" y="20633"/>
                    <a:pt x="105529" y="22508"/>
                  </a:cubicBezTo>
                  <a:cubicBezTo>
                    <a:pt x="105529" y="22508"/>
                    <a:pt x="106467" y="23446"/>
                    <a:pt x="107405" y="23446"/>
                  </a:cubicBezTo>
                  <a:cubicBezTo>
                    <a:pt x="108342" y="23446"/>
                    <a:pt x="108342" y="23446"/>
                    <a:pt x="109280" y="22508"/>
                  </a:cubicBezTo>
                  <a:cubicBezTo>
                    <a:pt x="110218" y="21570"/>
                    <a:pt x="110218" y="19695"/>
                    <a:pt x="109280" y="18757"/>
                  </a:cubicBezTo>
                  <a:cubicBezTo>
                    <a:pt x="107405" y="17819"/>
                    <a:pt x="106467" y="15943"/>
                    <a:pt x="104591" y="14068"/>
                  </a:cubicBezTo>
                  <a:lnTo>
                    <a:pt x="116783" y="12192"/>
                  </a:lnTo>
                  <a:cubicBezTo>
                    <a:pt x="111156" y="28135"/>
                    <a:pt x="106467" y="44079"/>
                    <a:pt x="101777" y="60022"/>
                  </a:cubicBezTo>
                  <a:cubicBezTo>
                    <a:pt x="96150" y="77841"/>
                    <a:pt x="90523" y="96598"/>
                    <a:pt x="83958" y="114417"/>
                  </a:cubicBezTo>
                  <a:cubicBezTo>
                    <a:pt x="82083" y="119106"/>
                    <a:pt x="81145" y="124734"/>
                    <a:pt x="81145" y="130361"/>
                  </a:cubicBezTo>
                  <a:cubicBezTo>
                    <a:pt x="82083" y="136926"/>
                    <a:pt x="86772" y="143490"/>
                    <a:pt x="94275" y="143490"/>
                  </a:cubicBezTo>
                  <a:cubicBezTo>
                    <a:pt x="98964" y="143490"/>
                    <a:pt x="102715" y="141615"/>
                    <a:pt x="105529" y="138801"/>
                  </a:cubicBezTo>
                  <a:cubicBezTo>
                    <a:pt x="107405" y="139739"/>
                    <a:pt x="108342" y="139739"/>
                    <a:pt x="110218" y="140677"/>
                  </a:cubicBezTo>
                  <a:cubicBezTo>
                    <a:pt x="110218" y="140677"/>
                    <a:pt x="111156" y="140677"/>
                    <a:pt x="111156" y="140677"/>
                  </a:cubicBezTo>
                  <a:cubicBezTo>
                    <a:pt x="112094" y="140677"/>
                    <a:pt x="113032" y="139739"/>
                    <a:pt x="113032" y="138801"/>
                  </a:cubicBezTo>
                  <a:cubicBezTo>
                    <a:pt x="113032" y="137863"/>
                    <a:pt x="113032" y="135988"/>
                    <a:pt x="111156" y="135988"/>
                  </a:cubicBezTo>
                  <a:cubicBezTo>
                    <a:pt x="110218" y="135988"/>
                    <a:pt x="109280" y="135050"/>
                    <a:pt x="108342" y="135050"/>
                  </a:cubicBezTo>
                  <a:cubicBezTo>
                    <a:pt x="109280" y="134112"/>
                    <a:pt x="110218" y="133174"/>
                    <a:pt x="110218" y="132236"/>
                  </a:cubicBezTo>
                  <a:lnTo>
                    <a:pt x="111156" y="130361"/>
                  </a:lnTo>
                  <a:cubicBezTo>
                    <a:pt x="112094" y="130361"/>
                    <a:pt x="112094" y="131298"/>
                    <a:pt x="113032" y="131298"/>
                  </a:cubicBezTo>
                  <a:cubicBezTo>
                    <a:pt x="113032" y="131298"/>
                    <a:pt x="113969" y="132236"/>
                    <a:pt x="114907" y="132236"/>
                  </a:cubicBezTo>
                  <a:cubicBezTo>
                    <a:pt x="115845" y="132236"/>
                    <a:pt x="115845" y="132236"/>
                    <a:pt x="116783" y="131298"/>
                  </a:cubicBezTo>
                  <a:cubicBezTo>
                    <a:pt x="117721" y="130361"/>
                    <a:pt x="117721" y="128485"/>
                    <a:pt x="116783" y="127547"/>
                  </a:cubicBezTo>
                  <a:cubicBezTo>
                    <a:pt x="115845" y="126609"/>
                    <a:pt x="114907" y="126609"/>
                    <a:pt x="113969" y="125671"/>
                  </a:cubicBezTo>
                  <a:lnTo>
                    <a:pt x="116783" y="120982"/>
                  </a:lnTo>
                  <a:cubicBezTo>
                    <a:pt x="117721" y="120982"/>
                    <a:pt x="118659" y="121920"/>
                    <a:pt x="119597" y="121920"/>
                  </a:cubicBezTo>
                  <a:cubicBezTo>
                    <a:pt x="119597" y="121920"/>
                    <a:pt x="120534" y="121920"/>
                    <a:pt x="120534" y="121920"/>
                  </a:cubicBezTo>
                  <a:cubicBezTo>
                    <a:pt x="121472" y="121920"/>
                    <a:pt x="122410" y="121920"/>
                    <a:pt x="122410" y="120982"/>
                  </a:cubicBezTo>
                  <a:cubicBezTo>
                    <a:pt x="123348" y="120044"/>
                    <a:pt x="122410" y="118169"/>
                    <a:pt x="121472" y="118169"/>
                  </a:cubicBezTo>
                  <a:cubicBezTo>
                    <a:pt x="120534" y="117231"/>
                    <a:pt x="119597" y="117231"/>
                    <a:pt x="118659" y="117231"/>
                  </a:cubicBezTo>
                  <a:lnTo>
                    <a:pt x="120534" y="114417"/>
                  </a:lnTo>
                  <a:lnTo>
                    <a:pt x="123348" y="116293"/>
                  </a:lnTo>
                  <a:cubicBezTo>
                    <a:pt x="123348" y="116293"/>
                    <a:pt x="124286" y="116293"/>
                    <a:pt x="124286" y="116293"/>
                  </a:cubicBezTo>
                  <a:cubicBezTo>
                    <a:pt x="125224" y="116293"/>
                    <a:pt x="126161" y="116293"/>
                    <a:pt x="126161" y="115355"/>
                  </a:cubicBezTo>
                  <a:cubicBezTo>
                    <a:pt x="126161" y="115355"/>
                    <a:pt x="126161" y="114417"/>
                    <a:pt x="126161" y="114417"/>
                  </a:cubicBezTo>
                  <a:cubicBezTo>
                    <a:pt x="127099" y="116293"/>
                    <a:pt x="128975" y="117231"/>
                    <a:pt x="130851" y="119106"/>
                  </a:cubicBezTo>
                  <a:cubicBezTo>
                    <a:pt x="115845" y="138801"/>
                    <a:pt x="100840" y="152869"/>
                    <a:pt x="86772" y="163185"/>
                  </a:cubicBezTo>
                  <a:close/>
                </a:path>
              </a:pathLst>
            </a:custGeom>
            <a:grpFill/>
            <a:ln w="9378" cap="flat">
              <a:noFill/>
              <a:prstDash val="solid"/>
              <a:miter/>
            </a:ln>
          </p:spPr>
          <p:txBody>
            <a:bodyPr rtlCol="0" anchor="ctr"/>
            <a:lstStyle/>
            <a:p>
              <a:endParaRPr lang="fr-FR"/>
            </a:p>
          </p:txBody>
        </p:sp>
      </p:grpSp>
      <p:sp>
        <p:nvSpPr>
          <p:cNvPr id="32" name="Rectangle : coins arrondis 31">
            <a:extLst>
              <a:ext uri="{FF2B5EF4-FFF2-40B4-BE49-F238E27FC236}">
                <a16:creationId xmlns:a16="http://schemas.microsoft.com/office/drawing/2014/main" id="{01658494-FA7A-D04D-5C86-6C1BAC333D85}"/>
              </a:ext>
            </a:extLst>
          </p:cNvPr>
          <p:cNvSpPr/>
          <p:nvPr/>
        </p:nvSpPr>
        <p:spPr>
          <a:xfrm>
            <a:off x="8291631" y="5100907"/>
            <a:ext cx="1908014" cy="333582"/>
          </a:xfrm>
          <a:prstGeom prst="roundRect">
            <a:avLst>
              <a:gd name="adj" fmla="val 7971"/>
            </a:avLst>
          </a:prstGeom>
          <a:solidFill>
            <a:schemeClr val="accent4">
              <a:lumMod val="20000"/>
              <a:lumOff val="80000"/>
            </a:schemeClr>
          </a:solid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a:solidFill>
                  <a:schemeClr val="accent4"/>
                </a:solidFill>
              </a:rPr>
              <a:t>Les données clés</a:t>
            </a:r>
          </a:p>
        </p:txBody>
      </p:sp>
      <p:sp>
        <p:nvSpPr>
          <p:cNvPr id="33" name="ZoneTexte 32">
            <a:extLst>
              <a:ext uri="{FF2B5EF4-FFF2-40B4-BE49-F238E27FC236}">
                <a16:creationId xmlns:a16="http://schemas.microsoft.com/office/drawing/2014/main" id="{5BFFD4CC-3943-EF60-E47B-E50DA8675994}"/>
              </a:ext>
            </a:extLst>
          </p:cNvPr>
          <p:cNvSpPr txBox="1"/>
          <p:nvPr/>
        </p:nvSpPr>
        <p:spPr>
          <a:xfrm>
            <a:off x="5489171" y="5708631"/>
            <a:ext cx="4680501" cy="1292662"/>
          </a:xfrm>
          <a:prstGeom prst="rect">
            <a:avLst/>
          </a:prstGeom>
          <a:noFill/>
        </p:spPr>
        <p:txBody>
          <a:bodyPr wrap="square" rtlCol="0">
            <a:spAutoFit/>
          </a:bodyPr>
          <a:lstStyle/>
          <a:p>
            <a:pPr marL="285750" indent="-285750">
              <a:buFont typeface="Arial" panose="020B0604020202020204" pitchFamily="34" charset="0"/>
              <a:buChar char="•"/>
            </a:pPr>
            <a:r>
              <a:rPr lang="fr-FR">
                <a:solidFill>
                  <a:schemeClr val="accent4"/>
                </a:solidFill>
              </a:rPr>
              <a:t>Enquête régionale auprès des jeunes accompagnés par les ML en </a:t>
            </a:r>
            <a:r>
              <a:rPr lang="fr-FR" err="1">
                <a:solidFill>
                  <a:schemeClr val="accent4"/>
                </a:solidFill>
              </a:rPr>
              <a:t>HdF</a:t>
            </a:r>
            <a:r>
              <a:rPr lang="fr-FR">
                <a:solidFill>
                  <a:schemeClr val="accent4"/>
                </a:solidFill>
              </a:rPr>
              <a:t> : </a:t>
            </a:r>
            <a:r>
              <a:rPr lang="fr-FR" sz="2400" b="1">
                <a:solidFill>
                  <a:schemeClr val="accent4"/>
                </a:solidFill>
              </a:rPr>
              <a:t>9,2% </a:t>
            </a:r>
            <a:r>
              <a:rPr lang="fr-FR">
                <a:solidFill>
                  <a:schemeClr val="accent4"/>
                </a:solidFill>
              </a:rPr>
              <a:t>des 2 612 jeunes interrogés sont en situation de handicap.</a:t>
            </a:r>
          </a:p>
        </p:txBody>
      </p:sp>
      <p:sp>
        <p:nvSpPr>
          <p:cNvPr id="16" name="Bulle narrative : rectangle à coins arrondis 15">
            <a:extLst>
              <a:ext uri="{FF2B5EF4-FFF2-40B4-BE49-F238E27FC236}">
                <a16:creationId xmlns:a16="http://schemas.microsoft.com/office/drawing/2014/main" id="{E7534E09-4DDC-1824-8198-047E808EAA64}"/>
              </a:ext>
            </a:extLst>
          </p:cNvPr>
          <p:cNvSpPr/>
          <p:nvPr/>
        </p:nvSpPr>
        <p:spPr>
          <a:xfrm>
            <a:off x="794016" y="3112631"/>
            <a:ext cx="2885687" cy="1234950"/>
          </a:xfrm>
          <a:prstGeom prst="wedgeRoundRectCallout">
            <a:avLst>
              <a:gd name="adj1" fmla="val 58626"/>
              <a:gd name="adj2" fmla="val -10081"/>
              <a:gd name="adj3" fmla="val 16667"/>
            </a:avLst>
          </a:prstGeom>
          <a:solidFill>
            <a:schemeClr val="accent5">
              <a:lumMod val="50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a:t>Mais quelle part </a:t>
            </a:r>
            <a:r>
              <a:rPr lang="fr-FR" u="sng"/>
              <a:t>considère</a:t>
            </a:r>
            <a:r>
              <a:rPr lang="fr-FR"/>
              <a:t> avoir un handicap ? </a:t>
            </a:r>
          </a:p>
        </p:txBody>
      </p:sp>
      <p:sp>
        <p:nvSpPr>
          <p:cNvPr id="17" name="Bulle narrative : rectangle à coins arrondis 16">
            <a:extLst>
              <a:ext uri="{FF2B5EF4-FFF2-40B4-BE49-F238E27FC236}">
                <a16:creationId xmlns:a16="http://schemas.microsoft.com/office/drawing/2014/main" id="{EE0AB97B-7FE4-16A8-FEA3-388E5BFE2D4F}"/>
              </a:ext>
            </a:extLst>
          </p:cNvPr>
          <p:cNvSpPr/>
          <p:nvPr/>
        </p:nvSpPr>
        <p:spPr>
          <a:xfrm>
            <a:off x="332439" y="5154059"/>
            <a:ext cx="2492265" cy="1965408"/>
          </a:xfrm>
          <a:prstGeom prst="wedgeRoundRectCallout">
            <a:avLst>
              <a:gd name="adj1" fmla="val 58626"/>
              <a:gd name="adj2" fmla="val -10081"/>
              <a:gd name="adj3" fmla="val 16667"/>
            </a:avLst>
          </a:prstGeom>
          <a:solidFill>
            <a:schemeClr val="tx2"/>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a:t>Parmi les 115 109 jeunes accompagnés par les 42 ML, quelle part dispose d’une reconnaissance administrative du handicap ?</a:t>
            </a:r>
          </a:p>
        </p:txBody>
      </p:sp>
    </p:spTree>
    <p:extLst>
      <p:ext uri="{BB962C8B-B14F-4D97-AF65-F5344CB8AC3E}">
        <p14:creationId xmlns:p14="http://schemas.microsoft.com/office/powerpoint/2010/main" val="25456494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1"/>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0"/>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9"/>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17"/>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25"/>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26"/>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27"/>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nodeType="clickEffect">
                                  <p:stCondLst>
                                    <p:cond delay="0"/>
                                  </p:stCondLst>
                                  <p:childTnLst>
                                    <p:set>
                                      <p:cBhvr>
                                        <p:cTn id="60" dur="1" fill="hold">
                                          <p:stCondLst>
                                            <p:cond delay="0"/>
                                          </p:stCondLst>
                                        </p:cTn>
                                        <p:tgtEl>
                                          <p:spTgt spid="28"/>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32"/>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animBg="1"/>
      <p:bldP spid="5" grpId="0"/>
      <p:bldP spid="7" grpId="0"/>
      <p:bldP spid="15" grpId="0"/>
      <p:bldP spid="19" grpId="0" animBg="1"/>
      <p:bldP spid="20" grpId="0"/>
      <p:bldP spid="22" grpId="0"/>
      <p:bldP spid="25" grpId="0"/>
      <p:bldP spid="26" grpId="0" animBg="1"/>
      <p:bldP spid="27" grpId="0"/>
      <p:bldP spid="32" grpId="0" animBg="1"/>
      <p:bldP spid="33" grpId="0"/>
      <p:bldP spid="16" grpId="0" animBg="1"/>
      <p:bldP spid="1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599FA8-2240-2CF7-73AB-726D18513C49}"/>
            </a:ext>
          </a:extLst>
        </p:cNvPr>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668F1120-6254-66E7-7B99-65892C2F610E}"/>
              </a:ext>
            </a:extLst>
          </p:cNvPr>
          <p:cNvSpPr>
            <a:spLocks noGrp="1"/>
          </p:cNvSpPr>
          <p:nvPr>
            <p:ph type="body" sz="quarter" idx="10"/>
          </p:nvPr>
        </p:nvSpPr>
        <p:spPr/>
        <p:txBody>
          <a:bodyPr/>
          <a:lstStyle/>
          <a:p>
            <a:r>
              <a:rPr lang="fr-FR"/>
              <a:t>Les données Emploi - Formation </a:t>
            </a:r>
          </a:p>
          <a:p>
            <a:r>
              <a:rPr lang="fr-FR" sz="3200" b="1">
                <a:solidFill>
                  <a:schemeClr val="accent1">
                    <a:lumMod val="50000"/>
                  </a:schemeClr>
                </a:solidFill>
              </a:rPr>
              <a:t>Le maintien dans l’emploi</a:t>
            </a:r>
          </a:p>
        </p:txBody>
      </p:sp>
      <p:sp>
        <p:nvSpPr>
          <p:cNvPr id="3" name="Espace réservé du numéro de diapositive 2">
            <a:extLst>
              <a:ext uri="{FF2B5EF4-FFF2-40B4-BE49-F238E27FC236}">
                <a16:creationId xmlns:a16="http://schemas.microsoft.com/office/drawing/2014/main" id="{FDD2C09D-CCBA-B39D-207D-FF808446FEA6}"/>
              </a:ext>
            </a:extLst>
          </p:cNvPr>
          <p:cNvSpPr>
            <a:spLocks noGrp="1"/>
          </p:cNvSpPr>
          <p:nvPr>
            <p:ph type="sldNum" sz="quarter" idx="4"/>
          </p:nvPr>
        </p:nvSpPr>
        <p:spPr/>
        <p:txBody>
          <a:bodyPr/>
          <a:lstStyle/>
          <a:p>
            <a:fld id="{FFE9600D-D970-3D40-B4FB-C6249E901464}" type="slidenum">
              <a:rPr lang="fr-FR" smtClean="0"/>
              <a:pPr/>
              <a:t>15</a:t>
            </a:fld>
            <a:endParaRPr lang="fr-FR"/>
          </a:p>
        </p:txBody>
      </p:sp>
      <p:sp>
        <p:nvSpPr>
          <p:cNvPr id="4" name="Espace réservé du pied de page 3">
            <a:extLst>
              <a:ext uri="{FF2B5EF4-FFF2-40B4-BE49-F238E27FC236}">
                <a16:creationId xmlns:a16="http://schemas.microsoft.com/office/drawing/2014/main" id="{F15DD991-0FCA-3725-6405-DF652602EAB3}"/>
              </a:ext>
            </a:extLst>
          </p:cNvPr>
          <p:cNvSpPr>
            <a:spLocks noGrp="1"/>
          </p:cNvSpPr>
          <p:nvPr>
            <p:ph type="ftr" sz="quarter" idx="3"/>
          </p:nvPr>
        </p:nvSpPr>
        <p:spPr/>
        <p:txBody>
          <a:bodyPr/>
          <a:lstStyle/>
          <a:p>
            <a:r>
              <a:rPr lang="fr-FR"/>
              <a:t>Pied de page</a:t>
            </a:r>
          </a:p>
        </p:txBody>
      </p:sp>
      <p:pic>
        <p:nvPicPr>
          <p:cNvPr id="6" name="Graphique 5">
            <a:extLst>
              <a:ext uri="{FF2B5EF4-FFF2-40B4-BE49-F238E27FC236}">
                <a16:creationId xmlns:a16="http://schemas.microsoft.com/office/drawing/2014/main" id="{1E149F08-C5DA-5BAD-61F1-3D510804EB6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47792" y="508198"/>
            <a:ext cx="783603" cy="783603"/>
          </a:xfrm>
          <a:prstGeom prst="rect">
            <a:avLst/>
          </a:prstGeom>
        </p:spPr>
      </p:pic>
      <p:sp>
        <p:nvSpPr>
          <p:cNvPr id="7" name="ZoneTexte 6">
            <a:extLst>
              <a:ext uri="{FF2B5EF4-FFF2-40B4-BE49-F238E27FC236}">
                <a16:creationId xmlns:a16="http://schemas.microsoft.com/office/drawing/2014/main" id="{9107B157-CCAB-71B4-960A-FD75D8C49183}"/>
              </a:ext>
            </a:extLst>
          </p:cNvPr>
          <p:cNvSpPr txBox="1"/>
          <p:nvPr/>
        </p:nvSpPr>
        <p:spPr>
          <a:xfrm>
            <a:off x="375903" y="1885033"/>
            <a:ext cx="9625183" cy="523220"/>
          </a:xfrm>
          <a:prstGeom prst="rect">
            <a:avLst/>
          </a:prstGeom>
          <a:noFill/>
        </p:spPr>
        <p:txBody>
          <a:bodyPr wrap="square" rtlCol="0">
            <a:spAutoFit/>
          </a:bodyPr>
          <a:lstStyle/>
          <a:p>
            <a:r>
              <a:rPr lang="fr-FR" sz="2800" b="1">
                <a:solidFill>
                  <a:schemeClr val="accent3"/>
                </a:solidFill>
              </a:rPr>
              <a:t>Caractéristiques des AT - MP</a:t>
            </a:r>
          </a:p>
        </p:txBody>
      </p:sp>
      <p:sp>
        <p:nvSpPr>
          <p:cNvPr id="14" name="ZoneTexte 13">
            <a:extLst>
              <a:ext uri="{FF2B5EF4-FFF2-40B4-BE49-F238E27FC236}">
                <a16:creationId xmlns:a16="http://schemas.microsoft.com/office/drawing/2014/main" id="{0B8E988B-18E6-FD41-1A0D-2DDB72FA52FD}"/>
              </a:ext>
            </a:extLst>
          </p:cNvPr>
          <p:cNvSpPr txBox="1"/>
          <p:nvPr/>
        </p:nvSpPr>
        <p:spPr>
          <a:xfrm>
            <a:off x="5029200" y="4007547"/>
            <a:ext cx="5251242" cy="1200329"/>
          </a:xfrm>
          <a:prstGeom prst="rect">
            <a:avLst/>
          </a:prstGeom>
          <a:noFill/>
        </p:spPr>
        <p:txBody>
          <a:bodyPr wrap="square" rtlCol="0">
            <a:spAutoFit/>
          </a:bodyPr>
          <a:lstStyle/>
          <a:p>
            <a:pPr marL="285750" indent="-285750">
              <a:buFont typeface="Arial" panose="020B0604020202020204" pitchFamily="34" charset="0"/>
              <a:buChar char="•"/>
            </a:pPr>
            <a:r>
              <a:rPr lang="fr-FR"/>
              <a:t>Le taux est </a:t>
            </a:r>
            <a:r>
              <a:rPr lang="fr-FR" b="1"/>
              <a:t>plus important </a:t>
            </a:r>
            <a:r>
              <a:rPr lang="fr-FR"/>
              <a:t>en Hauts-de-France que dans le reste de la France métropolitaine</a:t>
            </a:r>
          </a:p>
          <a:p>
            <a:pPr marL="285750" indent="-285750">
              <a:buFont typeface="Arial" panose="020B0604020202020204" pitchFamily="34" charset="0"/>
              <a:buChar char="•"/>
            </a:pPr>
            <a:r>
              <a:rPr lang="fr-FR"/>
              <a:t>Le taux est </a:t>
            </a:r>
            <a:r>
              <a:rPr lang="fr-FR" b="1"/>
              <a:t>moins important </a:t>
            </a:r>
            <a:r>
              <a:rPr lang="fr-FR"/>
              <a:t>en Hauts-de-France que dans le reste de la France métropolitaine</a:t>
            </a:r>
          </a:p>
        </p:txBody>
      </p:sp>
      <p:sp>
        <p:nvSpPr>
          <p:cNvPr id="16" name="Rectangle 15">
            <a:extLst>
              <a:ext uri="{FF2B5EF4-FFF2-40B4-BE49-F238E27FC236}">
                <a16:creationId xmlns:a16="http://schemas.microsoft.com/office/drawing/2014/main" id="{6340DFC4-D22E-506C-1B1D-16C1BF5C8098}"/>
              </a:ext>
            </a:extLst>
          </p:cNvPr>
          <p:cNvSpPr/>
          <p:nvPr/>
        </p:nvSpPr>
        <p:spPr>
          <a:xfrm>
            <a:off x="5029199" y="4007546"/>
            <a:ext cx="5251241" cy="608253"/>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ZoneTexte 16">
            <a:extLst>
              <a:ext uri="{FF2B5EF4-FFF2-40B4-BE49-F238E27FC236}">
                <a16:creationId xmlns:a16="http://schemas.microsoft.com/office/drawing/2014/main" id="{63565711-AB5C-3D89-57E5-B62C3CD748BB}"/>
              </a:ext>
            </a:extLst>
          </p:cNvPr>
          <p:cNvSpPr txBox="1"/>
          <p:nvPr/>
        </p:nvSpPr>
        <p:spPr>
          <a:xfrm>
            <a:off x="5029199" y="5488158"/>
            <a:ext cx="5251241" cy="1015663"/>
          </a:xfrm>
          <a:prstGeom prst="rect">
            <a:avLst/>
          </a:prstGeom>
          <a:noFill/>
        </p:spPr>
        <p:txBody>
          <a:bodyPr wrap="square" rtlCol="0">
            <a:spAutoFit/>
          </a:bodyPr>
          <a:lstStyle/>
          <a:p>
            <a:r>
              <a:rPr lang="fr-FR" sz="2000" i="1"/>
              <a:t>Au même titre que :</a:t>
            </a:r>
          </a:p>
          <a:p>
            <a:pPr marL="342900" indent="-342900">
              <a:buFontTx/>
              <a:buChar char="-"/>
            </a:pPr>
            <a:r>
              <a:rPr lang="fr-FR" sz="2000" i="1"/>
              <a:t>La </a:t>
            </a:r>
            <a:r>
              <a:rPr lang="fr-FR" sz="2000" b="1" i="1"/>
              <a:t>durée des arrêts</a:t>
            </a:r>
            <a:r>
              <a:rPr lang="fr-FR" sz="2000" i="1"/>
              <a:t> </a:t>
            </a:r>
          </a:p>
          <a:p>
            <a:pPr marL="342900" indent="-342900">
              <a:buFontTx/>
              <a:buChar char="-"/>
            </a:pPr>
            <a:r>
              <a:rPr lang="fr-FR" sz="2000" i="1"/>
              <a:t>Le </a:t>
            </a:r>
            <a:r>
              <a:rPr lang="fr-FR" sz="2000" b="1" i="1"/>
              <a:t>taux de gravité </a:t>
            </a:r>
          </a:p>
        </p:txBody>
      </p:sp>
      <p:sp>
        <p:nvSpPr>
          <p:cNvPr id="5" name="Bulle narrative : rectangle à coins arrondis 4">
            <a:extLst>
              <a:ext uri="{FF2B5EF4-FFF2-40B4-BE49-F238E27FC236}">
                <a16:creationId xmlns:a16="http://schemas.microsoft.com/office/drawing/2014/main" id="{33832E3F-522F-189F-FF86-6AFB8A318AEB}"/>
              </a:ext>
            </a:extLst>
          </p:cNvPr>
          <p:cNvSpPr/>
          <p:nvPr/>
        </p:nvSpPr>
        <p:spPr>
          <a:xfrm>
            <a:off x="1047792" y="3545840"/>
            <a:ext cx="3215694" cy="2128802"/>
          </a:xfrm>
          <a:prstGeom prst="wedgeRoundRectCallout">
            <a:avLst>
              <a:gd name="adj1" fmla="val 58626"/>
              <a:gd name="adj2" fmla="val -10081"/>
              <a:gd name="adj3" fmla="val 16667"/>
            </a:avLst>
          </a:prstGeom>
          <a:solidFill>
            <a:schemeClr val="accent3"/>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a:t>En Hauts-de-France, le taux d’accidents du travail et de maladies professionnelles est-il plus ou moins important que dans le reste de la France Métropolitaine ?</a:t>
            </a:r>
            <a:endParaRPr lang="fr-FR" b="1"/>
          </a:p>
        </p:txBody>
      </p:sp>
    </p:spTree>
    <p:extLst>
      <p:ext uri="{BB962C8B-B14F-4D97-AF65-F5344CB8AC3E}">
        <p14:creationId xmlns:p14="http://schemas.microsoft.com/office/powerpoint/2010/main" val="838055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4" grpId="0"/>
      <p:bldP spid="16" grpId="0" animBg="1"/>
      <p:bldP spid="17" grpId="0"/>
      <p:bldP spid="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36E425-C6F7-4B57-83B9-E47D7D66E007}"/>
            </a:ext>
          </a:extLst>
        </p:cNvPr>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341E62DF-A6FC-B12C-F371-BD2B311D9334}"/>
              </a:ext>
            </a:extLst>
          </p:cNvPr>
          <p:cNvSpPr>
            <a:spLocks noGrp="1"/>
          </p:cNvSpPr>
          <p:nvPr>
            <p:ph type="body" sz="quarter" idx="10"/>
          </p:nvPr>
        </p:nvSpPr>
        <p:spPr/>
        <p:txBody>
          <a:bodyPr/>
          <a:lstStyle/>
          <a:p>
            <a:r>
              <a:rPr lang="fr-FR"/>
              <a:t>Les données Emploi - Formation </a:t>
            </a:r>
          </a:p>
          <a:p>
            <a:r>
              <a:rPr lang="fr-FR" sz="3200" b="1">
                <a:solidFill>
                  <a:schemeClr val="accent1">
                    <a:lumMod val="50000"/>
                  </a:schemeClr>
                </a:solidFill>
              </a:rPr>
              <a:t>Le maintien dans l’emploi</a:t>
            </a:r>
          </a:p>
        </p:txBody>
      </p:sp>
      <p:sp>
        <p:nvSpPr>
          <p:cNvPr id="3" name="Espace réservé du numéro de diapositive 2">
            <a:extLst>
              <a:ext uri="{FF2B5EF4-FFF2-40B4-BE49-F238E27FC236}">
                <a16:creationId xmlns:a16="http://schemas.microsoft.com/office/drawing/2014/main" id="{3050B873-41F8-E0C2-2AD2-95A4E22791F7}"/>
              </a:ext>
            </a:extLst>
          </p:cNvPr>
          <p:cNvSpPr>
            <a:spLocks noGrp="1"/>
          </p:cNvSpPr>
          <p:nvPr>
            <p:ph type="sldNum" sz="quarter" idx="4"/>
          </p:nvPr>
        </p:nvSpPr>
        <p:spPr/>
        <p:txBody>
          <a:bodyPr/>
          <a:lstStyle/>
          <a:p>
            <a:fld id="{FFE9600D-D970-3D40-B4FB-C6249E901464}" type="slidenum">
              <a:rPr lang="fr-FR" smtClean="0"/>
              <a:pPr/>
              <a:t>16</a:t>
            </a:fld>
            <a:endParaRPr lang="fr-FR"/>
          </a:p>
        </p:txBody>
      </p:sp>
      <p:sp>
        <p:nvSpPr>
          <p:cNvPr id="4" name="Espace réservé du pied de page 3">
            <a:extLst>
              <a:ext uri="{FF2B5EF4-FFF2-40B4-BE49-F238E27FC236}">
                <a16:creationId xmlns:a16="http://schemas.microsoft.com/office/drawing/2014/main" id="{89EBCB60-D864-218F-A703-8594EFDEB655}"/>
              </a:ext>
            </a:extLst>
          </p:cNvPr>
          <p:cNvSpPr>
            <a:spLocks noGrp="1"/>
          </p:cNvSpPr>
          <p:nvPr>
            <p:ph type="ftr" sz="quarter" idx="3"/>
          </p:nvPr>
        </p:nvSpPr>
        <p:spPr/>
        <p:txBody>
          <a:bodyPr/>
          <a:lstStyle/>
          <a:p>
            <a:r>
              <a:rPr lang="fr-FR"/>
              <a:t>Pied de page</a:t>
            </a:r>
          </a:p>
        </p:txBody>
      </p:sp>
      <p:pic>
        <p:nvPicPr>
          <p:cNvPr id="6" name="Graphique 5">
            <a:extLst>
              <a:ext uri="{FF2B5EF4-FFF2-40B4-BE49-F238E27FC236}">
                <a16:creationId xmlns:a16="http://schemas.microsoft.com/office/drawing/2014/main" id="{C00592A2-A8A9-EA0C-40AB-27E60B344D9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47792" y="508198"/>
            <a:ext cx="783603" cy="783603"/>
          </a:xfrm>
          <a:prstGeom prst="rect">
            <a:avLst/>
          </a:prstGeom>
        </p:spPr>
      </p:pic>
      <p:sp>
        <p:nvSpPr>
          <p:cNvPr id="21" name="ZoneTexte 20">
            <a:extLst>
              <a:ext uri="{FF2B5EF4-FFF2-40B4-BE49-F238E27FC236}">
                <a16:creationId xmlns:a16="http://schemas.microsoft.com/office/drawing/2014/main" id="{F7F0F9B5-42B6-7C68-F36B-A417784FB2BB}"/>
              </a:ext>
            </a:extLst>
          </p:cNvPr>
          <p:cNvSpPr txBox="1"/>
          <p:nvPr/>
        </p:nvSpPr>
        <p:spPr>
          <a:xfrm>
            <a:off x="670964" y="2707570"/>
            <a:ext cx="9498708" cy="1538883"/>
          </a:xfrm>
          <a:prstGeom prst="rect">
            <a:avLst/>
          </a:prstGeom>
          <a:noFill/>
        </p:spPr>
        <p:txBody>
          <a:bodyPr wrap="square" rtlCol="0">
            <a:spAutoFit/>
          </a:bodyPr>
          <a:lstStyle/>
          <a:p>
            <a:pPr marL="285750" indent="-285750">
              <a:buFont typeface="Arial" panose="020B0604020202020204" pitchFamily="34" charset="0"/>
              <a:buChar char="•"/>
            </a:pPr>
            <a:r>
              <a:rPr lang="fr-FR" sz="1600">
                <a:solidFill>
                  <a:schemeClr val="accent3"/>
                </a:solidFill>
              </a:rPr>
              <a:t>En 2021 : </a:t>
            </a:r>
            <a:r>
              <a:rPr lang="fr-FR" sz="1600" b="1">
                <a:solidFill>
                  <a:schemeClr val="accent3"/>
                </a:solidFill>
              </a:rPr>
              <a:t>35,9</a:t>
            </a:r>
            <a:r>
              <a:rPr lang="fr-FR" sz="1600">
                <a:solidFill>
                  <a:schemeClr val="accent3"/>
                </a:solidFill>
              </a:rPr>
              <a:t> accidents du travail pour </a:t>
            </a:r>
            <a:r>
              <a:rPr lang="fr-FR" sz="1600" b="1">
                <a:solidFill>
                  <a:schemeClr val="accent3"/>
                </a:solidFill>
              </a:rPr>
              <a:t>1000</a:t>
            </a:r>
            <a:r>
              <a:rPr lang="fr-FR" sz="1600">
                <a:solidFill>
                  <a:schemeClr val="accent3"/>
                </a:solidFill>
              </a:rPr>
              <a:t> salariés</a:t>
            </a:r>
          </a:p>
          <a:p>
            <a:pPr marL="803275"/>
            <a:r>
              <a:rPr lang="fr-FR" sz="1400" i="1"/>
              <a:t>5,8 points de plus qu’au niveau national</a:t>
            </a:r>
          </a:p>
          <a:p>
            <a:pPr marL="285750" indent="-285750">
              <a:buFont typeface="Arial" panose="020B0604020202020204" pitchFamily="34" charset="0"/>
              <a:buChar char="•"/>
            </a:pPr>
            <a:r>
              <a:rPr lang="fr-FR" sz="1600"/>
              <a:t>Une augmentation des accidents avec un taux d’incapacité supérieur ou égal à 10%</a:t>
            </a:r>
            <a:endParaRPr lang="fr-FR" sz="1600">
              <a:solidFill>
                <a:schemeClr val="accent3"/>
              </a:solidFill>
            </a:endParaRPr>
          </a:p>
          <a:p>
            <a:pPr marL="285750" indent="-285750">
              <a:buFont typeface="Arial" panose="020B0604020202020204" pitchFamily="34" charset="0"/>
              <a:buChar char="•"/>
            </a:pPr>
            <a:r>
              <a:rPr lang="fr-FR" sz="1600">
                <a:solidFill>
                  <a:schemeClr val="accent3"/>
                </a:solidFill>
              </a:rPr>
              <a:t>La construction, les transports et l’entreposage ainsi que la santé et l’action sociale parmi les secteurs les plus accidentogènes</a:t>
            </a:r>
          </a:p>
          <a:p>
            <a:pPr marL="285750" indent="-285750">
              <a:buFont typeface="Arial" panose="020B0604020202020204" pitchFamily="34" charset="0"/>
              <a:buChar char="•"/>
            </a:pPr>
            <a:r>
              <a:rPr lang="fr-FR" sz="1600">
                <a:solidFill>
                  <a:schemeClr val="accent3"/>
                </a:solidFill>
              </a:rPr>
              <a:t>En 2023, </a:t>
            </a:r>
            <a:r>
              <a:rPr lang="fr-FR" sz="1600" b="1">
                <a:solidFill>
                  <a:schemeClr val="accent3"/>
                </a:solidFill>
              </a:rPr>
              <a:t>13 968 inaptitudes </a:t>
            </a:r>
            <a:r>
              <a:rPr lang="fr-FR" sz="1600">
                <a:solidFill>
                  <a:schemeClr val="accent3"/>
                </a:solidFill>
              </a:rPr>
              <a:t>déclarées et plus de </a:t>
            </a:r>
            <a:r>
              <a:rPr lang="fr-FR" sz="1600" b="1">
                <a:solidFill>
                  <a:schemeClr val="accent3"/>
                </a:solidFill>
              </a:rPr>
              <a:t>70 000 </a:t>
            </a:r>
            <a:r>
              <a:rPr lang="fr-FR" sz="1600">
                <a:solidFill>
                  <a:schemeClr val="accent3"/>
                </a:solidFill>
              </a:rPr>
              <a:t>recommandations d’aménagements </a:t>
            </a:r>
          </a:p>
        </p:txBody>
      </p:sp>
      <p:sp>
        <p:nvSpPr>
          <p:cNvPr id="23" name="ZoneTexte 22">
            <a:extLst>
              <a:ext uri="{FF2B5EF4-FFF2-40B4-BE49-F238E27FC236}">
                <a16:creationId xmlns:a16="http://schemas.microsoft.com/office/drawing/2014/main" id="{4BC4CE1B-FAF3-3C84-C607-F29230728195}"/>
              </a:ext>
            </a:extLst>
          </p:cNvPr>
          <p:cNvSpPr txBox="1"/>
          <p:nvPr/>
        </p:nvSpPr>
        <p:spPr>
          <a:xfrm>
            <a:off x="275845" y="4405968"/>
            <a:ext cx="5816611" cy="461665"/>
          </a:xfrm>
          <a:prstGeom prst="rect">
            <a:avLst/>
          </a:prstGeom>
          <a:noFill/>
        </p:spPr>
        <p:txBody>
          <a:bodyPr wrap="square" rtlCol="0">
            <a:spAutoFit/>
          </a:bodyPr>
          <a:lstStyle/>
          <a:p>
            <a:r>
              <a:rPr lang="fr-FR" sz="2400" b="1">
                <a:solidFill>
                  <a:schemeClr val="accent1"/>
                </a:solidFill>
              </a:rPr>
              <a:t>Les actions de maintien dans l’emploi</a:t>
            </a:r>
          </a:p>
        </p:txBody>
      </p:sp>
      <p:grpSp>
        <p:nvGrpSpPr>
          <p:cNvPr id="10" name="Graphique 79">
            <a:extLst>
              <a:ext uri="{FF2B5EF4-FFF2-40B4-BE49-F238E27FC236}">
                <a16:creationId xmlns:a16="http://schemas.microsoft.com/office/drawing/2014/main" id="{BF018FDD-FB92-5464-1BF7-E24D906F96D3}"/>
              </a:ext>
            </a:extLst>
          </p:cNvPr>
          <p:cNvGrpSpPr/>
          <p:nvPr/>
        </p:nvGrpSpPr>
        <p:grpSpPr>
          <a:xfrm>
            <a:off x="9938905" y="1839048"/>
            <a:ext cx="532796" cy="607724"/>
            <a:chOff x="3090432" y="5032180"/>
            <a:chExt cx="532796" cy="607724"/>
          </a:xfrm>
          <a:solidFill>
            <a:schemeClr val="accent3"/>
          </a:solidFill>
        </p:grpSpPr>
        <p:sp>
          <p:nvSpPr>
            <p:cNvPr id="12" name="Forme libre 264">
              <a:extLst>
                <a:ext uri="{FF2B5EF4-FFF2-40B4-BE49-F238E27FC236}">
                  <a16:creationId xmlns:a16="http://schemas.microsoft.com/office/drawing/2014/main" id="{7689135D-781A-38DF-D900-1CB09238FB8A}"/>
                </a:ext>
              </a:extLst>
            </p:cNvPr>
            <p:cNvSpPr/>
            <p:nvPr/>
          </p:nvSpPr>
          <p:spPr>
            <a:xfrm>
              <a:off x="3090432" y="5032180"/>
              <a:ext cx="532796" cy="607724"/>
            </a:xfrm>
            <a:custGeom>
              <a:avLst/>
              <a:gdLst>
                <a:gd name="connsiteX0" fmla="*/ 510188 w 532796"/>
                <a:gd name="connsiteY0" fmla="*/ 436098 h 607724"/>
                <a:gd name="connsiteX1" fmla="*/ 528007 w 532796"/>
                <a:gd name="connsiteY1" fmla="*/ 361071 h 607724"/>
                <a:gd name="connsiteX2" fmla="*/ 529883 w 532796"/>
                <a:gd name="connsiteY2" fmla="*/ 205388 h 607724"/>
                <a:gd name="connsiteX3" fmla="*/ 520505 w 532796"/>
                <a:gd name="connsiteY3" fmla="*/ 74090 h 607724"/>
                <a:gd name="connsiteX4" fmla="*/ 477364 w 532796"/>
                <a:gd name="connsiteY4" fmla="*/ 8441 h 607724"/>
                <a:gd name="connsiteX5" fmla="*/ 424844 w 532796"/>
                <a:gd name="connsiteY5" fmla="*/ 0 h 607724"/>
                <a:gd name="connsiteX6" fmla="*/ 116293 w 532796"/>
                <a:gd name="connsiteY6" fmla="*/ 0 h 607724"/>
                <a:gd name="connsiteX7" fmla="*/ 25322 w 532796"/>
                <a:gd name="connsiteY7" fmla="*/ 25322 h 607724"/>
                <a:gd name="connsiteX8" fmla="*/ 0 w 532796"/>
                <a:gd name="connsiteY8" fmla="*/ 110666 h 607724"/>
                <a:gd name="connsiteX9" fmla="*/ 938 w 532796"/>
                <a:gd name="connsiteY9" fmla="*/ 113479 h 607724"/>
                <a:gd name="connsiteX10" fmla="*/ 938 w 532796"/>
                <a:gd name="connsiteY10" fmla="*/ 135050 h 607724"/>
                <a:gd name="connsiteX11" fmla="*/ 5627 w 532796"/>
                <a:gd name="connsiteY11" fmla="*/ 392958 h 607724"/>
                <a:gd name="connsiteX12" fmla="*/ 73152 w 532796"/>
                <a:gd name="connsiteY12" fmla="*/ 465172 h 607724"/>
                <a:gd name="connsiteX13" fmla="*/ 189445 w 532796"/>
                <a:gd name="connsiteY13" fmla="*/ 472674 h 607724"/>
                <a:gd name="connsiteX14" fmla="*/ 259783 w 532796"/>
                <a:gd name="connsiteY14" fmla="*/ 604911 h 607724"/>
                <a:gd name="connsiteX15" fmla="*/ 264473 w 532796"/>
                <a:gd name="connsiteY15" fmla="*/ 607724 h 607724"/>
                <a:gd name="connsiteX16" fmla="*/ 264473 w 532796"/>
                <a:gd name="connsiteY16" fmla="*/ 607724 h 607724"/>
                <a:gd name="connsiteX17" fmla="*/ 269162 w 532796"/>
                <a:gd name="connsiteY17" fmla="*/ 604911 h 607724"/>
                <a:gd name="connsiteX18" fmla="*/ 301986 w 532796"/>
                <a:gd name="connsiteY18" fmla="*/ 535510 h 607724"/>
                <a:gd name="connsiteX19" fmla="*/ 333873 w 532796"/>
                <a:gd name="connsiteY19" fmla="*/ 467985 h 607724"/>
                <a:gd name="connsiteX20" fmla="*/ 422969 w 532796"/>
                <a:gd name="connsiteY20" fmla="*/ 467047 h 607724"/>
                <a:gd name="connsiteX21" fmla="*/ 510188 w 532796"/>
                <a:gd name="connsiteY21" fmla="*/ 436098 h 607724"/>
                <a:gd name="connsiteX22" fmla="*/ 479239 w 532796"/>
                <a:gd name="connsiteY22" fmla="*/ 53457 h 607724"/>
                <a:gd name="connsiteX23" fmla="*/ 482991 w 532796"/>
                <a:gd name="connsiteY23" fmla="*/ 45017 h 607724"/>
                <a:gd name="connsiteX24" fmla="*/ 488618 w 532796"/>
                <a:gd name="connsiteY24" fmla="*/ 30011 h 607724"/>
                <a:gd name="connsiteX25" fmla="*/ 490494 w 532796"/>
                <a:gd name="connsiteY25" fmla="*/ 32825 h 607724"/>
                <a:gd name="connsiteX26" fmla="*/ 481115 w 532796"/>
                <a:gd name="connsiteY26" fmla="*/ 56271 h 607724"/>
                <a:gd name="connsiteX27" fmla="*/ 479239 w 532796"/>
                <a:gd name="connsiteY27" fmla="*/ 53457 h 607724"/>
                <a:gd name="connsiteX28" fmla="*/ 494245 w 532796"/>
                <a:gd name="connsiteY28" fmla="*/ 36576 h 607724"/>
                <a:gd name="connsiteX29" fmla="*/ 497996 w 532796"/>
                <a:gd name="connsiteY29" fmla="*/ 43141 h 607724"/>
                <a:gd name="connsiteX30" fmla="*/ 489556 w 532796"/>
                <a:gd name="connsiteY30" fmla="*/ 60960 h 607724"/>
                <a:gd name="connsiteX31" fmla="*/ 486742 w 532796"/>
                <a:gd name="connsiteY31" fmla="*/ 58146 h 607724"/>
                <a:gd name="connsiteX32" fmla="*/ 485804 w 532796"/>
                <a:gd name="connsiteY32" fmla="*/ 57209 h 607724"/>
                <a:gd name="connsiteX33" fmla="*/ 494245 w 532796"/>
                <a:gd name="connsiteY33" fmla="*/ 36576 h 607724"/>
                <a:gd name="connsiteX34" fmla="*/ 501748 w 532796"/>
                <a:gd name="connsiteY34" fmla="*/ 48768 h 607724"/>
                <a:gd name="connsiteX35" fmla="*/ 503623 w 532796"/>
                <a:gd name="connsiteY35" fmla="*/ 52519 h 607724"/>
                <a:gd name="connsiteX36" fmla="*/ 497058 w 532796"/>
                <a:gd name="connsiteY36" fmla="*/ 66587 h 607724"/>
                <a:gd name="connsiteX37" fmla="*/ 494245 w 532796"/>
                <a:gd name="connsiteY37" fmla="*/ 63774 h 607724"/>
                <a:gd name="connsiteX38" fmla="*/ 501748 w 532796"/>
                <a:gd name="connsiteY38" fmla="*/ 48768 h 607724"/>
                <a:gd name="connsiteX39" fmla="*/ 507375 w 532796"/>
                <a:gd name="connsiteY39" fmla="*/ 62836 h 607724"/>
                <a:gd name="connsiteX40" fmla="*/ 502686 w 532796"/>
                <a:gd name="connsiteY40" fmla="*/ 73152 h 607724"/>
                <a:gd name="connsiteX41" fmla="*/ 500810 w 532796"/>
                <a:gd name="connsiteY41" fmla="*/ 71276 h 607724"/>
                <a:gd name="connsiteX42" fmla="*/ 505499 w 532796"/>
                <a:gd name="connsiteY42" fmla="*/ 59084 h 607724"/>
                <a:gd name="connsiteX43" fmla="*/ 507375 w 532796"/>
                <a:gd name="connsiteY43" fmla="*/ 62836 h 607724"/>
                <a:gd name="connsiteX44" fmla="*/ 509250 w 532796"/>
                <a:gd name="connsiteY44" fmla="*/ 69401 h 607724"/>
                <a:gd name="connsiteX45" fmla="*/ 511126 w 532796"/>
                <a:gd name="connsiteY45" fmla="*/ 75028 h 607724"/>
                <a:gd name="connsiteX46" fmla="*/ 508313 w 532796"/>
                <a:gd name="connsiteY46" fmla="*/ 80655 h 607724"/>
                <a:gd name="connsiteX47" fmla="*/ 505499 w 532796"/>
                <a:gd name="connsiteY47" fmla="*/ 76903 h 607724"/>
                <a:gd name="connsiteX48" fmla="*/ 509250 w 532796"/>
                <a:gd name="connsiteY48" fmla="*/ 69401 h 607724"/>
                <a:gd name="connsiteX49" fmla="*/ 515815 w 532796"/>
                <a:gd name="connsiteY49" fmla="*/ 94722 h 607724"/>
                <a:gd name="connsiteX50" fmla="*/ 514878 w 532796"/>
                <a:gd name="connsiteY50" fmla="*/ 93785 h 607724"/>
                <a:gd name="connsiteX51" fmla="*/ 514878 w 532796"/>
                <a:gd name="connsiteY51" fmla="*/ 92847 h 607724"/>
                <a:gd name="connsiteX52" fmla="*/ 515815 w 532796"/>
                <a:gd name="connsiteY52" fmla="*/ 94722 h 607724"/>
                <a:gd name="connsiteX53" fmla="*/ 513002 w 532796"/>
                <a:gd name="connsiteY53" fmla="*/ 82530 h 607724"/>
                <a:gd name="connsiteX54" fmla="*/ 513940 w 532796"/>
                <a:gd name="connsiteY54" fmla="*/ 86282 h 607724"/>
                <a:gd name="connsiteX55" fmla="*/ 513002 w 532796"/>
                <a:gd name="connsiteY55" fmla="*/ 89095 h 607724"/>
                <a:gd name="connsiteX56" fmla="*/ 511126 w 532796"/>
                <a:gd name="connsiteY56" fmla="*/ 86282 h 607724"/>
                <a:gd name="connsiteX57" fmla="*/ 513002 w 532796"/>
                <a:gd name="connsiteY57" fmla="*/ 82530 h 607724"/>
                <a:gd name="connsiteX58" fmla="*/ 484866 w 532796"/>
                <a:gd name="connsiteY58" fmla="*/ 25322 h 607724"/>
                <a:gd name="connsiteX59" fmla="*/ 478302 w 532796"/>
                <a:gd name="connsiteY59" fmla="*/ 43141 h 607724"/>
                <a:gd name="connsiteX60" fmla="*/ 474550 w 532796"/>
                <a:gd name="connsiteY60" fmla="*/ 50644 h 607724"/>
                <a:gd name="connsiteX61" fmla="*/ 467985 w 532796"/>
                <a:gd name="connsiteY61" fmla="*/ 47830 h 607724"/>
                <a:gd name="connsiteX62" fmla="*/ 479239 w 532796"/>
                <a:gd name="connsiteY62" fmla="*/ 20633 h 607724"/>
                <a:gd name="connsiteX63" fmla="*/ 484866 w 532796"/>
                <a:gd name="connsiteY63" fmla="*/ 25322 h 607724"/>
                <a:gd name="connsiteX64" fmla="*/ 475488 w 532796"/>
                <a:gd name="connsiteY64" fmla="*/ 18757 h 607724"/>
                <a:gd name="connsiteX65" fmla="*/ 464234 w 532796"/>
                <a:gd name="connsiteY65" fmla="*/ 46892 h 607724"/>
                <a:gd name="connsiteX66" fmla="*/ 459545 w 532796"/>
                <a:gd name="connsiteY66" fmla="*/ 45017 h 607724"/>
                <a:gd name="connsiteX67" fmla="*/ 468923 w 532796"/>
                <a:gd name="connsiteY67" fmla="*/ 15006 h 607724"/>
                <a:gd name="connsiteX68" fmla="*/ 473612 w 532796"/>
                <a:gd name="connsiteY68" fmla="*/ 16881 h 607724"/>
                <a:gd name="connsiteX69" fmla="*/ 475488 w 532796"/>
                <a:gd name="connsiteY69" fmla="*/ 18757 h 607724"/>
                <a:gd name="connsiteX70" fmla="*/ 135988 w 532796"/>
                <a:gd name="connsiteY70" fmla="*/ 39390 h 607724"/>
                <a:gd name="connsiteX71" fmla="*/ 135988 w 532796"/>
                <a:gd name="connsiteY71" fmla="*/ 9378 h 607724"/>
                <a:gd name="connsiteX72" fmla="*/ 139739 w 532796"/>
                <a:gd name="connsiteY72" fmla="*/ 9378 h 607724"/>
                <a:gd name="connsiteX73" fmla="*/ 139739 w 532796"/>
                <a:gd name="connsiteY73" fmla="*/ 39390 h 607724"/>
                <a:gd name="connsiteX74" fmla="*/ 135988 w 532796"/>
                <a:gd name="connsiteY74" fmla="*/ 39390 h 607724"/>
                <a:gd name="connsiteX75" fmla="*/ 131298 w 532796"/>
                <a:gd name="connsiteY75" fmla="*/ 39390 h 607724"/>
                <a:gd name="connsiteX76" fmla="*/ 123796 w 532796"/>
                <a:gd name="connsiteY76" fmla="*/ 39390 h 607724"/>
                <a:gd name="connsiteX77" fmla="*/ 125671 w 532796"/>
                <a:gd name="connsiteY77" fmla="*/ 8441 h 607724"/>
                <a:gd name="connsiteX78" fmla="*/ 131298 w 532796"/>
                <a:gd name="connsiteY78" fmla="*/ 8441 h 607724"/>
                <a:gd name="connsiteX79" fmla="*/ 131298 w 532796"/>
                <a:gd name="connsiteY79" fmla="*/ 39390 h 607724"/>
                <a:gd name="connsiteX80" fmla="*/ 144428 w 532796"/>
                <a:gd name="connsiteY80" fmla="*/ 9378 h 607724"/>
                <a:gd name="connsiteX81" fmla="*/ 150055 w 532796"/>
                <a:gd name="connsiteY81" fmla="*/ 9378 h 607724"/>
                <a:gd name="connsiteX82" fmla="*/ 148180 w 532796"/>
                <a:gd name="connsiteY82" fmla="*/ 39390 h 607724"/>
                <a:gd name="connsiteX83" fmla="*/ 143490 w 532796"/>
                <a:gd name="connsiteY83" fmla="*/ 39390 h 607724"/>
                <a:gd name="connsiteX84" fmla="*/ 143490 w 532796"/>
                <a:gd name="connsiteY84" fmla="*/ 9378 h 607724"/>
                <a:gd name="connsiteX85" fmla="*/ 154745 w 532796"/>
                <a:gd name="connsiteY85" fmla="*/ 9378 h 607724"/>
                <a:gd name="connsiteX86" fmla="*/ 159434 w 532796"/>
                <a:gd name="connsiteY86" fmla="*/ 9378 h 607724"/>
                <a:gd name="connsiteX87" fmla="*/ 158496 w 532796"/>
                <a:gd name="connsiteY87" fmla="*/ 39390 h 607724"/>
                <a:gd name="connsiteX88" fmla="*/ 152869 w 532796"/>
                <a:gd name="connsiteY88" fmla="*/ 39390 h 607724"/>
                <a:gd name="connsiteX89" fmla="*/ 154745 w 532796"/>
                <a:gd name="connsiteY89" fmla="*/ 9378 h 607724"/>
                <a:gd name="connsiteX90" fmla="*/ 164123 w 532796"/>
                <a:gd name="connsiteY90" fmla="*/ 9378 h 607724"/>
                <a:gd name="connsiteX91" fmla="*/ 169750 w 532796"/>
                <a:gd name="connsiteY91" fmla="*/ 9378 h 607724"/>
                <a:gd name="connsiteX92" fmla="*/ 166937 w 532796"/>
                <a:gd name="connsiteY92" fmla="*/ 38452 h 607724"/>
                <a:gd name="connsiteX93" fmla="*/ 163185 w 532796"/>
                <a:gd name="connsiteY93" fmla="*/ 38452 h 607724"/>
                <a:gd name="connsiteX94" fmla="*/ 164123 w 532796"/>
                <a:gd name="connsiteY94" fmla="*/ 9378 h 607724"/>
                <a:gd name="connsiteX95" fmla="*/ 175377 w 532796"/>
                <a:gd name="connsiteY95" fmla="*/ 9378 h 607724"/>
                <a:gd name="connsiteX96" fmla="*/ 179129 w 532796"/>
                <a:gd name="connsiteY96" fmla="*/ 9378 h 607724"/>
                <a:gd name="connsiteX97" fmla="*/ 178191 w 532796"/>
                <a:gd name="connsiteY97" fmla="*/ 38452 h 607724"/>
                <a:gd name="connsiteX98" fmla="*/ 172564 w 532796"/>
                <a:gd name="connsiteY98" fmla="*/ 38452 h 607724"/>
                <a:gd name="connsiteX99" fmla="*/ 175377 w 532796"/>
                <a:gd name="connsiteY99" fmla="*/ 9378 h 607724"/>
                <a:gd name="connsiteX100" fmla="*/ 183818 w 532796"/>
                <a:gd name="connsiteY100" fmla="*/ 9378 h 607724"/>
                <a:gd name="connsiteX101" fmla="*/ 188507 w 532796"/>
                <a:gd name="connsiteY101" fmla="*/ 9378 h 607724"/>
                <a:gd name="connsiteX102" fmla="*/ 188507 w 532796"/>
                <a:gd name="connsiteY102" fmla="*/ 38452 h 607724"/>
                <a:gd name="connsiteX103" fmla="*/ 182880 w 532796"/>
                <a:gd name="connsiteY103" fmla="*/ 38452 h 607724"/>
                <a:gd name="connsiteX104" fmla="*/ 183818 w 532796"/>
                <a:gd name="connsiteY104" fmla="*/ 9378 h 607724"/>
                <a:gd name="connsiteX105" fmla="*/ 193196 w 532796"/>
                <a:gd name="connsiteY105" fmla="*/ 9378 h 607724"/>
                <a:gd name="connsiteX106" fmla="*/ 198823 w 532796"/>
                <a:gd name="connsiteY106" fmla="*/ 9378 h 607724"/>
                <a:gd name="connsiteX107" fmla="*/ 198823 w 532796"/>
                <a:gd name="connsiteY107" fmla="*/ 38452 h 607724"/>
                <a:gd name="connsiteX108" fmla="*/ 193196 w 532796"/>
                <a:gd name="connsiteY108" fmla="*/ 38452 h 607724"/>
                <a:gd name="connsiteX109" fmla="*/ 193196 w 532796"/>
                <a:gd name="connsiteY109" fmla="*/ 9378 h 607724"/>
                <a:gd name="connsiteX110" fmla="*/ 203513 w 532796"/>
                <a:gd name="connsiteY110" fmla="*/ 9378 h 607724"/>
                <a:gd name="connsiteX111" fmla="*/ 210078 w 532796"/>
                <a:gd name="connsiteY111" fmla="*/ 9378 h 607724"/>
                <a:gd name="connsiteX112" fmla="*/ 211953 w 532796"/>
                <a:gd name="connsiteY112" fmla="*/ 38452 h 607724"/>
                <a:gd name="connsiteX113" fmla="*/ 203513 w 532796"/>
                <a:gd name="connsiteY113" fmla="*/ 38452 h 607724"/>
                <a:gd name="connsiteX114" fmla="*/ 203513 w 532796"/>
                <a:gd name="connsiteY114" fmla="*/ 9378 h 607724"/>
                <a:gd name="connsiteX115" fmla="*/ 216642 w 532796"/>
                <a:gd name="connsiteY115" fmla="*/ 38452 h 607724"/>
                <a:gd name="connsiteX116" fmla="*/ 214767 w 532796"/>
                <a:gd name="connsiteY116" fmla="*/ 9378 h 607724"/>
                <a:gd name="connsiteX117" fmla="*/ 222270 w 532796"/>
                <a:gd name="connsiteY117" fmla="*/ 9378 h 607724"/>
                <a:gd name="connsiteX118" fmla="*/ 222270 w 532796"/>
                <a:gd name="connsiteY118" fmla="*/ 38452 h 607724"/>
                <a:gd name="connsiteX119" fmla="*/ 216642 w 532796"/>
                <a:gd name="connsiteY119" fmla="*/ 38452 h 607724"/>
                <a:gd name="connsiteX120" fmla="*/ 226959 w 532796"/>
                <a:gd name="connsiteY120" fmla="*/ 38452 h 607724"/>
                <a:gd name="connsiteX121" fmla="*/ 226959 w 532796"/>
                <a:gd name="connsiteY121" fmla="*/ 9378 h 607724"/>
                <a:gd name="connsiteX122" fmla="*/ 230710 w 532796"/>
                <a:gd name="connsiteY122" fmla="*/ 9378 h 607724"/>
                <a:gd name="connsiteX123" fmla="*/ 230710 w 532796"/>
                <a:gd name="connsiteY123" fmla="*/ 38452 h 607724"/>
                <a:gd name="connsiteX124" fmla="*/ 226959 w 532796"/>
                <a:gd name="connsiteY124" fmla="*/ 38452 h 607724"/>
                <a:gd name="connsiteX125" fmla="*/ 235399 w 532796"/>
                <a:gd name="connsiteY125" fmla="*/ 9378 h 607724"/>
                <a:gd name="connsiteX126" fmla="*/ 239151 w 532796"/>
                <a:gd name="connsiteY126" fmla="*/ 9378 h 607724"/>
                <a:gd name="connsiteX127" fmla="*/ 239151 w 532796"/>
                <a:gd name="connsiteY127" fmla="*/ 38452 h 607724"/>
                <a:gd name="connsiteX128" fmla="*/ 234462 w 532796"/>
                <a:gd name="connsiteY128" fmla="*/ 38452 h 607724"/>
                <a:gd name="connsiteX129" fmla="*/ 235399 w 532796"/>
                <a:gd name="connsiteY129" fmla="*/ 9378 h 607724"/>
                <a:gd name="connsiteX130" fmla="*/ 243840 w 532796"/>
                <a:gd name="connsiteY130" fmla="*/ 9378 h 607724"/>
                <a:gd name="connsiteX131" fmla="*/ 250405 w 532796"/>
                <a:gd name="connsiteY131" fmla="*/ 9378 h 607724"/>
                <a:gd name="connsiteX132" fmla="*/ 250405 w 532796"/>
                <a:gd name="connsiteY132" fmla="*/ 38452 h 607724"/>
                <a:gd name="connsiteX133" fmla="*/ 243840 w 532796"/>
                <a:gd name="connsiteY133" fmla="*/ 38452 h 607724"/>
                <a:gd name="connsiteX134" fmla="*/ 243840 w 532796"/>
                <a:gd name="connsiteY134" fmla="*/ 9378 h 607724"/>
                <a:gd name="connsiteX135" fmla="*/ 255094 w 532796"/>
                <a:gd name="connsiteY135" fmla="*/ 9378 h 607724"/>
                <a:gd name="connsiteX136" fmla="*/ 259783 w 532796"/>
                <a:gd name="connsiteY136" fmla="*/ 9378 h 607724"/>
                <a:gd name="connsiteX137" fmla="*/ 259783 w 532796"/>
                <a:gd name="connsiteY137" fmla="*/ 38452 h 607724"/>
                <a:gd name="connsiteX138" fmla="*/ 255094 w 532796"/>
                <a:gd name="connsiteY138" fmla="*/ 38452 h 607724"/>
                <a:gd name="connsiteX139" fmla="*/ 255094 w 532796"/>
                <a:gd name="connsiteY139" fmla="*/ 9378 h 607724"/>
                <a:gd name="connsiteX140" fmla="*/ 265410 w 532796"/>
                <a:gd name="connsiteY140" fmla="*/ 9378 h 607724"/>
                <a:gd name="connsiteX141" fmla="*/ 269162 w 532796"/>
                <a:gd name="connsiteY141" fmla="*/ 9378 h 607724"/>
                <a:gd name="connsiteX142" fmla="*/ 269162 w 532796"/>
                <a:gd name="connsiteY142" fmla="*/ 11254 h 607724"/>
                <a:gd name="connsiteX143" fmla="*/ 269162 w 532796"/>
                <a:gd name="connsiteY143" fmla="*/ 38452 h 607724"/>
                <a:gd name="connsiteX144" fmla="*/ 265410 w 532796"/>
                <a:gd name="connsiteY144" fmla="*/ 38452 h 607724"/>
                <a:gd name="connsiteX145" fmla="*/ 265410 w 532796"/>
                <a:gd name="connsiteY145" fmla="*/ 9378 h 607724"/>
                <a:gd name="connsiteX146" fmla="*/ 272913 w 532796"/>
                <a:gd name="connsiteY146" fmla="*/ 38452 h 607724"/>
                <a:gd name="connsiteX147" fmla="*/ 272913 w 532796"/>
                <a:gd name="connsiteY147" fmla="*/ 11254 h 607724"/>
                <a:gd name="connsiteX148" fmla="*/ 272913 w 532796"/>
                <a:gd name="connsiteY148" fmla="*/ 9378 h 607724"/>
                <a:gd name="connsiteX149" fmla="*/ 278540 w 532796"/>
                <a:gd name="connsiteY149" fmla="*/ 9378 h 607724"/>
                <a:gd name="connsiteX150" fmla="*/ 278540 w 532796"/>
                <a:gd name="connsiteY150" fmla="*/ 38452 h 607724"/>
                <a:gd name="connsiteX151" fmla="*/ 272913 w 532796"/>
                <a:gd name="connsiteY151" fmla="*/ 38452 h 607724"/>
                <a:gd name="connsiteX152" fmla="*/ 283230 w 532796"/>
                <a:gd name="connsiteY152" fmla="*/ 9378 h 607724"/>
                <a:gd name="connsiteX153" fmla="*/ 288857 w 532796"/>
                <a:gd name="connsiteY153" fmla="*/ 9378 h 607724"/>
                <a:gd name="connsiteX154" fmla="*/ 288857 w 532796"/>
                <a:gd name="connsiteY154" fmla="*/ 38452 h 607724"/>
                <a:gd name="connsiteX155" fmla="*/ 283230 w 532796"/>
                <a:gd name="connsiteY155" fmla="*/ 38452 h 607724"/>
                <a:gd name="connsiteX156" fmla="*/ 283230 w 532796"/>
                <a:gd name="connsiteY156" fmla="*/ 9378 h 607724"/>
                <a:gd name="connsiteX157" fmla="*/ 294484 w 532796"/>
                <a:gd name="connsiteY157" fmla="*/ 9378 h 607724"/>
                <a:gd name="connsiteX158" fmla="*/ 301049 w 532796"/>
                <a:gd name="connsiteY158" fmla="*/ 9378 h 607724"/>
                <a:gd name="connsiteX159" fmla="*/ 301049 w 532796"/>
                <a:gd name="connsiteY159" fmla="*/ 38452 h 607724"/>
                <a:gd name="connsiteX160" fmla="*/ 294484 w 532796"/>
                <a:gd name="connsiteY160" fmla="*/ 38452 h 607724"/>
                <a:gd name="connsiteX161" fmla="*/ 294484 w 532796"/>
                <a:gd name="connsiteY161" fmla="*/ 9378 h 607724"/>
                <a:gd name="connsiteX162" fmla="*/ 305738 w 532796"/>
                <a:gd name="connsiteY162" fmla="*/ 9378 h 607724"/>
                <a:gd name="connsiteX163" fmla="*/ 310427 w 532796"/>
                <a:gd name="connsiteY163" fmla="*/ 9378 h 607724"/>
                <a:gd name="connsiteX164" fmla="*/ 310427 w 532796"/>
                <a:gd name="connsiteY164" fmla="*/ 38452 h 607724"/>
                <a:gd name="connsiteX165" fmla="*/ 305738 w 532796"/>
                <a:gd name="connsiteY165" fmla="*/ 38452 h 607724"/>
                <a:gd name="connsiteX166" fmla="*/ 305738 w 532796"/>
                <a:gd name="connsiteY166" fmla="*/ 9378 h 607724"/>
                <a:gd name="connsiteX167" fmla="*/ 315116 w 532796"/>
                <a:gd name="connsiteY167" fmla="*/ 9378 h 607724"/>
                <a:gd name="connsiteX168" fmla="*/ 320743 w 532796"/>
                <a:gd name="connsiteY168" fmla="*/ 9378 h 607724"/>
                <a:gd name="connsiteX169" fmla="*/ 320743 w 532796"/>
                <a:gd name="connsiteY169" fmla="*/ 38452 h 607724"/>
                <a:gd name="connsiteX170" fmla="*/ 315116 w 532796"/>
                <a:gd name="connsiteY170" fmla="*/ 38452 h 607724"/>
                <a:gd name="connsiteX171" fmla="*/ 315116 w 532796"/>
                <a:gd name="connsiteY171" fmla="*/ 9378 h 607724"/>
                <a:gd name="connsiteX172" fmla="*/ 324495 w 532796"/>
                <a:gd name="connsiteY172" fmla="*/ 9378 h 607724"/>
                <a:gd name="connsiteX173" fmla="*/ 331998 w 532796"/>
                <a:gd name="connsiteY173" fmla="*/ 9378 h 607724"/>
                <a:gd name="connsiteX174" fmla="*/ 331998 w 532796"/>
                <a:gd name="connsiteY174" fmla="*/ 38452 h 607724"/>
                <a:gd name="connsiteX175" fmla="*/ 324495 w 532796"/>
                <a:gd name="connsiteY175" fmla="*/ 38452 h 607724"/>
                <a:gd name="connsiteX176" fmla="*/ 324495 w 532796"/>
                <a:gd name="connsiteY176" fmla="*/ 9378 h 607724"/>
                <a:gd name="connsiteX177" fmla="*/ 336687 w 532796"/>
                <a:gd name="connsiteY177" fmla="*/ 9378 h 607724"/>
                <a:gd name="connsiteX178" fmla="*/ 343252 w 532796"/>
                <a:gd name="connsiteY178" fmla="*/ 9378 h 607724"/>
                <a:gd name="connsiteX179" fmla="*/ 343252 w 532796"/>
                <a:gd name="connsiteY179" fmla="*/ 38452 h 607724"/>
                <a:gd name="connsiteX180" fmla="*/ 336687 w 532796"/>
                <a:gd name="connsiteY180" fmla="*/ 38452 h 607724"/>
                <a:gd name="connsiteX181" fmla="*/ 336687 w 532796"/>
                <a:gd name="connsiteY181" fmla="*/ 9378 h 607724"/>
                <a:gd name="connsiteX182" fmla="*/ 347941 w 532796"/>
                <a:gd name="connsiteY182" fmla="*/ 9378 h 607724"/>
                <a:gd name="connsiteX183" fmla="*/ 351692 w 532796"/>
                <a:gd name="connsiteY183" fmla="*/ 9378 h 607724"/>
                <a:gd name="connsiteX184" fmla="*/ 352630 w 532796"/>
                <a:gd name="connsiteY184" fmla="*/ 38452 h 607724"/>
                <a:gd name="connsiteX185" fmla="*/ 347941 w 532796"/>
                <a:gd name="connsiteY185" fmla="*/ 38452 h 607724"/>
                <a:gd name="connsiteX186" fmla="*/ 347941 w 532796"/>
                <a:gd name="connsiteY186" fmla="*/ 9378 h 607724"/>
                <a:gd name="connsiteX187" fmla="*/ 356382 w 532796"/>
                <a:gd name="connsiteY187" fmla="*/ 9378 h 607724"/>
                <a:gd name="connsiteX188" fmla="*/ 362009 w 532796"/>
                <a:gd name="connsiteY188" fmla="*/ 9378 h 607724"/>
                <a:gd name="connsiteX189" fmla="*/ 362946 w 532796"/>
                <a:gd name="connsiteY189" fmla="*/ 38452 h 607724"/>
                <a:gd name="connsiteX190" fmla="*/ 357319 w 532796"/>
                <a:gd name="connsiteY190" fmla="*/ 38452 h 607724"/>
                <a:gd name="connsiteX191" fmla="*/ 356382 w 532796"/>
                <a:gd name="connsiteY191" fmla="*/ 9378 h 607724"/>
                <a:gd name="connsiteX192" fmla="*/ 367636 w 532796"/>
                <a:gd name="connsiteY192" fmla="*/ 38452 h 607724"/>
                <a:gd name="connsiteX193" fmla="*/ 366698 w 532796"/>
                <a:gd name="connsiteY193" fmla="*/ 9378 h 607724"/>
                <a:gd name="connsiteX194" fmla="*/ 372325 w 532796"/>
                <a:gd name="connsiteY194" fmla="*/ 9378 h 607724"/>
                <a:gd name="connsiteX195" fmla="*/ 373263 w 532796"/>
                <a:gd name="connsiteY195" fmla="*/ 38452 h 607724"/>
                <a:gd name="connsiteX196" fmla="*/ 367636 w 532796"/>
                <a:gd name="connsiteY196" fmla="*/ 38452 h 607724"/>
                <a:gd name="connsiteX197" fmla="*/ 378890 w 532796"/>
                <a:gd name="connsiteY197" fmla="*/ 38452 h 607724"/>
                <a:gd name="connsiteX198" fmla="*/ 377952 w 532796"/>
                <a:gd name="connsiteY198" fmla="*/ 9378 h 607724"/>
                <a:gd name="connsiteX199" fmla="*/ 385455 w 532796"/>
                <a:gd name="connsiteY199" fmla="*/ 9378 h 607724"/>
                <a:gd name="connsiteX200" fmla="*/ 385455 w 532796"/>
                <a:gd name="connsiteY200" fmla="*/ 31887 h 607724"/>
                <a:gd name="connsiteX201" fmla="*/ 386393 w 532796"/>
                <a:gd name="connsiteY201" fmla="*/ 38452 h 607724"/>
                <a:gd name="connsiteX202" fmla="*/ 378890 w 532796"/>
                <a:gd name="connsiteY202" fmla="*/ 38452 h 607724"/>
                <a:gd name="connsiteX203" fmla="*/ 390144 w 532796"/>
                <a:gd name="connsiteY203" fmla="*/ 38452 h 607724"/>
                <a:gd name="connsiteX204" fmla="*/ 389206 w 532796"/>
                <a:gd name="connsiteY204" fmla="*/ 31887 h 607724"/>
                <a:gd name="connsiteX205" fmla="*/ 389206 w 532796"/>
                <a:gd name="connsiteY205" fmla="*/ 9378 h 607724"/>
                <a:gd name="connsiteX206" fmla="*/ 394833 w 532796"/>
                <a:gd name="connsiteY206" fmla="*/ 9378 h 607724"/>
                <a:gd name="connsiteX207" fmla="*/ 395771 w 532796"/>
                <a:gd name="connsiteY207" fmla="*/ 38452 h 607724"/>
                <a:gd name="connsiteX208" fmla="*/ 392020 w 532796"/>
                <a:gd name="connsiteY208" fmla="*/ 38452 h 607724"/>
                <a:gd name="connsiteX209" fmla="*/ 390144 w 532796"/>
                <a:gd name="connsiteY209" fmla="*/ 38452 h 607724"/>
                <a:gd name="connsiteX210" fmla="*/ 400460 w 532796"/>
                <a:gd name="connsiteY210" fmla="*/ 38452 h 607724"/>
                <a:gd name="connsiteX211" fmla="*/ 399522 w 532796"/>
                <a:gd name="connsiteY211" fmla="*/ 9378 h 607724"/>
                <a:gd name="connsiteX212" fmla="*/ 405150 w 532796"/>
                <a:gd name="connsiteY212" fmla="*/ 9378 h 607724"/>
                <a:gd name="connsiteX213" fmla="*/ 406087 w 532796"/>
                <a:gd name="connsiteY213" fmla="*/ 38452 h 607724"/>
                <a:gd name="connsiteX214" fmla="*/ 400460 w 532796"/>
                <a:gd name="connsiteY214" fmla="*/ 38452 h 607724"/>
                <a:gd name="connsiteX215" fmla="*/ 410777 w 532796"/>
                <a:gd name="connsiteY215" fmla="*/ 38452 h 607724"/>
                <a:gd name="connsiteX216" fmla="*/ 409839 w 532796"/>
                <a:gd name="connsiteY216" fmla="*/ 9378 h 607724"/>
                <a:gd name="connsiteX217" fmla="*/ 415466 w 532796"/>
                <a:gd name="connsiteY217" fmla="*/ 9378 h 607724"/>
                <a:gd name="connsiteX218" fmla="*/ 414528 w 532796"/>
                <a:gd name="connsiteY218" fmla="*/ 38452 h 607724"/>
                <a:gd name="connsiteX219" fmla="*/ 410777 w 532796"/>
                <a:gd name="connsiteY219" fmla="*/ 38452 h 607724"/>
                <a:gd name="connsiteX220" fmla="*/ 420155 w 532796"/>
                <a:gd name="connsiteY220" fmla="*/ 9378 h 607724"/>
                <a:gd name="connsiteX221" fmla="*/ 424844 w 532796"/>
                <a:gd name="connsiteY221" fmla="*/ 9378 h 607724"/>
                <a:gd name="connsiteX222" fmla="*/ 422969 w 532796"/>
                <a:gd name="connsiteY222" fmla="*/ 24384 h 607724"/>
                <a:gd name="connsiteX223" fmla="*/ 421093 w 532796"/>
                <a:gd name="connsiteY223" fmla="*/ 38452 h 607724"/>
                <a:gd name="connsiteX224" fmla="*/ 419217 w 532796"/>
                <a:gd name="connsiteY224" fmla="*/ 38452 h 607724"/>
                <a:gd name="connsiteX225" fmla="*/ 420155 w 532796"/>
                <a:gd name="connsiteY225" fmla="*/ 9378 h 607724"/>
                <a:gd name="connsiteX226" fmla="*/ 424844 w 532796"/>
                <a:gd name="connsiteY226" fmla="*/ 38452 h 607724"/>
                <a:gd name="connsiteX227" fmla="*/ 426720 w 532796"/>
                <a:gd name="connsiteY227" fmla="*/ 25322 h 607724"/>
                <a:gd name="connsiteX228" fmla="*/ 428596 w 532796"/>
                <a:gd name="connsiteY228" fmla="*/ 9378 h 607724"/>
                <a:gd name="connsiteX229" fmla="*/ 436098 w 532796"/>
                <a:gd name="connsiteY229" fmla="*/ 9378 h 607724"/>
                <a:gd name="connsiteX230" fmla="*/ 428596 w 532796"/>
                <a:gd name="connsiteY230" fmla="*/ 39390 h 607724"/>
                <a:gd name="connsiteX231" fmla="*/ 424844 w 532796"/>
                <a:gd name="connsiteY231" fmla="*/ 38452 h 607724"/>
                <a:gd name="connsiteX232" fmla="*/ 440788 w 532796"/>
                <a:gd name="connsiteY232" fmla="*/ 9378 h 607724"/>
                <a:gd name="connsiteX233" fmla="*/ 450166 w 532796"/>
                <a:gd name="connsiteY233" fmla="*/ 10316 h 607724"/>
                <a:gd name="connsiteX234" fmla="*/ 442663 w 532796"/>
                <a:gd name="connsiteY234" fmla="*/ 41265 h 607724"/>
                <a:gd name="connsiteX235" fmla="*/ 433285 w 532796"/>
                <a:gd name="connsiteY235" fmla="*/ 40327 h 607724"/>
                <a:gd name="connsiteX236" fmla="*/ 440788 w 532796"/>
                <a:gd name="connsiteY236" fmla="*/ 9378 h 607724"/>
                <a:gd name="connsiteX237" fmla="*/ 454855 w 532796"/>
                <a:gd name="connsiteY237" fmla="*/ 11254 h 607724"/>
                <a:gd name="connsiteX238" fmla="*/ 464234 w 532796"/>
                <a:gd name="connsiteY238" fmla="*/ 13130 h 607724"/>
                <a:gd name="connsiteX239" fmla="*/ 454855 w 532796"/>
                <a:gd name="connsiteY239" fmla="*/ 43141 h 607724"/>
                <a:gd name="connsiteX240" fmla="*/ 447353 w 532796"/>
                <a:gd name="connsiteY240" fmla="*/ 41265 h 607724"/>
                <a:gd name="connsiteX241" fmla="*/ 454855 w 532796"/>
                <a:gd name="connsiteY241" fmla="*/ 11254 h 607724"/>
                <a:gd name="connsiteX242" fmla="*/ 120982 w 532796"/>
                <a:gd name="connsiteY242" fmla="*/ 9378 h 607724"/>
                <a:gd name="connsiteX243" fmla="*/ 119106 w 532796"/>
                <a:gd name="connsiteY243" fmla="*/ 40327 h 607724"/>
                <a:gd name="connsiteX244" fmla="*/ 115355 w 532796"/>
                <a:gd name="connsiteY244" fmla="*/ 40327 h 607724"/>
                <a:gd name="connsiteX245" fmla="*/ 114417 w 532796"/>
                <a:gd name="connsiteY245" fmla="*/ 8441 h 607724"/>
                <a:gd name="connsiteX246" fmla="*/ 117231 w 532796"/>
                <a:gd name="connsiteY246" fmla="*/ 8441 h 607724"/>
                <a:gd name="connsiteX247" fmla="*/ 120982 w 532796"/>
                <a:gd name="connsiteY247" fmla="*/ 9378 h 607724"/>
                <a:gd name="connsiteX248" fmla="*/ 19695 w 532796"/>
                <a:gd name="connsiteY248" fmla="*/ 50644 h 607724"/>
                <a:gd name="connsiteX249" fmla="*/ 27198 w 532796"/>
                <a:gd name="connsiteY249" fmla="*/ 65649 h 607724"/>
                <a:gd name="connsiteX250" fmla="*/ 27198 w 532796"/>
                <a:gd name="connsiteY250" fmla="*/ 65649 h 607724"/>
                <a:gd name="connsiteX251" fmla="*/ 21570 w 532796"/>
                <a:gd name="connsiteY251" fmla="*/ 58146 h 607724"/>
                <a:gd name="connsiteX252" fmla="*/ 18757 w 532796"/>
                <a:gd name="connsiteY252" fmla="*/ 53457 h 607724"/>
                <a:gd name="connsiteX253" fmla="*/ 19695 w 532796"/>
                <a:gd name="connsiteY253" fmla="*/ 50644 h 607724"/>
                <a:gd name="connsiteX254" fmla="*/ 16881 w 532796"/>
                <a:gd name="connsiteY254" fmla="*/ 60022 h 607724"/>
                <a:gd name="connsiteX255" fmla="*/ 22508 w 532796"/>
                <a:gd name="connsiteY255" fmla="*/ 69401 h 607724"/>
                <a:gd name="connsiteX256" fmla="*/ 21570 w 532796"/>
                <a:gd name="connsiteY256" fmla="*/ 70338 h 607724"/>
                <a:gd name="connsiteX257" fmla="*/ 15006 w 532796"/>
                <a:gd name="connsiteY257" fmla="*/ 63774 h 607724"/>
                <a:gd name="connsiteX258" fmla="*/ 15943 w 532796"/>
                <a:gd name="connsiteY258" fmla="*/ 59084 h 607724"/>
                <a:gd name="connsiteX259" fmla="*/ 16881 w 532796"/>
                <a:gd name="connsiteY259" fmla="*/ 60022 h 607724"/>
                <a:gd name="connsiteX260" fmla="*/ 11254 w 532796"/>
                <a:gd name="connsiteY260" fmla="*/ 80655 h 607724"/>
                <a:gd name="connsiteX261" fmla="*/ 11254 w 532796"/>
                <a:gd name="connsiteY261" fmla="*/ 80655 h 607724"/>
                <a:gd name="connsiteX262" fmla="*/ 11254 w 532796"/>
                <a:gd name="connsiteY262" fmla="*/ 80655 h 607724"/>
                <a:gd name="connsiteX263" fmla="*/ 11254 w 532796"/>
                <a:gd name="connsiteY263" fmla="*/ 80655 h 607724"/>
                <a:gd name="connsiteX264" fmla="*/ 15006 w 532796"/>
                <a:gd name="connsiteY264" fmla="*/ 76903 h 607724"/>
                <a:gd name="connsiteX265" fmla="*/ 12192 w 532796"/>
                <a:gd name="connsiteY265" fmla="*/ 75966 h 607724"/>
                <a:gd name="connsiteX266" fmla="*/ 13130 w 532796"/>
                <a:gd name="connsiteY266" fmla="*/ 69401 h 607724"/>
                <a:gd name="connsiteX267" fmla="*/ 17819 w 532796"/>
                <a:gd name="connsiteY267" fmla="*/ 74090 h 607724"/>
                <a:gd name="connsiteX268" fmla="*/ 15006 w 532796"/>
                <a:gd name="connsiteY268" fmla="*/ 76903 h 607724"/>
                <a:gd name="connsiteX269" fmla="*/ 30949 w 532796"/>
                <a:gd name="connsiteY269" fmla="*/ 63774 h 607724"/>
                <a:gd name="connsiteX270" fmla="*/ 22508 w 532796"/>
                <a:gd name="connsiteY270" fmla="*/ 45017 h 607724"/>
                <a:gd name="connsiteX271" fmla="*/ 23446 w 532796"/>
                <a:gd name="connsiteY271" fmla="*/ 44079 h 607724"/>
                <a:gd name="connsiteX272" fmla="*/ 32825 w 532796"/>
                <a:gd name="connsiteY272" fmla="*/ 62836 h 607724"/>
                <a:gd name="connsiteX273" fmla="*/ 30949 w 532796"/>
                <a:gd name="connsiteY273" fmla="*/ 63774 h 607724"/>
                <a:gd name="connsiteX274" fmla="*/ 36576 w 532796"/>
                <a:gd name="connsiteY274" fmla="*/ 60022 h 607724"/>
                <a:gd name="connsiteX275" fmla="*/ 26260 w 532796"/>
                <a:gd name="connsiteY275" fmla="*/ 39390 h 607724"/>
                <a:gd name="connsiteX276" fmla="*/ 29073 w 532796"/>
                <a:gd name="connsiteY276" fmla="*/ 34700 h 607724"/>
                <a:gd name="connsiteX277" fmla="*/ 39390 w 532796"/>
                <a:gd name="connsiteY277" fmla="*/ 58146 h 607724"/>
                <a:gd name="connsiteX278" fmla="*/ 36576 w 532796"/>
                <a:gd name="connsiteY278" fmla="*/ 60022 h 607724"/>
                <a:gd name="connsiteX279" fmla="*/ 44079 w 532796"/>
                <a:gd name="connsiteY279" fmla="*/ 56271 h 607724"/>
                <a:gd name="connsiteX280" fmla="*/ 32825 w 532796"/>
                <a:gd name="connsiteY280" fmla="*/ 30949 h 607724"/>
                <a:gd name="connsiteX281" fmla="*/ 36576 w 532796"/>
                <a:gd name="connsiteY281" fmla="*/ 28135 h 607724"/>
                <a:gd name="connsiteX282" fmla="*/ 47830 w 532796"/>
                <a:gd name="connsiteY282" fmla="*/ 55333 h 607724"/>
                <a:gd name="connsiteX283" fmla="*/ 44079 w 532796"/>
                <a:gd name="connsiteY283" fmla="*/ 56271 h 607724"/>
                <a:gd name="connsiteX284" fmla="*/ 51582 w 532796"/>
                <a:gd name="connsiteY284" fmla="*/ 53457 h 607724"/>
                <a:gd name="connsiteX285" fmla="*/ 40327 w 532796"/>
                <a:gd name="connsiteY285" fmla="*/ 24384 h 607724"/>
                <a:gd name="connsiteX286" fmla="*/ 43141 w 532796"/>
                <a:gd name="connsiteY286" fmla="*/ 22508 h 607724"/>
                <a:gd name="connsiteX287" fmla="*/ 51582 w 532796"/>
                <a:gd name="connsiteY287" fmla="*/ 53457 h 607724"/>
                <a:gd name="connsiteX288" fmla="*/ 51582 w 532796"/>
                <a:gd name="connsiteY288" fmla="*/ 53457 h 607724"/>
                <a:gd name="connsiteX289" fmla="*/ 57209 w 532796"/>
                <a:gd name="connsiteY289" fmla="*/ 51582 h 607724"/>
                <a:gd name="connsiteX290" fmla="*/ 47830 w 532796"/>
                <a:gd name="connsiteY290" fmla="*/ 20633 h 607724"/>
                <a:gd name="connsiteX291" fmla="*/ 52519 w 532796"/>
                <a:gd name="connsiteY291" fmla="*/ 18757 h 607724"/>
                <a:gd name="connsiteX292" fmla="*/ 60022 w 532796"/>
                <a:gd name="connsiteY292" fmla="*/ 51582 h 607724"/>
                <a:gd name="connsiteX293" fmla="*/ 57209 w 532796"/>
                <a:gd name="connsiteY293" fmla="*/ 51582 h 607724"/>
                <a:gd name="connsiteX294" fmla="*/ 63774 w 532796"/>
                <a:gd name="connsiteY294" fmla="*/ 49706 h 607724"/>
                <a:gd name="connsiteX295" fmla="*/ 56271 w 532796"/>
                <a:gd name="connsiteY295" fmla="*/ 16881 h 607724"/>
                <a:gd name="connsiteX296" fmla="*/ 60960 w 532796"/>
                <a:gd name="connsiteY296" fmla="*/ 15006 h 607724"/>
                <a:gd name="connsiteX297" fmla="*/ 65649 w 532796"/>
                <a:gd name="connsiteY297" fmla="*/ 48768 h 607724"/>
                <a:gd name="connsiteX298" fmla="*/ 64711 w 532796"/>
                <a:gd name="connsiteY298" fmla="*/ 48768 h 607724"/>
                <a:gd name="connsiteX299" fmla="*/ 63774 w 532796"/>
                <a:gd name="connsiteY299" fmla="*/ 49706 h 607724"/>
                <a:gd name="connsiteX300" fmla="*/ 70338 w 532796"/>
                <a:gd name="connsiteY300" fmla="*/ 47830 h 607724"/>
                <a:gd name="connsiteX301" fmla="*/ 65649 w 532796"/>
                <a:gd name="connsiteY301" fmla="*/ 14068 h 607724"/>
                <a:gd name="connsiteX302" fmla="*/ 68463 w 532796"/>
                <a:gd name="connsiteY302" fmla="*/ 13130 h 607724"/>
                <a:gd name="connsiteX303" fmla="*/ 74090 w 532796"/>
                <a:gd name="connsiteY303" fmla="*/ 46892 h 607724"/>
                <a:gd name="connsiteX304" fmla="*/ 70338 w 532796"/>
                <a:gd name="connsiteY304" fmla="*/ 47830 h 607724"/>
                <a:gd name="connsiteX305" fmla="*/ 79717 w 532796"/>
                <a:gd name="connsiteY305" fmla="*/ 45954 h 607724"/>
                <a:gd name="connsiteX306" fmla="*/ 74090 w 532796"/>
                <a:gd name="connsiteY306" fmla="*/ 12192 h 607724"/>
                <a:gd name="connsiteX307" fmla="*/ 80655 w 532796"/>
                <a:gd name="connsiteY307" fmla="*/ 11254 h 607724"/>
                <a:gd name="connsiteX308" fmla="*/ 79717 w 532796"/>
                <a:gd name="connsiteY308" fmla="*/ 45954 h 607724"/>
                <a:gd name="connsiteX309" fmla="*/ 79717 w 532796"/>
                <a:gd name="connsiteY309" fmla="*/ 45954 h 607724"/>
                <a:gd name="connsiteX310" fmla="*/ 84406 w 532796"/>
                <a:gd name="connsiteY310" fmla="*/ 11254 h 607724"/>
                <a:gd name="connsiteX311" fmla="*/ 90033 w 532796"/>
                <a:gd name="connsiteY311" fmla="*/ 10316 h 607724"/>
                <a:gd name="connsiteX312" fmla="*/ 89095 w 532796"/>
                <a:gd name="connsiteY312" fmla="*/ 44079 h 607724"/>
                <a:gd name="connsiteX313" fmla="*/ 84406 w 532796"/>
                <a:gd name="connsiteY313" fmla="*/ 45017 h 607724"/>
                <a:gd name="connsiteX314" fmla="*/ 84406 w 532796"/>
                <a:gd name="connsiteY314" fmla="*/ 11254 h 607724"/>
                <a:gd name="connsiteX315" fmla="*/ 94722 w 532796"/>
                <a:gd name="connsiteY315" fmla="*/ 10316 h 607724"/>
                <a:gd name="connsiteX316" fmla="*/ 100350 w 532796"/>
                <a:gd name="connsiteY316" fmla="*/ 10316 h 607724"/>
                <a:gd name="connsiteX317" fmla="*/ 99412 w 532796"/>
                <a:gd name="connsiteY317" fmla="*/ 43141 h 607724"/>
                <a:gd name="connsiteX318" fmla="*/ 93785 w 532796"/>
                <a:gd name="connsiteY318" fmla="*/ 44079 h 607724"/>
                <a:gd name="connsiteX319" fmla="*/ 94722 w 532796"/>
                <a:gd name="connsiteY319" fmla="*/ 10316 h 607724"/>
                <a:gd name="connsiteX320" fmla="*/ 105039 w 532796"/>
                <a:gd name="connsiteY320" fmla="*/ 9378 h 607724"/>
                <a:gd name="connsiteX321" fmla="*/ 108790 w 532796"/>
                <a:gd name="connsiteY321" fmla="*/ 9378 h 607724"/>
                <a:gd name="connsiteX322" fmla="*/ 109728 w 532796"/>
                <a:gd name="connsiteY322" fmla="*/ 41265 h 607724"/>
                <a:gd name="connsiteX323" fmla="*/ 104101 w 532796"/>
                <a:gd name="connsiteY323" fmla="*/ 42203 h 607724"/>
                <a:gd name="connsiteX324" fmla="*/ 105039 w 532796"/>
                <a:gd name="connsiteY324" fmla="*/ 9378 h 607724"/>
                <a:gd name="connsiteX325" fmla="*/ 422031 w 532796"/>
                <a:gd name="connsiteY325" fmla="*/ 457669 h 607724"/>
                <a:gd name="connsiteX326" fmla="*/ 327308 w 532796"/>
                <a:gd name="connsiteY326" fmla="*/ 459545 h 607724"/>
                <a:gd name="connsiteX327" fmla="*/ 324495 w 532796"/>
                <a:gd name="connsiteY327" fmla="*/ 462358 h 607724"/>
                <a:gd name="connsiteX328" fmla="*/ 291670 w 532796"/>
                <a:gd name="connsiteY328" fmla="*/ 531759 h 607724"/>
                <a:gd name="connsiteX329" fmla="*/ 263535 w 532796"/>
                <a:gd name="connsiteY329" fmla="*/ 591781 h 607724"/>
                <a:gd name="connsiteX330" fmla="*/ 195072 w 532796"/>
                <a:gd name="connsiteY330" fmla="*/ 466110 h 607724"/>
                <a:gd name="connsiteX331" fmla="*/ 191321 w 532796"/>
                <a:gd name="connsiteY331" fmla="*/ 464234 h 607724"/>
                <a:gd name="connsiteX332" fmla="*/ 191321 w 532796"/>
                <a:gd name="connsiteY332" fmla="*/ 464234 h 607724"/>
                <a:gd name="connsiteX333" fmla="*/ 74090 w 532796"/>
                <a:gd name="connsiteY333" fmla="*/ 456731 h 607724"/>
                <a:gd name="connsiteX334" fmla="*/ 14068 w 532796"/>
                <a:gd name="connsiteY334" fmla="*/ 393895 h 607724"/>
                <a:gd name="connsiteX335" fmla="*/ 8441 w 532796"/>
                <a:gd name="connsiteY335" fmla="*/ 134112 h 607724"/>
                <a:gd name="connsiteX336" fmla="*/ 13130 w 532796"/>
                <a:gd name="connsiteY336" fmla="*/ 93785 h 607724"/>
                <a:gd name="connsiteX337" fmla="*/ 66587 w 532796"/>
                <a:gd name="connsiteY337" fmla="*/ 58146 h 607724"/>
                <a:gd name="connsiteX338" fmla="*/ 180066 w 532796"/>
                <a:gd name="connsiteY338" fmla="*/ 47830 h 607724"/>
                <a:gd name="connsiteX339" fmla="*/ 392958 w 532796"/>
                <a:gd name="connsiteY339" fmla="*/ 47830 h 607724"/>
                <a:gd name="connsiteX340" fmla="*/ 482053 w 532796"/>
                <a:gd name="connsiteY340" fmla="*/ 65649 h 607724"/>
                <a:gd name="connsiteX341" fmla="*/ 516753 w 532796"/>
                <a:gd name="connsiteY341" fmla="*/ 122858 h 607724"/>
                <a:gd name="connsiteX342" fmla="*/ 519567 w 532796"/>
                <a:gd name="connsiteY342" fmla="*/ 360133 h 607724"/>
                <a:gd name="connsiteX343" fmla="*/ 422031 w 532796"/>
                <a:gd name="connsiteY343" fmla="*/ 457669 h 607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Lst>
              <a:rect l="l" t="t" r="r" b="b"/>
              <a:pathLst>
                <a:path w="532796" h="607724">
                  <a:moveTo>
                    <a:pt x="510188" y="436098"/>
                  </a:moveTo>
                  <a:cubicBezTo>
                    <a:pt x="527070" y="413590"/>
                    <a:pt x="527070" y="383579"/>
                    <a:pt x="528007" y="361071"/>
                  </a:cubicBezTo>
                  <a:lnTo>
                    <a:pt x="529883" y="205388"/>
                  </a:lnTo>
                  <a:cubicBezTo>
                    <a:pt x="533634" y="200699"/>
                    <a:pt x="536448" y="129423"/>
                    <a:pt x="520505" y="74090"/>
                  </a:cubicBezTo>
                  <a:cubicBezTo>
                    <a:pt x="514878" y="52519"/>
                    <a:pt x="503623" y="22508"/>
                    <a:pt x="477364" y="8441"/>
                  </a:cubicBezTo>
                  <a:cubicBezTo>
                    <a:pt x="460482" y="0"/>
                    <a:pt x="441726" y="0"/>
                    <a:pt x="424844" y="0"/>
                  </a:cubicBezTo>
                  <a:lnTo>
                    <a:pt x="116293" y="0"/>
                  </a:lnTo>
                  <a:cubicBezTo>
                    <a:pt x="82530" y="0"/>
                    <a:pt x="47830" y="1876"/>
                    <a:pt x="25322" y="25322"/>
                  </a:cubicBezTo>
                  <a:cubicBezTo>
                    <a:pt x="3751" y="46892"/>
                    <a:pt x="938" y="79717"/>
                    <a:pt x="0" y="110666"/>
                  </a:cubicBezTo>
                  <a:cubicBezTo>
                    <a:pt x="0" y="111604"/>
                    <a:pt x="0" y="112542"/>
                    <a:pt x="938" y="113479"/>
                  </a:cubicBezTo>
                  <a:cubicBezTo>
                    <a:pt x="0" y="120982"/>
                    <a:pt x="938" y="127547"/>
                    <a:pt x="938" y="135050"/>
                  </a:cubicBezTo>
                  <a:cubicBezTo>
                    <a:pt x="6565" y="407025"/>
                    <a:pt x="6565" y="380766"/>
                    <a:pt x="5627" y="392958"/>
                  </a:cubicBezTo>
                  <a:cubicBezTo>
                    <a:pt x="4689" y="408901"/>
                    <a:pt x="-938" y="447353"/>
                    <a:pt x="73152" y="465172"/>
                  </a:cubicBezTo>
                  <a:cubicBezTo>
                    <a:pt x="111604" y="474550"/>
                    <a:pt x="150993" y="473612"/>
                    <a:pt x="189445" y="472674"/>
                  </a:cubicBezTo>
                  <a:cubicBezTo>
                    <a:pt x="212891" y="513002"/>
                    <a:pt x="240089" y="558956"/>
                    <a:pt x="259783" y="604911"/>
                  </a:cubicBezTo>
                  <a:cubicBezTo>
                    <a:pt x="260721" y="606787"/>
                    <a:pt x="262597" y="607724"/>
                    <a:pt x="264473" y="607724"/>
                  </a:cubicBezTo>
                  <a:cubicBezTo>
                    <a:pt x="264473" y="607724"/>
                    <a:pt x="264473" y="607724"/>
                    <a:pt x="264473" y="607724"/>
                  </a:cubicBezTo>
                  <a:cubicBezTo>
                    <a:pt x="266348" y="607724"/>
                    <a:pt x="268224" y="606787"/>
                    <a:pt x="269162" y="604911"/>
                  </a:cubicBezTo>
                  <a:cubicBezTo>
                    <a:pt x="280416" y="581465"/>
                    <a:pt x="290732" y="558018"/>
                    <a:pt x="301986" y="535510"/>
                  </a:cubicBezTo>
                  <a:cubicBezTo>
                    <a:pt x="312303" y="513002"/>
                    <a:pt x="322619" y="490494"/>
                    <a:pt x="333873" y="467985"/>
                  </a:cubicBezTo>
                  <a:cubicBezTo>
                    <a:pt x="362009" y="460482"/>
                    <a:pt x="392958" y="466110"/>
                    <a:pt x="422969" y="467047"/>
                  </a:cubicBezTo>
                  <a:cubicBezTo>
                    <a:pt x="451104" y="467985"/>
                    <a:pt x="489556" y="463296"/>
                    <a:pt x="510188" y="436098"/>
                  </a:cubicBezTo>
                  <a:close/>
                  <a:moveTo>
                    <a:pt x="479239" y="53457"/>
                  </a:moveTo>
                  <a:lnTo>
                    <a:pt x="482991" y="45017"/>
                  </a:lnTo>
                  <a:cubicBezTo>
                    <a:pt x="484866" y="40327"/>
                    <a:pt x="487680" y="34700"/>
                    <a:pt x="488618" y="30011"/>
                  </a:cubicBezTo>
                  <a:cubicBezTo>
                    <a:pt x="489556" y="30949"/>
                    <a:pt x="490494" y="31887"/>
                    <a:pt x="490494" y="32825"/>
                  </a:cubicBezTo>
                  <a:cubicBezTo>
                    <a:pt x="487680" y="40327"/>
                    <a:pt x="484866" y="48768"/>
                    <a:pt x="481115" y="56271"/>
                  </a:cubicBezTo>
                  <a:cubicBezTo>
                    <a:pt x="481115" y="54395"/>
                    <a:pt x="480177" y="53457"/>
                    <a:pt x="479239" y="53457"/>
                  </a:cubicBezTo>
                  <a:close/>
                  <a:moveTo>
                    <a:pt x="494245" y="36576"/>
                  </a:moveTo>
                  <a:cubicBezTo>
                    <a:pt x="495183" y="38452"/>
                    <a:pt x="497058" y="40327"/>
                    <a:pt x="497996" y="43141"/>
                  </a:cubicBezTo>
                  <a:cubicBezTo>
                    <a:pt x="496121" y="49706"/>
                    <a:pt x="493307" y="55333"/>
                    <a:pt x="489556" y="60960"/>
                  </a:cubicBezTo>
                  <a:cubicBezTo>
                    <a:pt x="488618" y="60022"/>
                    <a:pt x="487680" y="59084"/>
                    <a:pt x="486742" y="58146"/>
                  </a:cubicBezTo>
                  <a:cubicBezTo>
                    <a:pt x="486742" y="58146"/>
                    <a:pt x="485804" y="58146"/>
                    <a:pt x="485804" y="57209"/>
                  </a:cubicBezTo>
                  <a:cubicBezTo>
                    <a:pt x="489556" y="50644"/>
                    <a:pt x="492369" y="44079"/>
                    <a:pt x="494245" y="36576"/>
                  </a:cubicBezTo>
                  <a:close/>
                  <a:moveTo>
                    <a:pt x="501748" y="48768"/>
                  </a:moveTo>
                  <a:cubicBezTo>
                    <a:pt x="502686" y="49706"/>
                    <a:pt x="502686" y="51582"/>
                    <a:pt x="503623" y="52519"/>
                  </a:cubicBezTo>
                  <a:cubicBezTo>
                    <a:pt x="501748" y="57209"/>
                    <a:pt x="498934" y="61898"/>
                    <a:pt x="497058" y="66587"/>
                  </a:cubicBezTo>
                  <a:cubicBezTo>
                    <a:pt x="496121" y="65649"/>
                    <a:pt x="495183" y="64711"/>
                    <a:pt x="494245" y="63774"/>
                  </a:cubicBezTo>
                  <a:cubicBezTo>
                    <a:pt x="497058" y="59084"/>
                    <a:pt x="499872" y="54395"/>
                    <a:pt x="501748" y="48768"/>
                  </a:cubicBezTo>
                  <a:close/>
                  <a:moveTo>
                    <a:pt x="507375" y="62836"/>
                  </a:moveTo>
                  <a:cubicBezTo>
                    <a:pt x="505499" y="66587"/>
                    <a:pt x="504561" y="69401"/>
                    <a:pt x="502686" y="73152"/>
                  </a:cubicBezTo>
                  <a:cubicBezTo>
                    <a:pt x="501748" y="72214"/>
                    <a:pt x="501748" y="71276"/>
                    <a:pt x="500810" y="71276"/>
                  </a:cubicBezTo>
                  <a:cubicBezTo>
                    <a:pt x="502686" y="67525"/>
                    <a:pt x="503623" y="62836"/>
                    <a:pt x="505499" y="59084"/>
                  </a:cubicBezTo>
                  <a:cubicBezTo>
                    <a:pt x="506437" y="60022"/>
                    <a:pt x="507375" y="61898"/>
                    <a:pt x="507375" y="62836"/>
                  </a:cubicBezTo>
                  <a:close/>
                  <a:moveTo>
                    <a:pt x="509250" y="69401"/>
                  </a:moveTo>
                  <a:cubicBezTo>
                    <a:pt x="510188" y="71276"/>
                    <a:pt x="510188" y="73152"/>
                    <a:pt x="511126" y="75028"/>
                  </a:cubicBezTo>
                  <a:cubicBezTo>
                    <a:pt x="510188" y="76903"/>
                    <a:pt x="509250" y="78779"/>
                    <a:pt x="508313" y="80655"/>
                  </a:cubicBezTo>
                  <a:cubicBezTo>
                    <a:pt x="507375" y="79717"/>
                    <a:pt x="506437" y="77841"/>
                    <a:pt x="505499" y="76903"/>
                  </a:cubicBezTo>
                  <a:cubicBezTo>
                    <a:pt x="507375" y="75028"/>
                    <a:pt x="508313" y="72214"/>
                    <a:pt x="509250" y="69401"/>
                  </a:cubicBezTo>
                  <a:close/>
                  <a:moveTo>
                    <a:pt x="515815" y="94722"/>
                  </a:moveTo>
                  <a:cubicBezTo>
                    <a:pt x="515815" y="94722"/>
                    <a:pt x="515815" y="93785"/>
                    <a:pt x="514878" y="93785"/>
                  </a:cubicBezTo>
                  <a:cubicBezTo>
                    <a:pt x="514878" y="93785"/>
                    <a:pt x="514878" y="93785"/>
                    <a:pt x="514878" y="92847"/>
                  </a:cubicBezTo>
                  <a:cubicBezTo>
                    <a:pt x="515815" y="93785"/>
                    <a:pt x="515815" y="94722"/>
                    <a:pt x="515815" y="94722"/>
                  </a:cubicBezTo>
                  <a:close/>
                  <a:moveTo>
                    <a:pt x="513002" y="82530"/>
                  </a:moveTo>
                  <a:cubicBezTo>
                    <a:pt x="513002" y="83468"/>
                    <a:pt x="513940" y="85344"/>
                    <a:pt x="513940" y="86282"/>
                  </a:cubicBezTo>
                  <a:cubicBezTo>
                    <a:pt x="513940" y="87220"/>
                    <a:pt x="513002" y="88158"/>
                    <a:pt x="513002" y="89095"/>
                  </a:cubicBezTo>
                  <a:cubicBezTo>
                    <a:pt x="512064" y="88158"/>
                    <a:pt x="512064" y="87220"/>
                    <a:pt x="511126" y="86282"/>
                  </a:cubicBezTo>
                  <a:cubicBezTo>
                    <a:pt x="512064" y="84406"/>
                    <a:pt x="513002" y="83468"/>
                    <a:pt x="513002" y="82530"/>
                  </a:cubicBezTo>
                  <a:close/>
                  <a:moveTo>
                    <a:pt x="484866" y="25322"/>
                  </a:moveTo>
                  <a:cubicBezTo>
                    <a:pt x="482991" y="30949"/>
                    <a:pt x="481115" y="37514"/>
                    <a:pt x="478302" y="43141"/>
                  </a:cubicBezTo>
                  <a:lnTo>
                    <a:pt x="474550" y="50644"/>
                  </a:lnTo>
                  <a:cubicBezTo>
                    <a:pt x="472674" y="49706"/>
                    <a:pt x="469861" y="48768"/>
                    <a:pt x="467985" y="47830"/>
                  </a:cubicBezTo>
                  <a:cubicBezTo>
                    <a:pt x="472674" y="39390"/>
                    <a:pt x="476426" y="30011"/>
                    <a:pt x="479239" y="20633"/>
                  </a:cubicBezTo>
                  <a:cubicBezTo>
                    <a:pt x="482053" y="22508"/>
                    <a:pt x="483929" y="24384"/>
                    <a:pt x="484866" y="25322"/>
                  </a:cubicBezTo>
                  <a:close/>
                  <a:moveTo>
                    <a:pt x="475488" y="18757"/>
                  </a:moveTo>
                  <a:cubicBezTo>
                    <a:pt x="472674" y="28135"/>
                    <a:pt x="468923" y="37514"/>
                    <a:pt x="464234" y="46892"/>
                  </a:cubicBezTo>
                  <a:cubicBezTo>
                    <a:pt x="462358" y="45954"/>
                    <a:pt x="461420" y="45954"/>
                    <a:pt x="459545" y="45017"/>
                  </a:cubicBezTo>
                  <a:cubicBezTo>
                    <a:pt x="464234" y="35638"/>
                    <a:pt x="467985" y="25322"/>
                    <a:pt x="468923" y="15006"/>
                  </a:cubicBezTo>
                  <a:cubicBezTo>
                    <a:pt x="470799" y="15943"/>
                    <a:pt x="471737" y="15943"/>
                    <a:pt x="473612" y="16881"/>
                  </a:cubicBezTo>
                  <a:cubicBezTo>
                    <a:pt x="473612" y="17819"/>
                    <a:pt x="474550" y="17819"/>
                    <a:pt x="475488" y="18757"/>
                  </a:cubicBezTo>
                  <a:close/>
                  <a:moveTo>
                    <a:pt x="135988" y="39390"/>
                  </a:moveTo>
                  <a:lnTo>
                    <a:pt x="135988" y="9378"/>
                  </a:lnTo>
                  <a:lnTo>
                    <a:pt x="139739" y="9378"/>
                  </a:lnTo>
                  <a:lnTo>
                    <a:pt x="139739" y="39390"/>
                  </a:lnTo>
                  <a:cubicBezTo>
                    <a:pt x="138801" y="39390"/>
                    <a:pt x="137863" y="39390"/>
                    <a:pt x="135988" y="39390"/>
                  </a:cubicBezTo>
                  <a:close/>
                  <a:moveTo>
                    <a:pt x="131298" y="39390"/>
                  </a:moveTo>
                  <a:cubicBezTo>
                    <a:pt x="128485" y="39390"/>
                    <a:pt x="126609" y="39390"/>
                    <a:pt x="123796" y="39390"/>
                  </a:cubicBezTo>
                  <a:cubicBezTo>
                    <a:pt x="125671" y="29073"/>
                    <a:pt x="125671" y="18757"/>
                    <a:pt x="125671" y="8441"/>
                  </a:cubicBezTo>
                  <a:lnTo>
                    <a:pt x="131298" y="8441"/>
                  </a:lnTo>
                  <a:lnTo>
                    <a:pt x="131298" y="39390"/>
                  </a:lnTo>
                  <a:close/>
                  <a:moveTo>
                    <a:pt x="144428" y="9378"/>
                  </a:moveTo>
                  <a:lnTo>
                    <a:pt x="150055" y="9378"/>
                  </a:lnTo>
                  <a:cubicBezTo>
                    <a:pt x="150055" y="19695"/>
                    <a:pt x="150055" y="29073"/>
                    <a:pt x="148180" y="39390"/>
                  </a:cubicBezTo>
                  <a:cubicBezTo>
                    <a:pt x="146304" y="39390"/>
                    <a:pt x="145366" y="39390"/>
                    <a:pt x="143490" y="39390"/>
                  </a:cubicBezTo>
                  <a:lnTo>
                    <a:pt x="143490" y="9378"/>
                  </a:lnTo>
                  <a:close/>
                  <a:moveTo>
                    <a:pt x="154745" y="9378"/>
                  </a:moveTo>
                  <a:lnTo>
                    <a:pt x="159434" y="9378"/>
                  </a:lnTo>
                  <a:cubicBezTo>
                    <a:pt x="159434" y="19695"/>
                    <a:pt x="159434" y="29073"/>
                    <a:pt x="158496" y="39390"/>
                  </a:cubicBezTo>
                  <a:cubicBezTo>
                    <a:pt x="156620" y="39390"/>
                    <a:pt x="154745" y="39390"/>
                    <a:pt x="152869" y="39390"/>
                  </a:cubicBezTo>
                  <a:cubicBezTo>
                    <a:pt x="154745" y="29073"/>
                    <a:pt x="155682" y="19695"/>
                    <a:pt x="154745" y="9378"/>
                  </a:cubicBezTo>
                  <a:close/>
                  <a:moveTo>
                    <a:pt x="164123" y="9378"/>
                  </a:moveTo>
                  <a:lnTo>
                    <a:pt x="169750" y="9378"/>
                  </a:lnTo>
                  <a:cubicBezTo>
                    <a:pt x="169750" y="19695"/>
                    <a:pt x="168812" y="29073"/>
                    <a:pt x="166937" y="38452"/>
                  </a:cubicBezTo>
                  <a:cubicBezTo>
                    <a:pt x="165999" y="38452"/>
                    <a:pt x="164123" y="38452"/>
                    <a:pt x="163185" y="38452"/>
                  </a:cubicBezTo>
                  <a:cubicBezTo>
                    <a:pt x="164123" y="29073"/>
                    <a:pt x="164123" y="19695"/>
                    <a:pt x="164123" y="9378"/>
                  </a:cubicBezTo>
                  <a:close/>
                  <a:moveTo>
                    <a:pt x="175377" y="9378"/>
                  </a:moveTo>
                  <a:lnTo>
                    <a:pt x="179129" y="9378"/>
                  </a:lnTo>
                  <a:lnTo>
                    <a:pt x="178191" y="38452"/>
                  </a:lnTo>
                  <a:cubicBezTo>
                    <a:pt x="176315" y="38452"/>
                    <a:pt x="174439" y="38452"/>
                    <a:pt x="172564" y="38452"/>
                  </a:cubicBezTo>
                  <a:cubicBezTo>
                    <a:pt x="174439" y="29073"/>
                    <a:pt x="175377" y="19695"/>
                    <a:pt x="175377" y="9378"/>
                  </a:cubicBezTo>
                  <a:close/>
                  <a:moveTo>
                    <a:pt x="183818" y="9378"/>
                  </a:moveTo>
                  <a:lnTo>
                    <a:pt x="188507" y="9378"/>
                  </a:lnTo>
                  <a:lnTo>
                    <a:pt x="188507" y="38452"/>
                  </a:lnTo>
                  <a:lnTo>
                    <a:pt x="182880" y="38452"/>
                  </a:lnTo>
                  <a:lnTo>
                    <a:pt x="183818" y="9378"/>
                  </a:lnTo>
                  <a:close/>
                  <a:moveTo>
                    <a:pt x="193196" y="9378"/>
                  </a:moveTo>
                  <a:lnTo>
                    <a:pt x="198823" y="9378"/>
                  </a:lnTo>
                  <a:lnTo>
                    <a:pt x="198823" y="38452"/>
                  </a:lnTo>
                  <a:lnTo>
                    <a:pt x="193196" y="38452"/>
                  </a:lnTo>
                  <a:lnTo>
                    <a:pt x="193196" y="9378"/>
                  </a:lnTo>
                  <a:close/>
                  <a:moveTo>
                    <a:pt x="203513" y="9378"/>
                  </a:moveTo>
                  <a:lnTo>
                    <a:pt x="210078" y="9378"/>
                  </a:lnTo>
                  <a:lnTo>
                    <a:pt x="211953" y="38452"/>
                  </a:lnTo>
                  <a:lnTo>
                    <a:pt x="203513" y="38452"/>
                  </a:lnTo>
                  <a:lnTo>
                    <a:pt x="203513" y="9378"/>
                  </a:lnTo>
                  <a:close/>
                  <a:moveTo>
                    <a:pt x="216642" y="38452"/>
                  </a:moveTo>
                  <a:lnTo>
                    <a:pt x="214767" y="9378"/>
                  </a:lnTo>
                  <a:lnTo>
                    <a:pt x="222270" y="9378"/>
                  </a:lnTo>
                  <a:cubicBezTo>
                    <a:pt x="222270" y="18757"/>
                    <a:pt x="222270" y="29073"/>
                    <a:pt x="222270" y="38452"/>
                  </a:cubicBezTo>
                  <a:lnTo>
                    <a:pt x="216642" y="38452"/>
                  </a:lnTo>
                  <a:close/>
                  <a:moveTo>
                    <a:pt x="226959" y="38452"/>
                  </a:moveTo>
                  <a:cubicBezTo>
                    <a:pt x="226959" y="29073"/>
                    <a:pt x="226021" y="18757"/>
                    <a:pt x="226959" y="9378"/>
                  </a:cubicBezTo>
                  <a:lnTo>
                    <a:pt x="230710" y="9378"/>
                  </a:lnTo>
                  <a:lnTo>
                    <a:pt x="230710" y="38452"/>
                  </a:lnTo>
                  <a:lnTo>
                    <a:pt x="226959" y="38452"/>
                  </a:lnTo>
                  <a:close/>
                  <a:moveTo>
                    <a:pt x="235399" y="9378"/>
                  </a:moveTo>
                  <a:lnTo>
                    <a:pt x="239151" y="9378"/>
                  </a:lnTo>
                  <a:lnTo>
                    <a:pt x="239151" y="38452"/>
                  </a:lnTo>
                  <a:lnTo>
                    <a:pt x="234462" y="38452"/>
                  </a:lnTo>
                  <a:lnTo>
                    <a:pt x="235399" y="9378"/>
                  </a:lnTo>
                  <a:close/>
                  <a:moveTo>
                    <a:pt x="243840" y="9378"/>
                  </a:moveTo>
                  <a:lnTo>
                    <a:pt x="250405" y="9378"/>
                  </a:lnTo>
                  <a:lnTo>
                    <a:pt x="250405" y="38452"/>
                  </a:lnTo>
                  <a:lnTo>
                    <a:pt x="243840" y="38452"/>
                  </a:lnTo>
                  <a:lnTo>
                    <a:pt x="243840" y="9378"/>
                  </a:lnTo>
                  <a:close/>
                  <a:moveTo>
                    <a:pt x="255094" y="9378"/>
                  </a:moveTo>
                  <a:lnTo>
                    <a:pt x="259783" y="9378"/>
                  </a:lnTo>
                  <a:lnTo>
                    <a:pt x="259783" y="38452"/>
                  </a:lnTo>
                  <a:lnTo>
                    <a:pt x="255094" y="38452"/>
                  </a:lnTo>
                  <a:lnTo>
                    <a:pt x="255094" y="9378"/>
                  </a:lnTo>
                  <a:close/>
                  <a:moveTo>
                    <a:pt x="265410" y="9378"/>
                  </a:moveTo>
                  <a:lnTo>
                    <a:pt x="269162" y="9378"/>
                  </a:lnTo>
                  <a:cubicBezTo>
                    <a:pt x="269162" y="10316"/>
                    <a:pt x="269162" y="10316"/>
                    <a:pt x="269162" y="11254"/>
                  </a:cubicBezTo>
                  <a:lnTo>
                    <a:pt x="269162" y="38452"/>
                  </a:lnTo>
                  <a:lnTo>
                    <a:pt x="265410" y="38452"/>
                  </a:lnTo>
                  <a:lnTo>
                    <a:pt x="265410" y="9378"/>
                  </a:lnTo>
                  <a:close/>
                  <a:moveTo>
                    <a:pt x="272913" y="38452"/>
                  </a:moveTo>
                  <a:lnTo>
                    <a:pt x="272913" y="11254"/>
                  </a:lnTo>
                  <a:cubicBezTo>
                    <a:pt x="272913" y="10316"/>
                    <a:pt x="272913" y="10316"/>
                    <a:pt x="272913" y="9378"/>
                  </a:cubicBezTo>
                  <a:lnTo>
                    <a:pt x="278540" y="9378"/>
                  </a:lnTo>
                  <a:lnTo>
                    <a:pt x="278540" y="38452"/>
                  </a:lnTo>
                  <a:lnTo>
                    <a:pt x="272913" y="38452"/>
                  </a:lnTo>
                  <a:close/>
                  <a:moveTo>
                    <a:pt x="283230" y="9378"/>
                  </a:moveTo>
                  <a:lnTo>
                    <a:pt x="288857" y="9378"/>
                  </a:lnTo>
                  <a:lnTo>
                    <a:pt x="288857" y="38452"/>
                  </a:lnTo>
                  <a:lnTo>
                    <a:pt x="283230" y="38452"/>
                  </a:lnTo>
                  <a:lnTo>
                    <a:pt x="283230" y="9378"/>
                  </a:lnTo>
                  <a:close/>
                  <a:moveTo>
                    <a:pt x="294484" y="9378"/>
                  </a:moveTo>
                  <a:lnTo>
                    <a:pt x="301049" y="9378"/>
                  </a:lnTo>
                  <a:lnTo>
                    <a:pt x="301049" y="38452"/>
                  </a:lnTo>
                  <a:lnTo>
                    <a:pt x="294484" y="38452"/>
                  </a:lnTo>
                  <a:lnTo>
                    <a:pt x="294484" y="9378"/>
                  </a:lnTo>
                  <a:close/>
                  <a:moveTo>
                    <a:pt x="305738" y="9378"/>
                  </a:moveTo>
                  <a:lnTo>
                    <a:pt x="310427" y="9378"/>
                  </a:lnTo>
                  <a:lnTo>
                    <a:pt x="310427" y="38452"/>
                  </a:lnTo>
                  <a:lnTo>
                    <a:pt x="305738" y="38452"/>
                  </a:lnTo>
                  <a:lnTo>
                    <a:pt x="305738" y="9378"/>
                  </a:lnTo>
                  <a:close/>
                  <a:moveTo>
                    <a:pt x="315116" y="9378"/>
                  </a:moveTo>
                  <a:lnTo>
                    <a:pt x="320743" y="9378"/>
                  </a:lnTo>
                  <a:lnTo>
                    <a:pt x="320743" y="38452"/>
                  </a:lnTo>
                  <a:lnTo>
                    <a:pt x="315116" y="38452"/>
                  </a:lnTo>
                  <a:lnTo>
                    <a:pt x="315116" y="9378"/>
                  </a:lnTo>
                  <a:close/>
                  <a:moveTo>
                    <a:pt x="324495" y="9378"/>
                  </a:moveTo>
                  <a:lnTo>
                    <a:pt x="331998" y="9378"/>
                  </a:lnTo>
                  <a:lnTo>
                    <a:pt x="331998" y="38452"/>
                  </a:lnTo>
                  <a:lnTo>
                    <a:pt x="324495" y="38452"/>
                  </a:lnTo>
                  <a:lnTo>
                    <a:pt x="324495" y="9378"/>
                  </a:lnTo>
                  <a:close/>
                  <a:moveTo>
                    <a:pt x="336687" y="9378"/>
                  </a:moveTo>
                  <a:lnTo>
                    <a:pt x="343252" y="9378"/>
                  </a:lnTo>
                  <a:lnTo>
                    <a:pt x="343252" y="38452"/>
                  </a:lnTo>
                  <a:lnTo>
                    <a:pt x="336687" y="38452"/>
                  </a:lnTo>
                  <a:lnTo>
                    <a:pt x="336687" y="9378"/>
                  </a:lnTo>
                  <a:close/>
                  <a:moveTo>
                    <a:pt x="347941" y="9378"/>
                  </a:moveTo>
                  <a:lnTo>
                    <a:pt x="351692" y="9378"/>
                  </a:lnTo>
                  <a:cubicBezTo>
                    <a:pt x="352630" y="18757"/>
                    <a:pt x="352630" y="29073"/>
                    <a:pt x="352630" y="38452"/>
                  </a:cubicBezTo>
                  <a:lnTo>
                    <a:pt x="347941" y="38452"/>
                  </a:lnTo>
                  <a:lnTo>
                    <a:pt x="347941" y="9378"/>
                  </a:lnTo>
                  <a:close/>
                  <a:moveTo>
                    <a:pt x="356382" y="9378"/>
                  </a:moveTo>
                  <a:lnTo>
                    <a:pt x="362009" y="9378"/>
                  </a:lnTo>
                  <a:cubicBezTo>
                    <a:pt x="361071" y="18757"/>
                    <a:pt x="362009" y="29073"/>
                    <a:pt x="362946" y="38452"/>
                  </a:cubicBezTo>
                  <a:lnTo>
                    <a:pt x="357319" y="38452"/>
                  </a:lnTo>
                  <a:cubicBezTo>
                    <a:pt x="357319" y="28135"/>
                    <a:pt x="357319" y="18757"/>
                    <a:pt x="356382" y="9378"/>
                  </a:cubicBezTo>
                  <a:close/>
                  <a:moveTo>
                    <a:pt x="367636" y="38452"/>
                  </a:moveTo>
                  <a:cubicBezTo>
                    <a:pt x="366698" y="29073"/>
                    <a:pt x="365760" y="19695"/>
                    <a:pt x="366698" y="9378"/>
                  </a:cubicBezTo>
                  <a:lnTo>
                    <a:pt x="372325" y="9378"/>
                  </a:lnTo>
                  <a:lnTo>
                    <a:pt x="373263" y="38452"/>
                  </a:lnTo>
                  <a:lnTo>
                    <a:pt x="367636" y="38452"/>
                  </a:lnTo>
                  <a:close/>
                  <a:moveTo>
                    <a:pt x="378890" y="38452"/>
                  </a:moveTo>
                  <a:lnTo>
                    <a:pt x="377952" y="9378"/>
                  </a:lnTo>
                  <a:lnTo>
                    <a:pt x="385455" y="9378"/>
                  </a:lnTo>
                  <a:lnTo>
                    <a:pt x="385455" y="31887"/>
                  </a:lnTo>
                  <a:cubicBezTo>
                    <a:pt x="385455" y="33762"/>
                    <a:pt x="385455" y="35638"/>
                    <a:pt x="386393" y="38452"/>
                  </a:cubicBezTo>
                  <a:lnTo>
                    <a:pt x="378890" y="38452"/>
                  </a:lnTo>
                  <a:close/>
                  <a:moveTo>
                    <a:pt x="390144" y="38452"/>
                  </a:moveTo>
                  <a:cubicBezTo>
                    <a:pt x="389206" y="36576"/>
                    <a:pt x="389206" y="34700"/>
                    <a:pt x="389206" y="31887"/>
                  </a:cubicBezTo>
                  <a:lnTo>
                    <a:pt x="389206" y="9378"/>
                  </a:lnTo>
                  <a:lnTo>
                    <a:pt x="394833" y="9378"/>
                  </a:lnTo>
                  <a:cubicBezTo>
                    <a:pt x="393895" y="18757"/>
                    <a:pt x="394833" y="28135"/>
                    <a:pt x="395771" y="38452"/>
                  </a:cubicBezTo>
                  <a:cubicBezTo>
                    <a:pt x="394833" y="38452"/>
                    <a:pt x="393895" y="38452"/>
                    <a:pt x="392020" y="38452"/>
                  </a:cubicBezTo>
                  <a:lnTo>
                    <a:pt x="390144" y="38452"/>
                  </a:lnTo>
                  <a:close/>
                  <a:moveTo>
                    <a:pt x="400460" y="38452"/>
                  </a:moveTo>
                  <a:cubicBezTo>
                    <a:pt x="398585" y="29073"/>
                    <a:pt x="398585" y="19695"/>
                    <a:pt x="399522" y="9378"/>
                  </a:cubicBezTo>
                  <a:lnTo>
                    <a:pt x="405150" y="9378"/>
                  </a:lnTo>
                  <a:cubicBezTo>
                    <a:pt x="405150" y="18757"/>
                    <a:pt x="405150" y="28135"/>
                    <a:pt x="406087" y="38452"/>
                  </a:cubicBezTo>
                  <a:cubicBezTo>
                    <a:pt x="404212" y="38452"/>
                    <a:pt x="402336" y="38452"/>
                    <a:pt x="400460" y="38452"/>
                  </a:cubicBezTo>
                  <a:close/>
                  <a:moveTo>
                    <a:pt x="410777" y="38452"/>
                  </a:moveTo>
                  <a:cubicBezTo>
                    <a:pt x="409839" y="29073"/>
                    <a:pt x="409839" y="19695"/>
                    <a:pt x="409839" y="9378"/>
                  </a:cubicBezTo>
                  <a:lnTo>
                    <a:pt x="415466" y="9378"/>
                  </a:lnTo>
                  <a:cubicBezTo>
                    <a:pt x="414528" y="18757"/>
                    <a:pt x="414528" y="28135"/>
                    <a:pt x="414528" y="38452"/>
                  </a:cubicBezTo>
                  <a:cubicBezTo>
                    <a:pt x="412652" y="38452"/>
                    <a:pt x="411714" y="38452"/>
                    <a:pt x="410777" y="38452"/>
                  </a:cubicBezTo>
                  <a:close/>
                  <a:moveTo>
                    <a:pt x="420155" y="9378"/>
                  </a:moveTo>
                  <a:lnTo>
                    <a:pt x="424844" y="9378"/>
                  </a:lnTo>
                  <a:cubicBezTo>
                    <a:pt x="424844" y="14068"/>
                    <a:pt x="423906" y="19695"/>
                    <a:pt x="422969" y="24384"/>
                  </a:cubicBezTo>
                  <a:cubicBezTo>
                    <a:pt x="422031" y="29073"/>
                    <a:pt x="421093" y="33762"/>
                    <a:pt x="421093" y="38452"/>
                  </a:cubicBezTo>
                  <a:cubicBezTo>
                    <a:pt x="420155" y="38452"/>
                    <a:pt x="420155" y="38452"/>
                    <a:pt x="419217" y="38452"/>
                  </a:cubicBezTo>
                  <a:cubicBezTo>
                    <a:pt x="418279" y="29073"/>
                    <a:pt x="419217" y="18757"/>
                    <a:pt x="420155" y="9378"/>
                  </a:cubicBezTo>
                  <a:close/>
                  <a:moveTo>
                    <a:pt x="424844" y="38452"/>
                  </a:moveTo>
                  <a:cubicBezTo>
                    <a:pt x="424844" y="33762"/>
                    <a:pt x="425782" y="30011"/>
                    <a:pt x="426720" y="25322"/>
                  </a:cubicBezTo>
                  <a:cubicBezTo>
                    <a:pt x="427658" y="19695"/>
                    <a:pt x="428596" y="15006"/>
                    <a:pt x="428596" y="9378"/>
                  </a:cubicBezTo>
                  <a:cubicBezTo>
                    <a:pt x="431409" y="9378"/>
                    <a:pt x="433285" y="9378"/>
                    <a:pt x="436098" y="9378"/>
                  </a:cubicBezTo>
                  <a:cubicBezTo>
                    <a:pt x="434223" y="19695"/>
                    <a:pt x="431409" y="29073"/>
                    <a:pt x="428596" y="39390"/>
                  </a:cubicBezTo>
                  <a:cubicBezTo>
                    <a:pt x="427658" y="39390"/>
                    <a:pt x="425782" y="38452"/>
                    <a:pt x="424844" y="38452"/>
                  </a:cubicBezTo>
                  <a:close/>
                  <a:moveTo>
                    <a:pt x="440788" y="9378"/>
                  </a:moveTo>
                  <a:cubicBezTo>
                    <a:pt x="443601" y="9378"/>
                    <a:pt x="447353" y="9378"/>
                    <a:pt x="450166" y="10316"/>
                  </a:cubicBezTo>
                  <a:cubicBezTo>
                    <a:pt x="446415" y="20633"/>
                    <a:pt x="444539" y="30949"/>
                    <a:pt x="442663" y="41265"/>
                  </a:cubicBezTo>
                  <a:cubicBezTo>
                    <a:pt x="439850" y="40327"/>
                    <a:pt x="436098" y="40327"/>
                    <a:pt x="433285" y="40327"/>
                  </a:cubicBezTo>
                  <a:cubicBezTo>
                    <a:pt x="437036" y="30011"/>
                    <a:pt x="438912" y="19695"/>
                    <a:pt x="440788" y="9378"/>
                  </a:cubicBezTo>
                  <a:close/>
                  <a:moveTo>
                    <a:pt x="454855" y="11254"/>
                  </a:moveTo>
                  <a:cubicBezTo>
                    <a:pt x="457669" y="12192"/>
                    <a:pt x="461420" y="12192"/>
                    <a:pt x="464234" y="13130"/>
                  </a:cubicBezTo>
                  <a:cubicBezTo>
                    <a:pt x="463296" y="23446"/>
                    <a:pt x="459545" y="33762"/>
                    <a:pt x="454855" y="43141"/>
                  </a:cubicBezTo>
                  <a:cubicBezTo>
                    <a:pt x="452042" y="42203"/>
                    <a:pt x="450166" y="42203"/>
                    <a:pt x="447353" y="41265"/>
                  </a:cubicBezTo>
                  <a:cubicBezTo>
                    <a:pt x="449228" y="31887"/>
                    <a:pt x="452042" y="21570"/>
                    <a:pt x="454855" y="11254"/>
                  </a:cubicBezTo>
                  <a:close/>
                  <a:moveTo>
                    <a:pt x="120982" y="9378"/>
                  </a:moveTo>
                  <a:cubicBezTo>
                    <a:pt x="120982" y="19695"/>
                    <a:pt x="120982" y="30011"/>
                    <a:pt x="119106" y="40327"/>
                  </a:cubicBezTo>
                  <a:cubicBezTo>
                    <a:pt x="118169" y="40327"/>
                    <a:pt x="116293" y="40327"/>
                    <a:pt x="115355" y="40327"/>
                  </a:cubicBezTo>
                  <a:cubicBezTo>
                    <a:pt x="114417" y="30011"/>
                    <a:pt x="113479" y="19695"/>
                    <a:pt x="114417" y="8441"/>
                  </a:cubicBezTo>
                  <a:cubicBezTo>
                    <a:pt x="115355" y="8441"/>
                    <a:pt x="116293" y="8441"/>
                    <a:pt x="117231" y="8441"/>
                  </a:cubicBezTo>
                  <a:lnTo>
                    <a:pt x="120982" y="9378"/>
                  </a:lnTo>
                  <a:close/>
                  <a:moveTo>
                    <a:pt x="19695" y="50644"/>
                  </a:moveTo>
                  <a:lnTo>
                    <a:pt x="27198" y="65649"/>
                  </a:lnTo>
                  <a:cubicBezTo>
                    <a:pt x="27198" y="65649"/>
                    <a:pt x="27198" y="65649"/>
                    <a:pt x="27198" y="65649"/>
                  </a:cubicBezTo>
                  <a:lnTo>
                    <a:pt x="21570" y="58146"/>
                  </a:lnTo>
                  <a:cubicBezTo>
                    <a:pt x="20633" y="56271"/>
                    <a:pt x="19695" y="54395"/>
                    <a:pt x="18757" y="53457"/>
                  </a:cubicBezTo>
                  <a:cubicBezTo>
                    <a:pt x="18757" y="52519"/>
                    <a:pt x="18757" y="51582"/>
                    <a:pt x="19695" y="50644"/>
                  </a:cubicBezTo>
                  <a:close/>
                  <a:moveTo>
                    <a:pt x="16881" y="60022"/>
                  </a:moveTo>
                  <a:lnTo>
                    <a:pt x="22508" y="69401"/>
                  </a:lnTo>
                  <a:cubicBezTo>
                    <a:pt x="22508" y="69401"/>
                    <a:pt x="21570" y="70338"/>
                    <a:pt x="21570" y="70338"/>
                  </a:cubicBezTo>
                  <a:cubicBezTo>
                    <a:pt x="19695" y="67525"/>
                    <a:pt x="16881" y="65649"/>
                    <a:pt x="15006" y="63774"/>
                  </a:cubicBezTo>
                  <a:cubicBezTo>
                    <a:pt x="15006" y="61898"/>
                    <a:pt x="15943" y="60960"/>
                    <a:pt x="15943" y="59084"/>
                  </a:cubicBezTo>
                  <a:cubicBezTo>
                    <a:pt x="16881" y="59084"/>
                    <a:pt x="16881" y="60022"/>
                    <a:pt x="16881" y="60022"/>
                  </a:cubicBezTo>
                  <a:close/>
                  <a:moveTo>
                    <a:pt x="11254" y="80655"/>
                  </a:moveTo>
                  <a:cubicBezTo>
                    <a:pt x="11254" y="80655"/>
                    <a:pt x="11254" y="80655"/>
                    <a:pt x="11254" y="80655"/>
                  </a:cubicBezTo>
                  <a:cubicBezTo>
                    <a:pt x="11254" y="80655"/>
                    <a:pt x="11254" y="81593"/>
                    <a:pt x="11254" y="80655"/>
                  </a:cubicBezTo>
                  <a:cubicBezTo>
                    <a:pt x="11254" y="81593"/>
                    <a:pt x="11254" y="80655"/>
                    <a:pt x="11254" y="80655"/>
                  </a:cubicBezTo>
                  <a:close/>
                  <a:moveTo>
                    <a:pt x="15006" y="76903"/>
                  </a:moveTo>
                  <a:cubicBezTo>
                    <a:pt x="14068" y="76903"/>
                    <a:pt x="13130" y="75966"/>
                    <a:pt x="12192" y="75966"/>
                  </a:cubicBezTo>
                  <a:cubicBezTo>
                    <a:pt x="12192" y="74090"/>
                    <a:pt x="13130" y="71276"/>
                    <a:pt x="13130" y="69401"/>
                  </a:cubicBezTo>
                  <a:cubicBezTo>
                    <a:pt x="15006" y="70338"/>
                    <a:pt x="16881" y="72214"/>
                    <a:pt x="17819" y="74090"/>
                  </a:cubicBezTo>
                  <a:cubicBezTo>
                    <a:pt x="16881" y="75028"/>
                    <a:pt x="15943" y="75966"/>
                    <a:pt x="15006" y="76903"/>
                  </a:cubicBezTo>
                  <a:close/>
                  <a:moveTo>
                    <a:pt x="30949" y="63774"/>
                  </a:moveTo>
                  <a:lnTo>
                    <a:pt x="22508" y="45017"/>
                  </a:lnTo>
                  <a:cubicBezTo>
                    <a:pt x="22508" y="44079"/>
                    <a:pt x="23446" y="44079"/>
                    <a:pt x="23446" y="44079"/>
                  </a:cubicBezTo>
                  <a:cubicBezTo>
                    <a:pt x="26260" y="50644"/>
                    <a:pt x="29073" y="56271"/>
                    <a:pt x="32825" y="62836"/>
                  </a:cubicBezTo>
                  <a:cubicBezTo>
                    <a:pt x="31887" y="62836"/>
                    <a:pt x="30949" y="62836"/>
                    <a:pt x="30949" y="63774"/>
                  </a:cubicBezTo>
                  <a:close/>
                  <a:moveTo>
                    <a:pt x="36576" y="60022"/>
                  </a:moveTo>
                  <a:cubicBezTo>
                    <a:pt x="32825" y="53457"/>
                    <a:pt x="29073" y="45954"/>
                    <a:pt x="26260" y="39390"/>
                  </a:cubicBezTo>
                  <a:cubicBezTo>
                    <a:pt x="27198" y="37514"/>
                    <a:pt x="28135" y="36576"/>
                    <a:pt x="29073" y="34700"/>
                  </a:cubicBezTo>
                  <a:lnTo>
                    <a:pt x="39390" y="58146"/>
                  </a:lnTo>
                  <a:cubicBezTo>
                    <a:pt x="38452" y="59084"/>
                    <a:pt x="37514" y="60022"/>
                    <a:pt x="36576" y="60022"/>
                  </a:cubicBezTo>
                  <a:close/>
                  <a:moveTo>
                    <a:pt x="44079" y="56271"/>
                  </a:moveTo>
                  <a:lnTo>
                    <a:pt x="32825" y="30949"/>
                  </a:lnTo>
                  <a:cubicBezTo>
                    <a:pt x="33762" y="30011"/>
                    <a:pt x="35638" y="29073"/>
                    <a:pt x="36576" y="28135"/>
                  </a:cubicBezTo>
                  <a:cubicBezTo>
                    <a:pt x="40327" y="36576"/>
                    <a:pt x="43141" y="45954"/>
                    <a:pt x="47830" y="55333"/>
                  </a:cubicBezTo>
                  <a:cubicBezTo>
                    <a:pt x="45954" y="55333"/>
                    <a:pt x="45017" y="56271"/>
                    <a:pt x="44079" y="56271"/>
                  </a:cubicBezTo>
                  <a:close/>
                  <a:moveTo>
                    <a:pt x="51582" y="53457"/>
                  </a:moveTo>
                  <a:cubicBezTo>
                    <a:pt x="47830" y="44079"/>
                    <a:pt x="44079" y="34700"/>
                    <a:pt x="40327" y="24384"/>
                  </a:cubicBezTo>
                  <a:cubicBezTo>
                    <a:pt x="41265" y="23446"/>
                    <a:pt x="42203" y="23446"/>
                    <a:pt x="43141" y="22508"/>
                  </a:cubicBezTo>
                  <a:cubicBezTo>
                    <a:pt x="45017" y="33762"/>
                    <a:pt x="47830" y="44079"/>
                    <a:pt x="51582" y="53457"/>
                  </a:cubicBezTo>
                  <a:cubicBezTo>
                    <a:pt x="52519" y="53457"/>
                    <a:pt x="52519" y="53457"/>
                    <a:pt x="51582" y="53457"/>
                  </a:cubicBezTo>
                  <a:close/>
                  <a:moveTo>
                    <a:pt x="57209" y="51582"/>
                  </a:moveTo>
                  <a:cubicBezTo>
                    <a:pt x="52519" y="42203"/>
                    <a:pt x="49706" y="30949"/>
                    <a:pt x="47830" y="20633"/>
                  </a:cubicBezTo>
                  <a:cubicBezTo>
                    <a:pt x="48768" y="19695"/>
                    <a:pt x="50644" y="19695"/>
                    <a:pt x="52519" y="18757"/>
                  </a:cubicBezTo>
                  <a:lnTo>
                    <a:pt x="60022" y="51582"/>
                  </a:lnTo>
                  <a:cubicBezTo>
                    <a:pt x="59084" y="51582"/>
                    <a:pt x="58146" y="51582"/>
                    <a:pt x="57209" y="51582"/>
                  </a:cubicBezTo>
                  <a:close/>
                  <a:moveTo>
                    <a:pt x="63774" y="49706"/>
                  </a:moveTo>
                  <a:lnTo>
                    <a:pt x="56271" y="16881"/>
                  </a:lnTo>
                  <a:cubicBezTo>
                    <a:pt x="58146" y="15943"/>
                    <a:pt x="59084" y="15943"/>
                    <a:pt x="60960" y="15006"/>
                  </a:cubicBezTo>
                  <a:cubicBezTo>
                    <a:pt x="60960" y="26260"/>
                    <a:pt x="62836" y="37514"/>
                    <a:pt x="65649" y="48768"/>
                  </a:cubicBezTo>
                  <a:cubicBezTo>
                    <a:pt x="65649" y="48768"/>
                    <a:pt x="65649" y="48768"/>
                    <a:pt x="64711" y="48768"/>
                  </a:cubicBezTo>
                  <a:cubicBezTo>
                    <a:pt x="64711" y="48768"/>
                    <a:pt x="64711" y="49706"/>
                    <a:pt x="63774" y="49706"/>
                  </a:cubicBezTo>
                  <a:close/>
                  <a:moveTo>
                    <a:pt x="70338" y="47830"/>
                  </a:moveTo>
                  <a:cubicBezTo>
                    <a:pt x="66587" y="36576"/>
                    <a:pt x="65649" y="25322"/>
                    <a:pt x="65649" y="14068"/>
                  </a:cubicBezTo>
                  <a:cubicBezTo>
                    <a:pt x="66587" y="14068"/>
                    <a:pt x="67525" y="13130"/>
                    <a:pt x="68463" y="13130"/>
                  </a:cubicBezTo>
                  <a:lnTo>
                    <a:pt x="74090" y="46892"/>
                  </a:lnTo>
                  <a:cubicBezTo>
                    <a:pt x="73152" y="46892"/>
                    <a:pt x="72214" y="47830"/>
                    <a:pt x="70338" y="47830"/>
                  </a:cubicBezTo>
                  <a:close/>
                  <a:moveTo>
                    <a:pt x="79717" y="45954"/>
                  </a:moveTo>
                  <a:lnTo>
                    <a:pt x="74090" y="12192"/>
                  </a:lnTo>
                  <a:cubicBezTo>
                    <a:pt x="75966" y="12192"/>
                    <a:pt x="77841" y="11254"/>
                    <a:pt x="80655" y="11254"/>
                  </a:cubicBezTo>
                  <a:lnTo>
                    <a:pt x="79717" y="45954"/>
                  </a:lnTo>
                  <a:cubicBezTo>
                    <a:pt x="79717" y="45954"/>
                    <a:pt x="79717" y="45954"/>
                    <a:pt x="79717" y="45954"/>
                  </a:cubicBezTo>
                  <a:close/>
                  <a:moveTo>
                    <a:pt x="84406" y="11254"/>
                  </a:moveTo>
                  <a:cubicBezTo>
                    <a:pt x="86282" y="11254"/>
                    <a:pt x="88158" y="11254"/>
                    <a:pt x="90033" y="10316"/>
                  </a:cubicBezTo>
                  <a:lnTo>
                    <a:pt x="89095" y="44079"/>
                  </a:lnTo>
                  <a:cubicBezTo>
                    <a:pt x="87220" y="44079"/>
                    <a:pt x="86282" y="45017"/>
                    <a:pt x="84406" y="45017"/>
                  </a:cubicBezTo>
                  <a:lnTo>
                    <a:pt x="84406" y="11254"/>
                  </a:lnTo>
                  <a:close/>
                  <a:moveTo>
                    <a:pt x="94722" y="10316"/>
                  </a:moveTo>
                  <a:cubicBezTo>
                    <a:pt x="96598" y="10316"/>
                    <a:pt x="98474" y="10316"/>
                    <a:pt x="100350" y="10316"/>
                  </a:cubicBezTo>
                  <a:lnTo>
                    <a:pt x="99412" y="43141"/>
                  </a:lnTo>
                  <a:cubicBezTo>
                    <a:pt x="97536" y="43141"/>
                    <a:pt x="95660" y="43141"/>
                    <a:pt x="93785" y="44079"/>
                  </a:cubicBezTo>
                  <a:lnTo>
                    <a:pt x="94722" y="10316"/>
                  </a:lnTo>
                  <a:close/>
                  <a:moveTo>
                    <a:pt x="105039" y="9378"/>
                  </a:moveTo>
                  <a:cubicBezTo>
                    <a:pt x="105977" y="9378"/>
                    <a:pt x="107852" y="9378"/>
                    <a:pt x="108790" y="9378"/>
                  </a:cubicBezTo>
                  <a:cubicBezTo>
                    <a:pt x="108790" y="19695"/>
                    <a:pt x="108790" y="30949"/>
                    <a:pt x="109728" y="41265"/>
                  </a:cubicBezTo>
                  <a:cubicBezTo>
                    <a:pt x="107852" y="41265"/>
                    <a:pt x="105977" y="41265"/>
                    <a:pt x="104101" y="42203"/>
                  </a:cubicBezTo>
                  <a:lnTo>
                    <a:pt x="105039" y="9378"/>
                  </a:lnTo>
                  <a:close/>
                  <a:moveTo>
                    <a:pt x="422031" y="457669"/>
                  </a:moveTo>
                  <a:cubicBezTo>
                    <a:pt x="391082" y="456731"/>
                    <a:pt x="358257" y="451104"/>
                    <a:pt x="327308" y="459545"/>
                  </a:cubicBezTo>
                  <a:cubicBezTo>
                    <a:pt x="326370" y="459545"/>
                    <a:pt x="324495" y="460482"/>
                    <a:pt x="324495" y="462358"/>
                  </a:cubicBezTo>
                  <a:cubicBezTo>
                    <a:pt x="313241" y="485804"/>
                    <a:pt x="302924" y="509250"/>
                    <a:pt x="291670" y="531759"/>
                  </a:cubicBezTo>
                  <a:cubicBezTo>
                    <a:pt x="282292" y="551454"/>
                    <a:pt x="272913" y="572086"/>
                    <a:pt x="263535" y="591781"/>
                  </a:cubicBezTo>
                  <a:cubicBezTo>
                    <a:pt x="243840" y="547702"/>
                    <a:pt x="218518" y="504561"/>
                    <a:pt x="195072" y="466110"/>
                  </a:cubicBezTo>
                  <a:cubicBezTo>
                    <a:pt x="194134" y="464234"/>
                    <a:pt x="192258" y="464234"/>
                    <a:pt x="191321" y="464234"/>
                  </a:cubicBezTo>
                  <a:cubicBezTo>
                    <a:pt x="191321" y="464234"/>
                    <a:pt x="191321" y="464234"/>
                    <a:pt x="191321" y="464234"/>
                  </a:cubicBezTo>
                  <a:cubicBezTo>
                    <a:pt x="152869" y="465172"/>
                    <a:pt x="112542" y="466110"/>
                    <a:pt x="74090" y="456731"/>
                  </a:cubicBezTo>
                  <a:cubicBezTo>
                    <a:pt x="8441" y="440788"/>
                    <a:pt x="13130" y="411714"/>
                    <a:pt x="14068" y="393895"/>
                  </a:cubicBezTo>
                  <a:cubicBezTo>
                    <a:pt x="15006" y="380766"/>
                    <a:pt x="15006" y="406087"/>
                    <a:pt x="8441" y="134112"/>
                  </a:cubicBezTo>
                  <a:cubicBezTo>
                    <a:pt x="8441" y="120982"/>
                    <a:pt x="7503" y="105977"/>
                    <a:pt x="13130" y="93785"/>
                  </a:cubicBezTo>
                  <a:cubicBezTo>
                    <a:pt x="20633" y="76903"/>
                    <a:pt x="38452" y="64711"/>
                    <a:pt x="66587" y="58146"/>
                  </a:cubicBezTo>
                  <a:cubicBezTo>
                    <a:pt x="103163" y="48768"/>
                    <a:pt x="142553" y="48768"/>
                    <a:pt x="180066" y="47830"/>
                  </a:cubicBezTo>
                  <a:lnTo>
                    <a:pt x="392958" y="47830"/>
                  </a:lnTo>
                  <a:cubicBezTo>
                    <a:pt x="427658" y="47830"/>
                    <a:pt x="458607" y="48768"/>
                    <a:pt x="482053" y="65649"/>
                  </a:cubicBezTo>
                  <a:cubicBezTo>
                    <a:pt x="498934" y="77841"/>
                    <a:pt x="511126" y="98474"/>
                    <a:pt x="516753" y="122858"/>
                  </a:cubicBezTo>
                  <a:cubicBezTo>
                    <a:pt x="523318" y="151931"/>
                    <a:pt x="521442" y="164123"/>
                    <a:pt x="519567" y="360133"/>
                  </a:cubicBezTo>
                  <a:cubicBezTo>
                    <a:pt x="518629" y="401398"/>
                    <a:pt x="517691" y="460482"/>
                    <a:pt x="422031" y="457669"/>
                  </a:cubicBezTo>
                  <a:close/>
                </a:path>
              </a:pathLst>
            </a:custGeom>
            <a:grpFill/>
            <a:ln w="9378" cap="flat">
              <a:noFill/>
              <a:prstDash val="solid"/>
              <a:miter/>
            </a:ln>
          </p:spPr>
          <p:txBody>
            <a:bodyPr rtlCol="0" anchor="ctr"/>
            <a:lstStyle/>
            <a:p>
              <a:endParaRPr lang="fr-FR"/>
            </a:p>
          </p:txBody>
        </p:sp>
        <p:sp>
          <p:nvSpPr>
            <p:cNvPr id="13" name="Forme libre 265">
              <a:extLst>
                <a:ext uri="{FF2B5EF4-FFF2-40B4-BE49-F238E27FC236}">
                  <a16:creationId xmlns:a16="http://schemas.microsoft.com/office/drawing/2014/main" id="{D87E5636-1F4D-385B-2B01-E31602BD37E5}"/>
                </a:ext>
              </a:extLst>
            </p:cNvPr>
            <p:cNvSpPr/>
            <p:nvPr/>
          </p:nvSpPr>
          <p:spPr>
            <a:xfrm>
              <a:off x="3321199" y="5135361"/>
              <a:ext cx="92828" cy="90015"/>
            </a:xfrm>
            <a:custGeom>
              <a:avLst/>
              <a:gdLst>
                <a:gd name="connsiteX0" fmla="*/ 28079 w 92828"/>
                <a:gd name="connsiteY0" fmla="*/ 85326 h 90015"/>
                <a:gd name="connsiteX1" fmla="*/ 30892 w 92828"/>
                <a:gd name="connsiteY1" fmla="*/ 86264 h 90015"/>
                <a:gd name="connsiteX2" fmla="*/ 34644 w 92828"/>
                <a:gd name="connsiteY2" fmla="*/ 88140 h 90015"/>
                <a:gd name="connsiteX3" fmla="*/ 37457 w 92828"/>
                <a:gd name="connsiteY3" fmla="*/ 88140 h 90015"/>
                <a:gd name="connsiteX4" fmla="*/ 50587 w 92828"/>
                <a:gd name="connsiteY4" fmla="*/ 90015 h 90015"/>
                <a:gd name="connsiteX5" fmla="*/ 72158 w 92828"/>
                <a:gd name="connsiteY5" fmla="*/ 85326 h 90015"/>
                <a:gd name="connsiteX6" fmla="*/ 89977 w 92828"/>
                <a:gd name="connsiteY6" fmla="*/ 67507 h 90015"/>
                <a:gd name="connsiteX7" fmla="*/ 91852 w 92828"/>
                <a:gd name="connsiteY7" fmla="*/ 42185 h 90015"/>
                <a:gd name="connsiteX8" fmla="*/ 56214 w 92828"/>
                <a:gd name="connsiteY8" fmla="*/ 1858 h 90015"/>
                <a:gd name="connsiteX9" fmla="*/ 5571 w 92828"/>
                <a:gd name="connsiteY9" fmla="*/ 19677 h 90015"/>
                <a:gd name="connsiteX10" fmla="*/ 3695 w 92828"/>
                <a:gd name="connsiteY10" fmla="*/ 59066 h 90015"/>
                <a:gd name="connsiteX11" fmla="*/ 28079 w 92828"/>
                <a:gd name="connsiteY11" fmla="*/ 85326 h 90015"/>
                <a:gd name="connsiteX12" fmla="*/ 83412 w 92828"/>
                <a:gd name="connsiteY12" fmla="*/ 44999 h 90015"/>
                <a:gd name="connsiteX13" fmla="*/ 82474 w 92828"/>
                <a:gd name="connsiteY13" fmla="*/ 64693 h 90015"/>
                <a:gd name="connsiteX14" fmla="*/ 68406 w 92828"/>
                <a:gd name="connsiteY14" fmla="*/ 77823 h 90015"/>
                <a:gd name="connsiteX15" fmla="*/ 34644 w 92828"/>
                <a:gd name="connsiteY15" fmla="*/ 78761 h 90015"/>
                <a:gd name="connsiteX16" fmla="*/ 18700 w 92828"/>
                <a:gd name="connsiteY16" fmla="*/ 64693 h 90015"/>
                <a:gd name="connsiteX17" fmla="*/ 22452 w 92828"/>
                <a:gd name="connsiteY17" fmla="*/ 68445 h 90015"/>
                <a:gd name="connsiteX18" fmla="*/ 24327 w 92828"/>
                <a:gd name="connsiteY18" fmla="*/ 69383 h 90015"/>
                <a:gd name="connsiteX19" fmla="*/ 26203 w 92828"/>
                <a:gd name="connsiteY19" fmla="*/ 68445 h 90015"/>
                <a:gd name="connsiteX20" fmla="*/ 26203 w 92828"/>
                <a:gd name="connsiteY20" fmla="*/ 64693 h 90015"/>
                <a:gd name="connsiteX21" fmla="*/ 13073 w 92828"/>
                <a:gd name="connsiteY21" fmla="*/ 51564 h 90015"/>
                <a:gd name="connsiteX22" fmla="*/ 12135 w 92828"/>
                <a:gd name="connsiteY22" fmla="*/ 51564 h 90015"/>
                <a:gd name="connsiteX23" fmla="*/ 11198 w 92828"/>
                <a:gd name="connsiteY23" fmla="*/ 47812 h 90015"/>
                <a:gd name="connsiteX24" fmla="*/ 10260 w 92828"/>
                <a:gd name="connsiteY24" fmla="*/ 45936 h 90015"/>
                <a:gd name="connsiteX25" fmla="*/ 10260 w 92828"/>
                <a:gd name="connsiteY25" fmla="*/ 39372 h 90015"/>
                <a:gd name="connsiteX26" fmla="*/ 19638 w 92828"/>
                <a:gd name="connsiteY26" fmla="*/ 49688 h 90015"/>
                <a:gd name="connsiteX27" fmla="*/ 21514 w 92828"/>
                <a:gd name="connsiteY27" fmla="*/ 50626 h 90015"/>
                <a:gd name="connsiteX28" fmla="*/ 23390 w 92828"/>
                <a:gd name="connsiteY28" fmla="*/ 49688 h 90015"/>
                <a:gd name="connsiteX29" fmla="*/ 23390 w 92828"/>
                <a:gd name="connsiteY29" fmla="*/ 45936 h 90015"/>
                <a:gd name="connsiteX30" fmla="*/ 12135 w 92828"/>
                <a:gd name="connsiteY30" fmla="*/ 32807 h 90015"/>
                <a:gd name="connsiteX31" fmla="*/ 14949 w 92828"/>
                <a:gd name="connsiteY31" fmla="*/ 25304 h 90015"/>
                <a:gd name="connsiteX32" fmla="*/ 14949 w 92828"/>
                <a:gd name="connsiteY32" fmla="*/ 25304 h 90015"/>
                <a:gd name="connsiteX33" fmla="*/ 22452 w 92828"/>
                <a:gd name="connsiteY33" fmla="*/ 33744 h 90015"/>
                <a:gd name="connsiteX34" fmla="*/ 23390 w 92828"/>
                <a:gd name="connsiteY34" fmla="*/ 33744 h 90015"/>
                <a:gd name="connsiteX35" fmla="*/ 26203 w 92828"/>
                <a:gd name="connsiteY35" fmla="*/ 36558 h 90015"/>
                <a:gd name="connsiteX36" fmla="*/ 28079 w 92828"/>
                <a:gd name="connsiteY36" fmla="*/ 38434 h 90015"/>
                <a:gd name="connsiteX37" fmla="*/ 29017 w 92828"/>
                <a:gd name="connsiteY37" fmla="*/ 38434 h 90015"/>
                <a:gd name="connsiteX38" fmla="*/ 30892 w 92828"/>
                <a:gd name="connsiteY38" fmla="*/ 35620 h 90015"/>
                <a:gd name="connsiteX39" fmla="*/ 27141 w 92828"/>
                <a:gd name="connsiteY39" fmla="*/ 30931 h 90015"/>
                <a:gd name="connsiteX40" fmla="*/ 27141 w 92828"/>
                <a:gd name="connsiteY40" fmla="*/ 30931 h 90015"/>
                <a:gd name="connsiteX41" fmla="*/ 19638 w 92828"/>
                <a:gd name="connsiteY41" fmla="*/ 21552 h 90015"/>
                <a:gd name="connsiteX42" fmla="*/ 22452 w 92828"/>
                <a:gd name="connsiteY42" fmla="*/ 18739 h 90015"/>
                <a:gd name="connsiteX43" fmla="*/ 34644 w 92828"/>
                <a:gd name="connsiteY43" fmla="*/ 30931 h 90015"/>
                <a:gd name="connsiteX44" fmla="*/ 36519 w 92828"/>
                <a:gd name="connsiteY44" fmla="*/ 31869 h 90015"/>
                <a:gd name="connsiteX45" fmla="*/ 38395 w 92828"/>
                <a:gd name="connsiteY45" fmla="*/ 30931 h 90015"/>
                <a:gd name="connsiteX46" fmla="*/ 38395 w 92828"/>
                <a:gd name="connsiteY46" fmla="*/ 27180 h 90015"/>
                <a:gd name="connsiteX47" fmla="*/ 26203 w 92828"/>
                <a:gd name="connsiteY47" fmla="*/ 14988 h 90015"/>
                <a:gd name="connsiteX48" fmla="*/ 32768 w 92828"/>
                <a:gd name="connsiteY48" fmla="*/ 11236 h 90015"/>
                <a:gd name="connsiteX49" fmla="*/ 32768 w 92828"/>
                <a:gd name="connsiteY49" fmla="*/ 11236 h 90015"/>
                <a:gd name="connsiteX50" fmla="*/ 43084 w 92828"/>
                <a:gd name="connsiteY50" fmla="*/ 21552 h 90015"/>
                <a:gd name="connsiteX51" fmla="*/ 44960 w 92828"/>
                <a:gd name="connsiteY51" fmla="*/ 22490 h 90015"/>
                <a:gd name="connsiteX52" fmla="*/ 46836 w 92828"/>
                <a:gd name="connsiteY52" fmla="*/ 21552 h 90015"/>
                <a:gd name="connsiteX53" fmla="*/ 46836 w 92828"/>
                <a:gd name="connsiteY53" fmla="*/ 17801 h 90015"/>
                <a:gd name="connsiteX54" fmla="*/ 38395 w 92828"/>
                <a:gd name="connsiteY54" fmla="*/ 9360 h 90015"/>
                <a:gd name="connsiteX55" fmla="*/ 44960 w 92828"/>
                <a:gd name="connsiteY55" fmla="*/ 8423 h 90015"/>
                <a:gd name="connsiteX56" fmla="*/ 48711 w 92828"/>
                <a:gd name="connsiteY56" fmla="*/ 11236 h 90015"/>
                <a:gd name="connsiteX57" fmla="*/ 53401 w 92828"/>
                <a:gd name="connsiteY57" fmla="*/ 14050 h 90015"/>
                <a:gd name="connsiteX58" fmla="*/ 54339 w 92828"/>
                <a:gd name="connsiteY58" fmla="*/ 14050 h 90015"/>
                <a:gd name="connsiteX59" fmla="*/ 56214 w 92828"/>
                <a:gd name="connsiteY59" fmla="*/ 13112 h 90015"/>
                <a:gd name="connsiteX60" fmla="*/ 55276 w 92828"/>
                <a:gd name="connsiteY60" fmla="*/ 10298 h 90015"/>
                <a:gd name="connsiteX61" fmla="*/ 54339 w 92828"/>
                <a:gd name="connsiteY61" fmla="*/ 10298 h 90015"/>
                <a:gd name="connsiteX62" fmla="*/ 54339 w 92828"/>
                <a:gd name="connsiteY62" fmla="*/ 10298 h 90015"/>
                <a:gd name="connsiteX63" fmla="*/ 83412 w 92828"/>
                <a:gd name="connsiteY63" fmla="*/ 44999 h 90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92828" h="90015">
                  <a:moveTo>
                    <a:pt x="28079" y="85326"/>
                  </a:moveTo>
                  <a:cubicBezTo>
                    <a:pt x="29017" y="85326"/>
                    <a:pt x="29955" y="86264"/>
                    <a:pt x="30892" y="86264"/>
                  </a:cubicBezTo>
                  <a:cubicBezTo>
                    <a:pt x="31830" y="87202"/>
                    <a:pt x="33706" y="88140"/>
                    <a:pt x="34644" y="88140"/>
                  </a:cubicBezTo>
                  <a:cubicBezTo>
                    <a:pt x="35582" y="88140"/>
                    <a:pt x="36519" y="89077"/>
                    <a:pt x="37457" y="88140"/>
                  </a:cubicBezTo>
                  <a:cubicBezTo>
                    <a:pt x="42147" y="89077"/>
                    <a:pt x="46836" y="90015"/>
                    <a:pt x="50587" y="90015"/>
                  </a:cubicBezTo>
                  <a:cubicBezTo>
                    <a:pt x="58090" y="90015"/>
                    <a:pt x="65593" y="88140"/>
                    <a:pt x="72158" y="85326"/>
                  </a:cubicBezTo>
                  <a:cubicBezTo>
                    <a:pt x="80598" y="81575"/>
                    <a:pt x="87163" y="75010"/>
                    <a:pt x="89977" y="67507"/>
                  </a:cubicBezTo>
                  <a:cubicBezTo>
                    <a:pt x="92790" y="60004"/>
                    <a:pt x="93728" y="51564"/>
                    <a:pt x="91852" y="42185"/>
                  </a:cubicBezTo>
                  <a:cubicBezTo>
                    <a:pt x="88101" y="23428"/>
                    <a:pt x="74033" y="7485"/>
                    <a:pt x="56214" y="1858"/>
                  </a:cubicBezTo>
                  <a:cubicBezTo>
                    <a:pt x="37457" y="-3769"/>
                    <a:pt x="15887" y="3733"/>
                    <a:pt x="5571" y="19677"/>
                  </a:cubicBezTo>
                  <a:cubicBezTo>
                    <a:pt x="-994" y="30931"/>
                    <a:pt x="-1932" y="45936"/>
                    <a:pt x="3695" y="59066"/>
                  </a:cubicBezTo>
                  <a:cubicBezTo>
                    <a:pt x="9322" y="71258"/>
                    <a:pt x="17763" y="80637"/>
                    <a:pt x="28079" y="85326"/>
                  </a:cubicBezTo>
                  <a:close/>
                  <a:moveTo>
                    <a:pt x="83412" y="44999"/>
                  </a:moveTo>
                  <a:cubicBezTo>
                    <a:pt x="84350" y="50626"/>
                    <a:pt x="85287" y="58128"/>
                    <a:pt x="82474" y="64693"/>
                  </a:cubicBezTo>
                  <a:cubicBezTo>
                    <a:pt x="79660" y="70320"/>
                    <a:pt x="74971" y="75010"/>
                    <a:pt x="68406" y="77823"/>
                  </a:cubicBezTo>
                  <a:cubicBezTo>
                    <a:pt x="58090" y="83450"/>
                    <a:pt x="44960" y="83450"/>
                    <a:pt x="34644" y="78761"/>
                  </a:cubicBezTo>
                  <a:cubicBezTo>
                    <a:pt x="28079" y="75010"/>
                    <a:pt x="22452" y="70320"/>
                    <a:pt x="18700" y="64693"/>
                  </a:cubicBezTo>
                  <a:cubicBezTo>
                    <a:pt x="19638" y="65631"/>
                    <a:pt x="21514" y="67507"/>
                    <a:pt x="22452" y="68445"/>
                  </a:cubicBezTo>
                  <a:cubicBezTo>
                    <a:pt x="22452" y="68445"/>
                    <a:pt x="23390" y="69383"/>
                    <a:pt x="24327" y="69383"/>
                  </a:cubicBezTo>
                  <a:cubicBezTo>
                    <a:pt x="25265" y="69383"/>
                    <a:pt x="25265" y="69383"/>
                    <a:pt x="26203" y="68445"/>
                  </a:cubicBezTo>
                  <a:cubicBezTo>
                    <a:pt x="27141" y="67507"/>
                    <a:pt x="27141" y="65631"/>
                    <a:pt x="26203" y="64693"/>
                  </a:cubicBezTo>
                  <a:cubicBezTo>
                    <a:pt x="21514" y="60942"/>
                    <a:pt x="17763" y="56253"/>
                    <a:pt x="13073" y="51564"/>
                  </a:cubicBezTo>
                  <a:cubicBezTo>
                    <a:pt x="13073" y="51564"/>
                    <a:pt x="13073" y="51564"/>
                    <a:pt x="12135" y="51564"/>
                  </a:cubicBezTo>
                  <a:cubicBezTo>
                    <a:pt x="12135" y="50626"/>
                    <a:pt x="11198" y="49688"/>
                    <a:pt x="11198" y="47812"/>
                  </a:cubicBezTo>
                  <a:cubicBezTo>
                    <a:pt x="11198" y="46874"/>
                    <a:pt x="11198" y="46874"/>
                    <a:pt x="10260" y="45936"/>
                  </a:cubicBezTo>
                  <a:cubicBezTo>
                    <a:pt x="10260" y="44061"/>
                    <a:pt x="10260" y="41247"/>
                    <a:pt x="10260" y="39372"/>
                  </a:cubicBezTo>
                  <a:cubicBezTo>
                    <a:pt x="13073" y="43123"/>
                    <a:pt x="15887" y="46874"/>
                    <a:pt x="19638" y="49688"/>
                  </a:cubicBezTo>
                  <a:cubicBezTo>
                    <a:pt x="19638" y="50626"/>
                    <a:pt x="20576" y="50626"/>
                    <a:pt x="21514" y="50626"/>
                  </a:cubicBezTo>
                  <a:cubicBezTo>
                    <a:pt x="22452" y="50626"/>
                    <a:pt x="22452" y="50626"/>
                    <a:pt x="23390" y="49688"/>
                  </a:cubicBezTo>
                  <a:cubicBezTo>
                    <a:pt x="24327" y="48750"/>
                    <a:pt x="24327" y="46874"/>
                    <a:pt x="23390" y="45936"/>
                  </a:cubicBezTo>
                  <a:cubicBezTo>
                    <a:pt x="19638" y="41247"/>
                    <a:pt x="15887" y="36558"/>
                    <a:pt x="12135" y="32807"/>
                  </a:cubicBezTo>
                  <a:cubicBezTo>
                    <a:pt x="13073" y="29993"/>
                    <a:pt x="14011" y="27180"/>
                    <a:pt x="14949" y="25304"/>
                  </a:cubicBezTo>
                  <a:cubicBezTo>
                    <a:pt x="14949" y="25304"/>
                    <a:pt x="14949" y="25304"/>
                    <a:pt x="14949" y="25304"/>
                  </a:cubicBezTo>
                  <a:cubicBezTo>
                    <a:pt x="16825" y="29055"/>
                    <a:pt x="19638" y="31869"/>
                    <a:pt x="22452" y="33744"/>
                  </a:cubicBezTo>
                  <a:lnTo>
                    <a:pt x="23390" y="33744"/>
                  </a:lnTo>
                  <a:cubicBezTo>
                    <a:pt x="24327" y="34682"/>
                    <a:pt x="25265" y="35620"/>
                    <a:pt x="26203" y="36558"/>
                  </a:cubicBezTo>
                  <a:cubicBezTo>
                    <a:pt x="26203" y="37496"/>
                    <a:pt x="27141" y="38434"/>
                    <a:pt x="28079" y="38434"/>
                  </a:cubicBezTo>
                  <a:cubicBezTo>
                    <a:pt x="28079" y="38434"/>
                    <a:pt x="28079" y="38434"/>
                    <a:pt x="29017" y="38434"/>
                  </a:cubicBezTo>
                  <a:cubicBezTo>
                    <a:pt x="29955" y="38434"/>
                    <a:pt x="30892" y="36558"/>
                    <a:pt x="30892" y="35620"/>
                  </a:cubicBezTo>
                  <a:cubicBezTo>
                    <a:pt x="29955" y="32807"/>
                    <a:pt x="28079" y="31869"/>
                    <a:pt x="27141" y="30931"/>
                  </a:cubicBezTo>
                  <a:lnTo>
                    <a:pt x="27141" y="30931"/>
                  </a:lnTo>
                  <a:cubicBezTo>
                    <a:pt x="24327" y="28117"/>
                    <a:pt x="21514" y="25304"/>
                    <a:pt x="19638" y="21552"/>
                  </a:cubicBezTo>
                  <a:cubicBezTo>
                    <a:pt x="20576" y="20615"/>
                    <a:pt x="21514" y="19677"/>
                    <a:pt x="22452" y="18739"/>
                  </a:cubicBezTo>
                  <a:lnTo>
                    <a:pt x="34644" y="30931"/>
                  </a:lnTo>
                  <a:cubicBezTo>
                    <a:pt x="34644" y="30931"/>
                    <a:pt x="35582" y="31869"/>
                    <a:pt x="36519" y="31869"/>
                  </a:cubicBezTo>
                  <a:cubicBezTo>
                    <a:pt x="37457" y="31869"/>
                    <a:pt x="37457" y="31869"/>
                    <a:pt x="38395" y="30931"/>
                  </a:cubicBezTo>
                  <a:cubicBezTo>
                    <a:pt x="39333" y="29993"/>
                    <a:pt x="39333" y="28117"/>
                    <a:pt x="38395" y="27180"/>
                  </a:cubicBezTo>
                  <a:lnTo>
                    <a:pt x="26203" y="14988"/>
                  </a:lnTo>
                  <a:cubicBezTo>
                    <a:pt x="28079" y="14050"/>
                    <a:pt x="30892" y="12174"/>
                    <a:pt x="32768" y="11236"/>
                  </a:cubicBezTo>
                  <a:cubicBezTo>
                    <a:pt x="32768" y="11236"/>
                    <a:pt x="32768" y="11236"/>
                    <a:pt x="32768" y="11236"/>
                  </a:cubicBezTo>
                  <a:lnTo>
                    <a:pt x="43084" y="21552"/>
                  </a:lnTo>
                  <a:cubicBezTo>
                    <a:pt x="43084" y="21552"/>
                    <a:pt x="44022" y="22490"/>
                    <a:pt x="44960" y="22490"/>
                  </a:cubicBezTo>
                  <a:cubicBezTo>
                    <a:pt x="45898" y="22490"/>
                    <a:pt x="45898" y="22490"/>
                    <a:pt x="46836" y="21552"/>
                  </a:cubicBezTo>
                  <a:cubicBezTo>
                    <a:pt x="47774" y="20615"/>
                    <a:pt x="47774" y="18739"/>
                    <a:pt x="46836" y="17801"/>
                  </a:cubicBezTo>
                  <a:lnTo>
                    <a:pt x="38395" y="9360"/>
                  </a:lnTo>
                  <a:cubicBezTo>
                    <a:pt x="40271" y="9360"/>
                    <a:pt x="43084" y="8423"/>
                    <a:pt x="44960" y="8423"/>
                  </a:cubicBezTo>
                  <a:cubicBezTo>
                    <a:pt x="45898" y="9360"/>
                    <a:pt x="47774" y="10298"/>
                    <a:pt x="48711" y="11236"/>
                  </a:cubicBezTo>
                  <a:lnTo>
                    <a:pt x="53401" y="14050"/>
                  </a:lnTo>
                  <a:cubicBezTo>
                    <a:pt x="53401" y="14050"/>
                    <a:pt x="54339" y="14050"/>
                    <a:pt x="54339" y="14050"/>
                  </a:cubicBezTo>
                  <a:cubicBezTo>
                    <a:pt x="55276" y="14050"/>
                    <a:pt x="56214" y="14050"/>
                    <a:pt x="56214" y="13112"/>
                  </a:cubicBezTo>
                  <a:cubicBezTo>
                    <a:pt x="57152" y="12174"/>
                    <a:pt x="56214" y="10298"/>
                    <a:pt x="55276" y="10298"/>
                  </a:cubicBezTo>
                  <a:lnTo>
                    <a:pt x="54339" y="10298"/>
                  </a:lnTo>
                  <a:cubicBezTo>
                    <a:pt x="54339" y="10298"/>
                    <a:pt x="54339" y="10298"/>
                    <a:pt x="54339" y="10298"/>
                  </a:cubicBezTo>
                  <a:cubicBezTo>
                    <a:pt x="68406" y="15925"/>
                    <a:pt x="79660" y="29055"/>
                    <a:pt x="83412" y="44999"/>
                  </a:cubicBezTo>
                  <a:close/>
                </a:path>
              </a:pathLst>
            </a:custGeom>
            <a:grpFill/>
            <a:ln w="9378" cap="flat">
              <a:noFill/>
              <a:prstDash val="solid"/>
              <a:miter/>
            </a:ln>
          </p:spPr>
          <p:txBody>
            <a:bodyPr rtlCol="0" anchor="ctr"/>
            <a:lstStyle/>
            <a:p>
              <a:endParaRPr lang="fr-FR"/>
            </a:p>
          </p:txBody>
        </p:sp>
        <p:sp>
          <p:nvSpPr>
            <p:cNvPr id="14" name="Forme libre 266">
              <a:extLst>
                <a:ext uri="{FF2B5EF4-FFF2-40B4-BE49-F238E27FC236}">
                  <a16:creationId xmlns:a16="http://schemas.microsoft.com/office/drawing/2014/main" id="{D604E26B-F602-2EC1-1977-48C677FBC6C3}"/>
                </a:ext>
              </a:extLst>
            </p:cNvPr>
            <p:cNvSpPr/>
            <p:nvPr/>
          </p:nvSpPr>
          <p:spPr>
            <a:xfrm>
              <a:off x="3280325" y="5254450"/>
              <a:ext cx="140932" cy="187569"/>
            </a:xfrm>
            <a:custGeom>
              <a:avLst/>
              <a:gdLst>
                <a:gd name="connsiteX0" fmla="*/ 124286 w 140932"/>
                <a:gd name="connsiteY0" fmla="*/ 100350 h 187569"/>
                <a:gd name="connsiteX1" fmla="*/ 117721 w 140932"/>
                <a:gd name="connsiteY1" fmla="*/ 102225 h 187569"/>
                <a:gd name="connsiteX2" fmla="*/ 101777 w 140932"/>
                <a:gd name="connsiteY2" fmla="*/ 126609 h 187569"/>
                <a:gd name="connsiteX3" fmla="*/ 93337 w 140932"/>
                <a:gd name="connsiteY3" fmla="*/ 133174 h 187569"/>
                <a:gd name="connsiteX4" fmla="*/ 88648 w 140932"/>
                <a:gd name="connsiteY4" fmla="*/ 127547 h 187569"/>
                <a:gd name="connsiteX5" fmla="*/ 90523 w 140932"/>
                <a:gd name="connsiteY5" fmla="*/ 116293 h 187569"/>
                <a:gd name="connsiteX6" fmla="*/ 108342 w 140932"/>
                <a:gd name="connsiteY6" fmla="*/ 60960 h 187569"/>
                <a:gd name="connsiteX7" fmla="*/ 126161 w 140932"/>
                <a:gd name="connsiteY7" fmla="*/ 6565 h 187569"/>
                <a:gd name="connsiteX8" fmla="*/ 125224 w 140932"/>
                <a:gd name="connsiteY8" fmla="*/ 1876 h 187569"/>
                <a:gd name="connsiteX9" fmla="*/ 121472 w 140932"/>
                <a:gd name="connsiteY9" fmla="*/ 0 h 187569"/>
                <a:gd name="connsiteX10" fmla="*/ 14558 w 140932"/>
                <a:gd name="connsiteY10" fmla="*/ 13130 h 187569"/>
                <a:gd name="connsiteX11" fmla="*/ 10806 w 140932"/>
                <a:gd name="connsiteY11" fmla="*/ 17819 h 187569"/>
                <a:gd name="connsiteX12" fmla="*/ 14558 w 140932"/>
                <a:gd name="connsiteY12" fmla="*/ 22508 h 187569"/>
                <a:gd name="connsiteX13" fmla="*/ 30501 w 140932"/>
                <a:gd name="connsiteY13" fmla="*/ 42203 h 187569"/>
                <a:gd name="connsiteX14" fmla="*/ 26750 w 140932"/>
                <a:gd name="connsiteY14" fmla="*/ 60022 h 187569"/>
                <a:gd name="connsiteX15" fmla="*/ 19247 w 140932"/>
                <a:gd name="connsiteY15" fmla="*/ 80655 h 187569"/>
                <a:gd name="connsiteX16" fmla="*/ 490 w 140932"/>
                <a:gd name="connsiteY16" fmla="*/ 146304 h 187569"/>
                <a:gd name="connsiteX17" fmla="*/ 4241 w 140932"/>
                <a:gd name="connsiteY17" fmla="*/ 171626 h 187569"/>
                <a:gd name="connsiteX18" fmla="*/ 25812 w 140932"/>
                <a:gd name="connsiteY18" fmla="*/ 185694 h 187569"/>
                <a:gd name="connsiteX19" fmla="*/ 41755 w 140932"/>
                <a:gd name="connsiteY19" fmla="*/ 187569 h 187569"/>
                <a:gd name="connsiteX20" fmla="*/ 91461 w 140932"/>
                <a:gd name="connsiteY20" fmla="*/ 170688 h 187569"/>
                <a:gd name="connsiteX21" fmla="*/ 140229 w 140932"/>
                <a:gd name="connsiteY21" fmla="*/ 122858 h 187569"/>
                <a:gd name="connsiteX22" fmla="*/ 140229 w 140932"/>
                <a:gd name="connsiteY22" fmla="*/ 117231 h 187569"/>
                <a:gd name="connsiteX23" fmla="*/ 124286 w 140932"/>
                <a:gd name="connsiteY23" fmla="*/ 100350 h 187569"/>
                <a:gd name="connsiteX24" fmla="*/ 86772 w 140932"/>
                <a:gd name="connsiteY24" fmla="*/ 163185 h 187569"/>
                <a:gd name="connsiteX25" fmla="*/ 28625 w 140932"/>
                <a:gd name="connsiteY25" fmla="*/ 176315 h 187569"/>
                <a:gd name="connsiteX26" fmla="*/ 19247 w 140932"/>
                <a:gd name="connsiteY26" fmla="*/ 172564 h 187569"/>
                <a:gd name="connsiteX27" fmla="*/ 20185 w 140932"/>
                <a:gd name="connsiteY27" fmla="*/ 172564 h 187569"/>
                <a:gd name="connsiteX28" fmla="*/ 22061 w 140932"/>
                <a:gd name="connsiteY28" fmla="*/ 171626 h 187569"/>
                <a:gd name="connsiteX29" fmla="*/ 21123 w 140932"/>
                <a:gd name="connsiteY29" fmla="*/ 168812 h 187569"/>
                <a:gd name="connsiteX30" fmla="*/ 10806 w 140932"/>
                <a:gd name="connsiteY30" fmla="*/ 161310 h 187569"/>
                <a:gd name="connsiteX31" fmla="*/ 10806 w 140932"/>
                <a:gd name="connsiteY31" fmla="*/ 161310 h 187569"/>
                <a:gd name="connsiteX32" fmla="*/ 9869 w 140932"/>
                <a:gd name="connsiteY32" fmla="*/ 151931 h 187569"/>
                <a:gd name="connsiteX33" fmla="*/ 15496 w 140932"/>
                <a:gd name="connsiteY33" fmla="*/ 159434 h 187569"/>
                <a:gd name="connsiteX34" fmla="*/ 17371 w 140932"/>
                <a:gd name="connsiteY34" fmla="*/ 160372 h 187569"/>
                <a:gd name="connsiteX35" fmla="*/ 19247 w 140932"/>
                <a:gd name="connsiteY35" fmla="*/ 159434 h 187569"/>
                <a:gd name="connsiteX36" fmla="*/ 19247 w 140932"/>
                <a:gd name="connsiteY36" fmla="*/ 155682 h 187569"/>
                <a:gd name="connsiteX37" fmla="*/ 9869 w 140932"/>
                <a:gd name="connsiteY37" fmla="*/ 144428 h 187569"/>
                <a:gd name="connsiteX38" fmla="*/ 11744 w 140932"/>
                <a:gd name="connsiteY38" fmla="*/ 133174 h 187569"/>
                <a:gd name="connsiteX39" fmla="*/ 17371 w 140932"/>
                <a:gd name="connsiteY39" fmla="*/ 141615 h 187569"/>
                <a:gd name="connsiteX40" fmla="*/ 19247 w 140932"/>
                <a:gd name="connsiteY40" fmla="*/ 142553 h 187569"/>
                <a:gd name="connsiteX41" fmla="*/ 20185 w 140932"/>
                <a:gd name="connsiteY41" fmla="*/ 142553 h 187569"/>
                <a:gd name="connsiteX42" fmla="*/ 21123 w 140932"/>
                <a:gd name="connsiteY42" fmla="*/ 139739 h 187569"/>
                <a:gd name="connsiteX43" fmla="*/ 12682 w 140932"/>
                <a:gd name="connsiteY43" fmla="*/ 127547 h 187569"/>
                <a:gd name="connsiteX44" fmla="*/ 15496 w 140932"/>
                <a:gd name="connsiteY44" fmla="*/ 116293 h 187569"/>
                <a:gd name="connsiteX45" fmla="*/ 19247 w 140932"/>
                <a:gd name="connsiteY45" fmla="*/ 124734 h 187569"/>
                <a:gd name="connsiteX46" fmla="*/ 21123 w 140932"/>
                <a:gd name="connsiteY46" fmla="*/ 126609 h 187569"/>
                <a:gd name="connsiteX47" fmla="*/ 22061 w 140932"/>
                <a:gd name="connsiteY47" fmla="*/ 126609 h 187569"/>
                <a:gd name="connsiteX48" fmla="*/ 23936 w 140932"/>
                <a:gd name="connsiteY48" fmla="*/ 123796 h 187569"/>
                <a:gd name="connsiteX49" fmla="*/ 17371 w 140932"/>
                <a:gd name="connsiteY49" fmla="*/ 110666 h 187569"/>
                <a:gd name="connsiteX50" fmla="*/ 21123 w 140932"/>
                <a:gd name="connsiteY50" fmla="*/ 100350 h 187569"/>
                <a:gd name="connsiteX51" fmla="*/ 22998 w 140932"/>
                <a:gd name="connsiteY51" fmla="*/ 105039 h 187569"/>
                <a:gd name="connsiteX52" fmla="*/ 24874 w 140932"/>
                <a:gd name="connsiteY52" fmla="*/ 106914 h 187569"/>
                <a:gd name="connsiteX53" fmla="*/ 25812 w 140932"/>
                <a:gd name="connsiteY53" fmla="*/ 106914 h 187569"/>
                <a:gd name="connsiteX54" fmla="*/ 27688 w 140932"/>
                <a:gd name="connsiteY54" fmla="*/ 104101 h 187569"/>
                <a:gd name="connsiteX55" fmla="*/ 23936 w 140932"/>
                <a:gd name="connsiteY55" fmla="*/ 94722 h 187569"/>
                <a:gd name="connsiteX56" fmla="*/ 27688 w 140932"/>
                <a:gd name="connsiteY56" fmla="*/ 85344 h 187569"/>
                <a:gd name="connsiteX57" fmla="*/ 32377 w 140932"/>
                <a:gd name="connsiteY57" fmla="*/ 94722 h 187569"/>
                <a:gd name="connsiteX58" fmla="*/ 34253 w 140932"/>
                <a:gd name="connsiteY58" fmla="*/ 96598 h 187569"/>
                <a:gd name="connsiteX59" fmla="*/ 35190 w 140932"/>
                <a:gd name="connsiteY59" fmla="*/ 96598 h 187569"/>
                <a:gd name="connsiteX60" fmla="*/ 36128 w 140932"/>
                <a:gd name="connsiteY60" fmla="*/ 93785 h 187569"/>
                <a:gd name="connsiteX61" fmla="*/ 29563 w 140932"/>
                <a:gd name="connsiteY61" fmla="*/ 80655 h 187569"/>
                <a:gd name="connsiteX62" fmla="*/ 34253 w 140932"/>
                <a:gd name="connsiteY62" fmla="*/ 69401 h 187569"/>
                <a:gd name="connsiteX63" fmla="*/ 40817 w 140932"/>
                <a:gd name="connsiteY63" fmla="*/ 80655 h 187569"/>
                <a:gd name="connsiteX64" fmla="*/ 42693 w 140932"/>
                <a:gd name="connsiteY64" fmla="*/ 81593 h 187569"/>
                <a:gd name="connsiteX65" fmla="*/ 43631 w 140932"/>
                <a:gd name="connsiteY65" fmla="*/ 81593 h 187569"/>
                <a:gd name="connsiteX66" fmla="*/ 44569 w 140932"/>
                <a:gd name="connsiteY66" fmla="*/ 78779 h 187569"/>
                <a:gd name="connsiteX67" fmla="*/ 36128 w 140932"/>
                <a:gd name="connsiteY67" fmla="*/ 63774 h 187569"/>
                <a:gd name="connsiteX68" fmla="*/ 38942 w 140932"/>
                <a:gd name="connsiteY68" fmla="*/ 52519 h 187569"/>
                <a:gd name="connsiteX69" fmla="*/ 42693 w 140932"/>
                <a:gd name="connsiteY69" fmla="*/ 59084 h 187569"/>
                <a:gd name="connsiteX70" fmla="*/ 44569 w 140932"/>
                <a:gd name="connsiteY70" fmla="*/ 60022 h 187569"/>
                <a:gd name="connsiteX71" fmla="*/ 45507 w 140932"/>
                <a:gd name="connsiteY71" fmla="*/ 60022 h 187569"/>
                <a:gd name="connsiteX72" fmla="*/ 46445 w 140932"/>
                <a:gd name="connsiteY72" fmla="*/ 57209 h 187569"/>
                <a:gd name="connsiteX73" fmla="*/ 38942 w 140932"/>
                <a:gd name="connsiteY73" fmla="*/ 45017 h 187569"/>
                <a:gd name="connsiteX74" fmla="*/ 38942 w 140932"/>
                <a:gd name="connsiteY74" fmla="*/ 43141 h 187569"/>
                <a:gd name="connsiteX75" fmla="*/ 29563 w 140932"/>
                <a:gd name="connsiteY75" fmla="*/ 22508 h 187569"/>
                <a:gd name="connsiteX76" fmla="*/ 30501 w 140932"/>
                <a:gd name="connsiteY76" fmla="*/ 22508 h 187569"/>
                <a:gd name="connsiteX77" fmla="*/ 37066 w 140932"/>
                <a:gd name="connsiteY77" fmla="*/ 29073 h 187569"/>
                <a:gd name="connsiteX78" fmla="*/ 38942 w 140932"/>
                <a:gd name="connsiteY78" fmla="*/ 30949 h 187569"/>
                <a:gd name="connsiteX79" fmla="*/ 45507 w 140932"/>
                <a:gd name="connsiteY79" fmla="*/ 40327 h 187569"/>
                <a:gd name="connsiteX80" fmla="*/ 47382 w 140932"/>
                <a:gd name="connsiteY80" fmla="*/ 42203 h 187569"/>
                <a:gd name="connsiteX81" fmla="*/ 48320 w 140932"/>
                <a:gd name="connsiteY81" fmla="*/ 42203 h 187569"/>
                <a:gd name="connsiteX82" fmla="*/ 50196 w 140932"/>
                <a:gd name="connsiteY82" fmla="*/ 39390 h 187569"/>
                <a:gd name="connsiteX83" fmla="*/ 41755 w 140932"/>
                <a:gd name="connsiteY83" fmla="*/ 28135 h 187569"/>
                <a:gd name="connsiteX84" fmla="*/ 39880 w 140932"/>
                <a:gd name="connsiteY84" fmla="*/ 26260 h 187569"/>
                <a:gd name="connsiteX85" fmla="*/ 35190 w 140932"/>
                <a:gd name="connsiteY85" fmla="*/ 22508 h 187569"/>
                <a:gd name="connsiteX86" fmla="*/ 48320 w 140932"/>
                <a:gd name="connsiteY86" fmla="*/ 20633 h 187569"/>
                <a:gd name="connsiteX87" fmla="*/ 63326 w 140932"/>
                <a:gd name="connsiteY87" fmla="*/ 37514 h 187569"/>
                <a:gd name="connsiteX88" fmla="*/ 65201 w 140932"/>
                <a:gd name="connsiteY88" fmla="*/ 38452 h 187569"/>
                <a:gd name="connsiteX89" fmla="*/ 67077 w 140932"/>
                <a:gd name="connsiteY89" fmla="*/ 37514 h 187569"/>
                <a:gd name="connsiteX90" fmla="*/ 67077 w 140932"/>
                <a:gd name="connsiteY90" fmla="*/ 33762 h 187569"/>
                <a:gd name="connsiteX91" fmla="*/ 54885 w 140932"/>
                <a:gd name="connsiteY91" fmla="*/ 20633 h 187569"/>
                <a:gd name="connsiteX92" fmla="*/ 65201 w 140932"/>
                <a:gd name="connsiteY92" fmla="*/ 19695 h 187569"/>
                <a:gd name="connsiteX93" fmla="*/ 65201 w 140932"/>
                <a:gd name="connsiteY93" fmla="*/ 19695 h 187569"/>
                <a:gd name="connsiteX94" fmla="*/ 74580 w 140932"/>
                <a:gd name="connsiteY94" fmla="*/ 30011 h 187569"/>
                <a:gd name="connsiteX95" fmla="*/ 76456 w 140932"/>
                <a:gd name="connsiteY95" fmla="*/ 30949 h 187569"/>
                <a:gd name="connsiteX96" fmla="*/ 78331 w 140932"/>
                <a:gd name="connsiteY96" fmla="*/ 30011 h 187569"/>
                <a:gd name="connsiteX97" fmla="*/ 78331 w 140932"/>
                <a:gd name="connsiteY97" fmla="*/ 26260 h 187569"/>
                <a:gd name="connsiteX98" fmla="*/ 71766 w 140932"/>
                <a:gd name="connsiteY98" fmla="*/ 18757 h 187569"/>
                <a:gd name="connsiteX99" fmla="*/ 83958 w 140932"/>
                <a:gd name="connsiteY99" fmla="*/ 16881 h 187569"/>
                <a:gd name="connsiteX100" fmla="*/ 93337 w 140932"/>
                <a:gd name="connsiteY100" fmla="*/ 25322 h 187569"/>
                <a:gd name="connsiteX101" fmla="*/ 95213 w 140932"/>
                <a:gd name="connsiteY101" fmla="*/ 26260 h 187569"/>
                <a:gd name="connsiteX102" fmla="*/ 97088 w 140932"/>
                <a:gd name="connsiteY102" fmla="*/ 25322 h 187569"/>
                <a:gd name="connsiteX103" fmla="*/ 97088 w 140932"/>
                <a:gd name="connsiteY103" fmla="*/ 21570 h 187569"/>
                <a:gd name="connsiteX104" fmla="*/ 90523 w 140932"/>
                <a:gd name="connsiteY104" fmla="*/ 15943 h 187569"/>
                <a:gd name="connsiteX105" fmla="*/ 98964 w 140932"/>
                <a:gd name="connsiteY105" fmla="*/ 15006 h 187569"/>
                <a:gd name="connsiteX106" fmla="*/ 105529 w 140932"/>
                <a:gd name="connsiteY106" fmla="*/ 22508 h 187569"/>
                <a:gd name="connsiteX107" fmla="*/ 107405 w 140932"/>
                <a:gd name="connsiteY107" fmla="*/ 23446 h 187569"/>
                <a:gd name="connsiteX108" fmla="*/ 109280 w 140932"/>
                <a:gd name="connsiteY108" fmla="*/ 22508 h 187569"/>
                <a:gd name="connsiteX109" fmla="*/ 109280 w 140932"/>
                <a:gd name="connsiteY109" fmla="*/ 18757 h 187569"/>
                <a:gd name="connsiteX110" fmla="*/ 104591 w 140932"/>
                <a:gd name="connsiteY110" fmla="*/ 14068 h 187569"/>
                <a:gd name="connsiteX111" fmla="*/ 116783 w 140932"/>
                <a:gd name="connsiteY111" fmla="*/ 12192 h 187569"/>
                <a:gd name="connsiteX112" fmla="*/ 101777 w 140932"/>
                <a:gd name="connsiteY112" fmla="*/ 60022 h 187569"/>
                <a:gd name="connsiteX113" fmla="*/ 83958 w 140932"/>
                <a:gd name="connsiteY113" fmla="*/ 114417 h 187569"/>
                <a:gd name="connsiteX114" fmla="*/ 81145 w 140932"/>
                <a:gd name="connsiteY114" fmla="*/ 130361 h 187569"/>
                <a:gd name="connsiteX115" fmla="*/ 94275 w 140932"/>
                <a:gd name="connsiteY115" fmla="*/ 143490 h 187569"/>
                <a:gd name="connsiteX116" fmla="*/ 105529 w 140932"/>
                <a:gd name="connsiteY116" fmla="*/ 138801 h 187569"/>
                <a:gd name="connsiteX117" fmla="*/ 110218 w 140932"/>
                <a:gd name="connsiteY117" fmla="*/ 140677 h 187569"/>
                <a:gd name="connsiteX118" fmla="*/ 111156 w 140932"/>
                <a:gd name="connsiteY118" fmla="*/ 140677 h 187569"/>
                <a:gd name="connsiteX119" fmla="*/ 113032 w 140932"/>
                <a:gd name="connsiteY119" fmla="*/ 138801 h 187569"/>
                <a:gd name="connsiteX120" fmla="*/ 111156 w 140932"/>
                <a:gd name="connsiteY120" fmla="*/ 135988 h 187569"/>
                <a:gd name="connsiteX121" fmla="*/ 108342 w 140932"/>
                <a:gd name="connsiteY121" fmla="*/ 135050 h 187569"/>
                <a:gd name="connsiteX122" fmla="*/ 110218 w 140932"/>
                <a:gd name="connsiteY122" fmla="*/ 132236 h 187569"/>
                <a:gd name="connsiteX123" fmla="*/ 111156 w 140932"/>
                <a:gd name="connsiteY123" fmla="*/ 130361 h 187569"/>
                <a:gd name="connsiteX124" fmla="*/ 113032 w 140932"/>
                <a:gd name="connsiteY124" fmla="*/ 131298 h 187569"/>
                <a:gd name="connsiteX125" fmla="*/ 114907 w 140932"/>
                <a:gd name="connsiteY125" fmla="*/ 132236 h 187569"/>
                <a:gd name="connsiteX126" fmla="*/ 116783 w 140932"/>
                <a:gd name="connsiteY126" fmla="*/ 131298 h 187569"/>
                <a:gd name="connsiteX127" fmla="*/ 116783 w 140932"/>
                <a:gd name="connsiteY127" fmla="*/ 127547 h 187569"/>
                <a:gd name="connsiteX128" fmla="*/ 113969 w 140932"/>
                <a:gd name="connsiteY128" fmla="*/ 125671 h 187569"/>
                <a:gd name="connsiteX129" fmla="*/ 116783 w 140932"/>
                <a:gd name="connsiteY129" fmla="*/ 120982 h 187569"/>
                <a:gd name="connsiteX130" fmla="*/ 119597 w 140932"/>
                <a:gd name="connsiteY130" fmla="*/ 121920 h 187569"/>
                <a:gd name="connsiteX131" fmla="*/ 120534 w 140932"/>
                <a:gd name="connsiteY131" fmla="*/ 121920 h 187569"/>
                <a:gd name="connsiteX132" fmla="*/ 122410 w 140932"/>
                <a:gd name="connsiteY132" fmla="*/ 120982 h 187569"/>
                <a:gd name="connsiteX133" fmla="*/ 121472 w 140932"/>
                <a:gd name="connsiteY133" fmla="*/ 118169 h 187569"/>
                <a:gd name="connsiteX134" fmla="*/ 118659 w 140932"/>
                <a:gd name="connsiteY134" fmla="*/ 117231 h 187569"/>
                <a:gd name="connsiteX135" fmla="*/ 120534 w 140932"/>
                <a:gd name="connsiteY135" fmla="*/ 114417 h 187569"/>
                <a:gd name="connsiteX136" fmla="*/ 123348 w 140932"/>
                <a:gd name="connsiteY136" fmla="*/ 116293 h 187569"/>
                <a:gd name="connsiteX137" fmla="*/ 124286 w 140932"/>
                <a:gd name="connsiteY137" fmla="*/ 116293 h 187569"/>
                <a:gd name="connsiteX138" fmla="*/ 126161 w 140932"/>
                <a:gd name="connsiteY138" fmla="*/ 115355 h 187569"/>
                <a:gd name="connsiteX139" fmla="*/ 126161 w 140932"/>
                <a:gd name="connsiteY139" fmla="*/ 114417 h 187569"/>
                <a:gd name="connsiteX140" fmla="*/ 130851 w 140932"/>
                <a:gd name="connsiteY140" fmla="*/ 119106 h 187569"/>
                <a:gd name="connsiteX141" fmla="*/ 86772 w 140932"/>
                <a:gd name="connsiteY141" fmla="*/ 163185 h 187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Lst>
              <a:rect l="l" t="t" r="r" b="b"/>
              <a:pathLst>
                <a:path w="140932" h="187569">
                  <a:moveTo>
                    <a:pt x="124286" y="100350"/>
                  </a:moveTo>
                  <a:cubicBezTo>
                    <a:pt x="122410" y="99412"/>
                    <a:pt x="119597" y="99412"/>
                    <a:pt x="117721" y="102225"/>
                  </a:cubicBezTo>
                  <a:lnTo>
                    <a:pt x="101777" y="126609"/>
                  </a:lnTo>
                  <a:cubicBezTo>
                    <a:pt x="99902" y="129423"/>
                    <a:pt x="97088" y="133174"/>
                    <a:pt x="93337" y="133174"/>
                  </a:cubicBezTo>
                  <a:cubicBezTo>
                    <a:pt x="91461" y="133174"/>
                    <a:pt x="89585" y="130361"/>
                    <a:pt x="88648" y="127547"/>
                  </a:cubicBezTo>
                  <a:cubicBezTo>
                    <a:pt x="87710" y="123796"/>
                    <a:pt x="89585" y="120044"/>
                    <a:pt x="90523" y="116293"/>
                  </a:cubicBezTo>
                  <a:cubicBezTo>
                    <a:pt x="97088" y="97536"/>
                    <a:pt x="102715" y="79717"/>
                    <a:pt x="108342" y="60960"/>
                  </a:cubicBezTo>
                  <a:cubicBezTo>
                    <a:pt x="113969" y="43141"/>
                    <a:pt x="119597" y="24384"/>
                    <a:pt x="126161" y="6565"/>
                  </a:cubicBezTo>
                  <a:cubicBezTo>
                    <a:pt x="127099" y="4689"/>
                    <a:pt x="126161" y="3751"/>
                    <a:pt x="125224" y="1876"/>
                  </a:cubicBezTo>
                  <a:cubicBezTo>
                    <a:pt x="124286" y="938"/>
                    <a:pt x="122410" y="0"/>
                    <a:pt x="121472" y="0"/>
                  </a:cubicBezTo>
                  <a:lnTo>
                    <a:pt x="14558" y="13130"/>
                  </a:lnTo>
                  <a:cubicBezTo>
                    <a:pt x="12682" y="13130"/>
                    <a:pt x="10806" y="15006"/>
                    <a:pt x="10806" y="17819"/>
                  </a:cubicBezTo>
                  <a:cubicBezTo>
                    <a:pt x="10806" y="19695"/>
                    <a:pt x="12682" y="22508"/>
                    <a:pt x="14558" y="22508"/>
                  </a:cubicBezTo>
                  <a:cubicBezTo>
                    <a:pt x="23936" y="24384"/>
                    <a:pt x="29563" y="33762"/>
                    <a:pt x="30501" y="42203"/>
                  </a:cubicBezTo>
                  <a:cubicBezTo>
                    <a:pt x="30501" y="47830"/>
                    <a:pt x="29563" y="53457"/>
                    <a:pt x="26750" y="60022"/>
                  </a:cubicBezTo>
                  <a:cubicBezTo>
                    <a:pt x="23936" y="66587"/>
                    <a:pt x="22061" y="74090"/>
                    <a:pt x="19247" y="80655"/>
                  </a:cubicBezTo>
                  <a:cubicBezTo>
                    <a:pt x="10806" y="101287"/>
                    <a:pt x="3304" y="122858"/>
                    <a:pt x="490" y="146304"/>
                  </a:cubicBezTo>
                  <a:cubicBezTo>
                    <a:pt x="-448" y="153807"/>
                    <a:pt x="-448" y="163185"/>
                    <a:pt x="4241" y="171626"/>
                  </a:cubicBezTo>
                  <a:cubicBezTo>
                    <a:pt x="7993" y="178191"/>
                    <a:pt x="16433" y="182880"/>
                    <a:pt x="25812" y="185694"/>
                  </a:cubicBezTo>
                  <a:cubicBezTo>
                    <a:pt x="31439" y="186631"/>
                    <a:pt x="36128" y="187569"/>
                    <a:pt x="41755" y="187569"/>
                  </a:cubicBezTo>
                  <a:cubicBezTo>
                    <a:pt x="57699" y="187569"/>
                    <a:pt x="75518" y="181942"/>
                    <a:pt x="91461" y="170688"/>
                  </a:cubicBezTo>
                  <a:cubicBezTo>
                    <a:pt x="107405" y="160372"/>
                    <a:pt x="123348" y="144428"/>
                    <a:pt x="140229" y="122858"/>
                  </a:cubicBezTo>
                  <a:cubicBezTo>
                    <a:pt x="141167" y="120982"/>
                    <a:pt x="141167" y="119106"/>
                    <a:pt x="140229" y="117231"/>
                  </a:cubicBezTo>
                  <a:cubicBezTo>
                    <a:pt x="135540" y="108790"/>
                    <a:pt x="129913" y="103163"/>
                    <a:pt x="124286" y="100350"/>
                  </a:cubicBezTo>
                  <a:close/>
                  <a:moveTo>
                    <a:pt x="86772" y="163185"/>
                  </a:moveTo>
                  <a:cubicBezTo>
                    <a:pt x="68015" y="176315"/>
                    <a:pt x="46445" y="181004"/>
                    <a:pt x="28625" y="176315"/>
                  </a:cubicBezTo>
                  <a:cubicBezTo>
                    <a:pt x="25812" y="175377"/>
                    <a:pt x="22061" y="174439"/>
                    <a:pt x="19247" y="172564"/>
                  </a:cubicBezTo>
                  <a:cubicBezTo>
                    <a:pt x="19247" y="172564"/>
                    <a:pt x="19247" y="172564"/>
                    <a:pt x="20185" y="172564"/>
                  </a:cubicBezTo>
                  <a:cubicBezTo>
                    <a:pt x="21123" y="172564"/>
                    <a:pt x="22061" y="172564"/>
                    <a:pt x="22061" y="171626"/>
                  </a:cubicBezTo>
                  <a:cubicBezTo>
                    <a:pt x="22998" y="170688"/>
                    <a:pt x="22061" y="168812"/>
                    <a:pt x="21123" y="168812"/>
                  </a:cubicBezTo>
                  <a:cubicBezTo>
                    <a:pt x="17371" y="166937"/>
                    <a:pt x="13620" y="164123"/>
                    <a:pt x="10806" y="161310"/>
                  </a:cubicBezTo>
                  <a:cubicBezTo>
                    <a:pt x="10806" y="161310"/>
                    <a:pt x="10806" y="161310"/>
                    <a:pt x="10806" y="161310"/>
                  </a:cubicBezTo>
                  <a:cubicBezTo>
                    <a:pt x="9869" y="158496"/>
                    <a:pt x="9869" y="154745"/>
                    <a:pt x="9869" y="151931"/>
                  </a:cubicBezTo>
                  <a:cubicBezTo>
                    <a:pt x="11744" y="154745"/>
                    <a:pt x="13620" y="157558"/>
                    <a:pt x="15496" y="159434"/>
                  </a:cubicBezTo>
                  <a:cubicBezTo>
                    <a:pt x="15496" y="160372"/>
                    <a:pt x="16433" y="160372"/>
                    <a:pt x="17371" y="160372"/>
                  </a:cubicBezTo>
                  <a:cubicBezTo>
                    <a:pt x="18309" y="160372"/>
                    <a:pt x="18309" y="160372"/>
                    <a:pt x="19247" y="159434"/>
                  </a:cubicBezTo>
                  <a:cubicBezTo>
                    <a:pt x="20185" y="158496"/>
                    <a:pt x="20185" y="156620"/>
                    <a:pt x="19247" y="155682"/>
                  </a:cubicBezTo>
                  <a:cubicBezTo>
                    <a:pt x="16433" y="151931"/>
                    <a:pt x="12682" y="148180"/>
                    <a:pt x="9869" y="144428"/>
                  </a:cubicBezTo>
                  <a:cubicBezTo>
                    <a:pt x="9869" y="140677"/>
                    <a:pt x="10806" y="136926"/>
                    <a:pt x="11744" y="133174"/>
                  </a:cubicBezTo>
                  <a:cubicBezTo>
                    <a:pt x="13620" y="135988"/>
                    <a:pt x="15496" y="138801"/>
                    <a:pt x="17371" y="141615"/>
                  </a:cubicBezTo>
                  <a:cubicBezTo>
                    <a:pt x="17371" y="142553"/>
                    <a:pt x="18309" y="142553"/>
                    <a:pt x="19247" y="142553"/>
                  </a:cubicBezTo>
                  <a:cubicBezTo>
                    <a:pt x="19247" y="142553"/>
                    <a:pt x="20185" y="142553"/>
                    <a:pt x="20185" y="142553"/>
                  </a:cubicBezTo>
                  <a:cubicBezTo>
                    <a:pt x="21123" y="141615"/>
                    <a:pt x="22061" y="140677"/>
                    <a:pt x="21123" y="139739"/>
                  </a:cubicBezTo>
                  <a:cubicBezTo>
                    <a:pt x="19247" y="135050"/>
                    <a:pt x="16433" y="131298"/>
                    <a:pt x="12682" y="127547"/>
                  </a:cubicBezTo>
                  <a:cubicBezTo>
                    <a:pt x="13620" y="123796"/>
                    <a:pt x="14558" y="120044"/>
                    <a:pt x="15496" y="116293"/>
                  </a:cubicBezTo>
                  <a:cubicBezTo>
                    <a:pt x="17371" y="119106"/>
                    <a:pt x="18309" y="121920"/>
                    <a:pt x="19247" y="124734"/>
                  </a:cubicBezTo>
                  <a:cubicBezTo>
                    <a:pt x="19247" y="125671"/>
                    <a:pt x="20185" y="126609"/>
                    <a:pt x="21123" y="126609"/>
                  </a:cubicBezTo>
                  <a:cubicBezTo>
                    <a:pt x="21123" y="126609"/>
                    <a:pt x="21123" y="126609"/>
                    <a:pt x="22061" y="126609"/>
                  </a:cubicBezTo>
                  <a:cubicBezTo>
                    <a:pt x="22998" y="126609"/>
                    <a:pt x="23936" y="124734"/>
                    <a:pt x="23936" y="123796"/>
                  </a:cubicBezTo>
                  <a:cubicBezTo>
                    <a:pt x="22998" y="119106"/>
                    <a:pt x="21123" y="114417"/>
                    <a:pt x="17371" y="110666"/>
                  </a:cubicBezTo>
                  <a:cubicBezTo>
                    <a:pt x="18309" y="106914"/>
                    <a:pt x="19247" y="104101"/>
                    <a:pt x="21123" y="100350"/>
                  </a:cubicBezTo>
                  <a:cubicBezTo>
                    <a:pt x="22061" y="101287"/>
                    <a:pt x="22061" y="103163"/>
                    <a:pt x="22998" y="105039"/>
                  </a:cubicBezTo>
                  <a:cubicBezTo>
                    <a:pt x="22998" y="105977"/>
                    <a:pt x="23936" y="106914"/>
                    <a:pt x="24874" y="106914"/>
                  </a:cubicBezTo>
                  <a:cubicBezTo>
                    <a:pt x="24874" y="106914"/>
                    <a:pt x="24874" y="106914"/>
                    <a:pt x="25812" y="106914"/>
                  </a:cubicBezTo>
                  <a:cubicBezTo>
                    <a:pt x="26750" y="106914"/>
                    <a:pt x="27688" y="105039"/>
                    <a:pt x="27688" y="104101"/>
                  </a:cubicBezTo>
                  <a:cubicBezTo>
                    <a:pt x="26750" y="101287"/>
                    <a:pt x="25812" y="97536"/>
                    <a:pt x="23936" y="94722"/>
                  </a:cubicBezTo>
                  <a:cubicBezTo>
                    <a:pt x="24874" y="91909"/>
                    <a:pt x="25812" y="89095"/>
                    <a:pt x="27688" y="85344"/>
                  </a:cubicBezTo>
                  <a:cubicBezTo>
                    <a:pt x="29563" y="88158"/>
                    <a:pt x="31439" y="90971"/>
                    <a:pt x="32377" y="94722"/>
                  </a:cubicBezTo>
                  <a:cubicBezTo>
                    <a:pt x="32377" y="95660"/>
                    <a:pt x="33315" y="96598"/>
                    <a:pt x="34253" y="96598"/>
                  </a:cubicBezTo>
                  <a:cubicBezTo>
                    <a:pt x="34253" y="96598"/>
                    <a:pt x="35190" y="96598"/>
                    <a:pt x="35190" y="96598"/>
                  </a:cubicBezTo>
                  <a:cubicBezTo>
                    <a:pt x="36128" y="96598"/>
                    <a:pt x="37066" y="94722"/>
                    <a:pt x="36128" y="93785"/>
                  </a:cubicBezTo>
                  <a:cubicBezTo>
                    <a:pt x="34253" y="89095"/>
                    <a:pt x="32377" y="85344"/>
                    <a:pt x="29563" y="80655"/>
                  </a:cubicBezTo>
                  <a:cubicBezTo>
                    <a:pt x="31439" y="76903"/>
                    <a:pt x="32377" y="73152"/>
                    <a:pt x="34253" y="69401"/>
                  </a:cubicBezTo>
                  <a:cubicBezTo>
                    <a:pt x="37066" y="73152"/>
                    <a:pt x="38942" y="76903"/>
                    <a:pt x="40817" y="80655"/>
                  </a:cubicBezTo>
                  <a:cubicBezTo>
                    <a:pt x="40817" y="81593"/>
                    <a:pt x="41755" y="81593"/>
                    <a:pt x="42693" y="81593"/>
                  </a:cubicBezTo>
                  <a:cubicBezTo>
                    <a:pt x="42693" y="81593"/>
                    <a:pt x="43631" y="81593"/>
                    <a:pt x="43631" y="81593"/>
                  </a:cubicBezTo>
                  <a:cubicBezTo>
                    <a:pt x="44569" y="80655"/>
                    <a:pt x="45507" y="79717"/>
                    <a:pt x="44569" y="78779"/>
                  </a:cubicBezTo>
                  <a:cubicBezTo>
                    <a:pt x="42693" y="73152"/>
                    <a:pt x="38942" y="68463"/>
                    <a:pt x="36128" y="63774"/>
                  </a:cubicBezTo>
                  <a:cubicBezTo>
                    <a:pt x="37066" y="60022"/>
                    <a:pt x="38942" y="56271"/>
                    <a:pt x="38942" y="52519"/>
                  </a:cubicBezTo>
                  <a:lnTo>
                    <a:pt x="42693" y="59084"/>
                  </a:lnTo>
                  <a:cubicBezTo>
                    <a:pt x="42693" y="60022"/>
                    <a:pt x="43631" y="60022"/>
                    <a:pt x="44569" y="60022"/>
                  </a:cubicBezTo>
                  <a:cubicBezTo>
                    <a:pt x="44569" y="60022"/>
                    <a:pt x="45507" y="60022"/>
                    <a:pt x="45507" y="60022"/>
                  </a:cubicBezTo>
                  <a:cubicBezTo>
                    <a:pt x="46445" y="59084"/>
                    <a:pt x="47382" y="58146"/>
                    <a:pt x="46445" y="57209"/>
                  </a:cubicBezTo>
                  <a:lnTo>
                    <a:pt x="38942" y="45017"/>
                  </a:lnTo>
                  <a:cubicBezTo>
                    <a:pt x="38942" y="44079"/>
                    <a:pt x="38942" y="44079"/>
                    <a:pt x="38942" y="43141"/>
                  </a:cubicBezTo>
                  <a:cubicBezTo>
                    <a:pt x="38004" y="35638"/>
                    <a:pt x="35190" y="28135"/>
                    <a:pt x="29563" y="22508"/>
                  </a:cubicBezTo>
                  <a:lnTo>
                    <a:pt x="30501" y="22508"/>
                  </a:lnTo>
                  <a:cubicBezTo>
                    <a:pt x="32377" y="25322"/>
                    <a:pt x="35190" y="27198"/>
                    <a:pt x="37066" y="29073"/>
                  </a:cubicBezTo>
                  <a:lnTo>
                    <a:pt x="38942" y="30949"/>
                  </a:lnTo>
                  <a:cubicBezTo>
                    <a:pt x="41755" y="33762"/>
                    <a:pt x="44569" y="36576"/>
                    <a:pt x="45507" y="40327"/>
                  </a:cubicBezTo>
                  <a:cubicBezTo>
                    <a:pt x="45507" y="41265"/>
                    <a:pt x="46445" y="42203"/>
                    <a:pt x="47382" y="42203"/>
                  </a:cubicBezTo>
                  <a:cubicBezTo>
                    <a:pt x="47382" y="42203"/>
                    <a:pt x="47382" y="42203"/>
                    <a:pt x="48320" y="42203"/>
                  </a:cubicBezTo>
                  <a:cubicBezTo>
                    <a:pt x="49258" y="42203"/>
                    <a:pt x="50196" y="40327"/>
                    <a:pt x="50196" y="39390"/>
                  </a:cubicBezTo>
                  <a:cubicBezTo>
                    <a:pt x="49258" y="34700"/>
                    <a:pt x="45507" y="30949"/>
                    <a:pt x="41755" y="28135"/>
                  </a:cubicBezTo>
                  <a:lnTo>
                    <a:pt x="39880" y="26260"/>
                  </a:lnTo>
                  <a:cubicBezTo>
                    <a:pt x="38004" y="25322"/>
                    <a:pt x="37066" y="23446"/>
                    <a:pt x="35190" y="22508"/>
                  </a:cubicBezTo>
                  <a:lnTo>
                    <a:pt x="48320" y="20633"/>
                  </a:lnTo>
                  <a:cubicBezTo>
                    <a:pt x="52072" y="27198"/>
                    <a:pt x="56761" y="32825"/>
                    <a:pt x="63326" y="37514"/>
                  </a:cubicBezTo>
                  <a:cubicBezTo>
                    <a:pt x="63326" y="37514"/>
                    <a:pt x="64264" y="38452"/>
                    <a:pt x="65201" y="38452"/>
                  </a:cubicBezTo>
                  <a:cubicBezTo>
                    <a:pt x="66139" y="38452"/>
                    <a:pt x="66139" y="38452"/>
                    <a:pt x="67077" y="37514"/>
                  </a:cubicBezTo>
                  <a:cubicBezTo>
                    <a:pt x="68015" y="36576"/>
                    <a:pt x="68015" y="34700"/>
                    <a:pt x="67077" y="33762"/>
                  </a:cubicBezTo>
                  <a:cubicBezTo>
                    <a:pt x="62388" y="30011"/>
                    <a:pt x="58637" y="25322"/>
                    <a:pt x="54885" y="20633"/>
                  </a:cubicBezTo>
                  <a:lnTo>
                    <a:pt x="65201" y="19695"/>
                  </a:lnTo>
                  <a:cubicBezTo>
                    <a:pt x="65201" y="19695"/>
                    <a:pt x="65201" y="19695"/>
                    <a:pt x="65201" y="19695"/>
                  </a:cubicBezTo>
                  <a:cubicBezTo>
                    <a:pt x="68015" y="23446"/>
                    <a:pt x="70829" y="27198"/>
                    <a:pt x="74580" y="30011"/>
                  </a:cubicBezTo>
                  <a:cubicBezTo>
                    <a:pt x="74580" y="30011"/>
                    <a:pt x="75518" y="30949"/>
                    <a:pt x="76456" y="30949"/>
                  </a:cubicBezTo>
                  <a:cubicBezTo>
                    <a:pt x="77393" y="30949"/>
                    <a:pt x="78331" y="30949"/>
                    <a:pt x="78331" y="30011"/>
                  </a:cubicBezTo>
                  <a:cubicBezTo>
                    <a:pt x="79269" y="29073"/>
                    <a:pt x="79269" y="27198"/>
                    <a:pt x="78331" y="26260"/>
                  </a:cubicBezTo>
                  <a:cubicBezTo>
                    <a:pt x="75518" y="24384"/>
                    <a:pt x="73642" y="21570"/>
                    <a:pt x="71766" y="18757"/>
                  </a:cubicBezTo>
                  <a:lnTo>
                    <a:pt x="83958" y="16881"/>
                  </a:lnTo>
                  <a:cubicBezTo>
                    <a:pt x="87710" y="19695"/>
                    <a:pt x="90523" y="22508"/>
                    <a:pt x="93337" y="25322"/>
                  </a:cubicBezTo>
                  <a:cubicBezTo>
                    <a:pt x="93337" y="25322"/>
                    <a:pt x="94275" y="26260"/>
                    <a:pt x="95213" y="26260"/>
                  </a:cubicBezTo>
                  <a:cubicBezTo>
                    <a:pt x="96150" y="26260"/>
                    <a:pt x="96150" y="26260"/>
                    <a:pt x="97088" y="25322"/>
                  </a:cubicBezTo>
                  <a:cubicBezTo>
                    <a:pt x="98026" y="24384"/>
                    <a:pt x="98026" y="22508"/>
                    <a:pt x="97088" y="21570"/>
                  </a:cubicBezTo>
                  <a:cubicBezTo>
                    <a:pt x="95213" y="19695"/>
                    <a:pt x="92399" y="17819"/>
                    <a:pt x="90523" y="15943"/>
                  </a:cubicBezTo>
                  <a:lnTo>
                    <a:pt x="98964" y="15006"/>
                  </a:lnTo>
                  <a:cubicBezTo>
                    <a:pt x="100840" y="17819"/>
                    <a:pt x="103653" y="20633"/>
                    <a:pt x="105529" y="22508"/>
                  </a:cubicBezTo>
                  <a:cubicBezTo>
                    <a:pt x="105529" y="22508"/>
                    <a:pt x="106467" y="23446"/>
                    <a:pt x="107405" y="23446"/>
                  </a:cubicBezTo>
                  <a:cubicBezTo>
                    <a:pt x="108342" y="23446"/>
                    <a:pt x="108342" y="23446"/>
                    <a:pt x="109280" y="22508"/>
                  </a:cubicBezTo>
                  <a:cubicBezTo>
                    <a:pt x="110218" y="21570"/>
                    <a:pt x="110218" y="19695"/>
                    <a:pt x="109280" y="18757"/>
                  </a:cubicBezTo>
                  <a:cubicBezTo>
                    <a:pt x="107405" y="17819"/>
                    <a:pt x="106467" y="15943"/>
                    <a:pt x="104591" y="14068"/>
                  </a:cubicBezTo>
                  <a:lnTo>
                    <a:pt x="116783" y="12192"/>
                  </a:lnTo>
                  <a:cubicBezTo>
                    <a:pt x="111156" y="28135"/>
                    <a:pt x="106467" y="44079"/>
                    <a:pt x="101777" y="60022"/>
                  </a:cubicBezTo>
                  <a:cubicBezTo>
                    <a:pt x="96150" y="77841"/>
                    <a:pt x="90523" y="96598"/>
                    <a:pt x="83958" y="114417"/>
                  </a:cubicBezTo>
                  <a:cubicBezTo>
                    <a:pt x="82083" y="119106"/>
                    <a:pt x="81145" y="124734"/>
                    <a:pt x="81145" y="130361"/>
                  </a:cubicBezTo>
                  <a:cubicBezTo>
                    <a:pt x="82083" y="136926"/>
                    <a:pt x="86772" y="143490"/>
                    <a:pt x="94275" y="143490"/>
                  </a:cubicBezTo>
                  <a:cubicBezTo>
                    <a:pt x="98964" y="143490"/>
                    <a:pt x="102715" y="141615"/>
                    <a:pt x="105529" y="138801"/>
                  </a:cubicBezTo>
                  <a:cubicBezTo>
                    <a:pt x="107405" y="139739"/>
                    <a:pt x="108342" y="139739"/>
                    <a:pt x="110218" y="140677"/>
                  </a:cubicBezTo>
                  <a:cubicBezTo>
                    <a:pt x="110218" y="140677"/>
                    <a:pt x="111156" y="140677"/>
                    <a:pt x="111156" y="140677"/>
                  </a:cubicBezTo>
                  <a:cubicBezTo>
                    <a:pt x="112094" y="140677"/>
                    <a:pt x="113032" y="139739"/>
                    <a:pt x="113032" y="138801"/>
                  </a:cubicBezTo>
                  <a:cubicBezTo>
                    <a:pt x="113032" y="137863"/>
                    <a:pt x="113032" y="135988"/>
                    <a:pt x="111156" y="135988"/>
                  </a:cubicBezTo>
                  <a:cubicBezTo>
                    <a:pt x="110218" y="135988"/>
                    <a:pt x="109280" y="135050"/>
                    <a:pt x="108342" y="135050"/>
                  </a:cubicBezTo>
                  <a:cubicBezTo>
                    <a:pt x="109280" y="134112"/>
                    <a:pt x="110218" y="133174"/>
                    <a:pt x="110218" y="132236"/>
                  </a:cubicBezTo>
                  <a:lnTo>
                    <a:pt x="111156" y="130361"/>
                  </a:lnTo>
                  <a:cubicBezTo>
                    <a:pt x="112094" y="130361"/>
                    <a:pt x="112094" y="131298"/>
                    <a:pt x="113032" y="131298"/>
                  </a:cubicBezTo>
                  <a:cubicBezTo>
                    <a:pt x="113032" y="131298"/>
                    <a:pt x="113969" y="132236"/>
                    <a:pt x="114907" y="132236"/>
                  </a:cubicBezTo>
                  <a:cubicBezTo>
                    <a:pt x="115845" y="132236"/>
                    <a:pt x="115845" y="132236"/>
                    <a:pt x="116783" y="131298"/>
                  </a:cubicBezTo>
                  <a:cubicBezTo>
                    <a:pt x="117721" y="130361"/>
                    <a:pt x="117721" y="128485"/>
                    <a:pt x="116783" y="127547"/>
                  </a:cubicBezTo>
                  <a:cubicBezTo>
                    <a:pt x="115845" y="126609"/>
                    <a:pt x="114907" y="126609"/>
                    <a:pt x="113969" y="125671"/>
                  </a:cubicBezTo>
                  <a:lnTo>
                    <a:pt x="116783" y="120982"/>
                  </a:lnTo>
                  <a:cubicBezTo>
                    <a:pt x="117721" y="120982"/>
                    <a:pt x="118659" y="121920"/>
                    <a:pt x="119597" y="121920"/>
                  </a:cubicBezTo>
                  <a:cubicBezTo>
                    <a:pt x="119597" y="121920"/>
                    <a:pt x="120534" y="121920"/>
                    <a:pt x="120534" y="121920"/>
                  </a:cubicBezTo>
                  <a:cubicBezTo>
                    <a:pt x="121472" y="121920"/>
                    <a:pt x="122410" y="121920"/>
                    <a:pt x="122410" y="120982"/>
                  </a:cubicBezTo>
                  <a:cubicBezTo>
                    <a:pt x="123348" y="120044"/>
                    <a:pt x="122410" y="118169"/>
                    <a:pt x="121472" y="118169"/>
                  </a:cubicBezTo>
                  <a:cubicBezTo>
                    <a:pt x="120534" y="117231"/>
                    <a:pt x="119597" y="117231"/>
                    <a:pt x="118659" y="117231"/>
                  </a:cubicBezTo>
                  <a:lnTo>
                    <a:pt x="120534" y="114417"/>
                  </a:lnTo>
                  <a:lnTo>
                    <a:pt x="123348" y="116293"/>
                  </a:lnTo>
                  <a:cubicBezTo>
                    <a:pt x="123348" y="116293"/>
                    <a:pt x="124286" y="116293"/>
                    <a:pt x="124286" y="116293"/>
                  </a:cubicBezTo>
                  <a:cubicBezTo>
                    <a:pt x="125224" y="116293"/>
                    <a:pt x="126161" y="116293"/>
                    <a:pt x="126161" y="115355"/>
                  </a:cubicBezTo>
                  <a:cubicBezTo>
                    <a:pt x="126161" y="115355"/>
                    <a:pt x="126161" y="114417"/>
                    <a:pt x="126161" y="114417"/>
                  </a:cubicBezTo>
                  <a:cubicBezTo>
                    <a:pt x="127099" y="116293"/>
                    <a:pt x="128975" y="117231"/>
                    <a:pt x="130851" y="119106"/>
                  </a:cubicBezTo>
                  <a:cubicBezTo>
                    <a:pt x="115845" y="138801"/>
                    <a:pt x="100840" y="152869"/>
                    <a:pt x="86772" y="163185"/>
                  </a:cubicBezTo>
                  <a:close/>
                </a:path>
              </a:pathLst>
            </a:custGeom>
            <a:grpFill/>
            <a:ln w="9378" cap="flat">
              <a:noFill/>
              <a:prstDash val="solid"/>
              <a:miter/>
            </a:ln>
          </p:spPr>
          <p:txBody>
            <a:bodyPr rtlCol="0" anchor="ctr"/>
            <a:lstStyle/>
            <a:p>
              <a:endParaRPr lang="fr-FR"/>
            </a:p>
          </p:txBody>
        </p:sp>
      </p:grpSp>
      <p:sp>
        <p:nvSpPr>
          <p:cNvPr id="9" name="ZoneTexte 8">
            <a:extLst>
              <a:ext uri="{FF2B5EF4-FFF2-40B4-BE49-F238E27FC236}">
                <a16:creationId xmlns:a16="http://schemas.microsoft.com/office/drawing/2014/main" id="{562BEF4E-B5F0-6328-F5CB-A3675E5B6030}"/>
              </a:ext>
            </a:extLst>
          </p:cNvPr>
          <p:cNvSpPr txBox="1"/>
          <p:nvPr/>
        </p:nvSpPr>
        <p:spPr>
          <a:xfrm>
            <a:off x="275845" y="1861045"/>
            <a:ext cx="9893827" cy="830997"/>
          </a:xfrm>
          <a:prstGeom prst="rect">
            <a:avLst/>
          </a:prstGeom>
          <a:noFill/>
        </p:spPr>
        <p:txBody>
          <a:bodyPr wrap="square" rtlCol="0">
            <a:spAutoFit/>
          </a:bodyPr>
          <a:lstStyle/>
          <a:p>
            <a:r>
              <a:rPr lang="fr-FR" sz="2400" b="1">
                <a:solidFill>
                  <a:schemeClr val="accent3"/>
                </a:solidFill>
              </a:rPr>
              <a:t>Un taux relativement important d’accidents du travail et maladies professionnelles </a:t>
            </a:r>
          </a:p>
        </p:txBody>
      </p:sp>
      <p:sp>
        <p:nvSpPr>
          <p:cNvPr id="11" name="Rectangle : coins arrondis 10">
            <a:extLst>
              <a:ext uri="{FF2B5EF4-FFF2-40B4-BE49-F238E27FC236}">
                <a16:creationId xmlns:a16="http://schemas.microsoft.com/office/drawing/2014/main" id="{CEAF89E1-27B9-5D13-88F6-2601885E4E4E}"/>
              </a:ext>
            </a:extLst>
          </p:cNvPr>
          <p:cNvSpPr/>
          <p:nvPr/>
        </p:nvSpPr>
        <p:spPr>
          <a:xfrm>
            <a:off x="8519886" y="2437327"/>
            <a:ext cx="1908014" cy="333582"/>
          </a:xfrm>
          <a:prstGeom prst="roundRect">
            <a:avLst>
              <a:gd name="adj" fmla="val 7971"/>
            </a:avLst>
          </a:prstGeom>
          <a:solidFill>
            <a:schemeClr val="accent3">
              <a:lumMod val="10000"/>
              <a:lumOff val="90000"/>
            </a:schemeClr>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a:solidFill>
                  <a:schemeClr val="accent3"/>
                </a:solidFill>
              </a:rPr>
              <a:t>Les données clés</a:t>
            </a:r>
          </a:p>
        </p:txBody>
      </p:sp>
      <p:sp>
        <p:nvSpPr>
          <p:cNvPr id="7" name="Rectangle 1">
            <a:extLst>
              <a:ext uri="{FF2B5EF4-FFF2-40B4-BE49-F238E27FC236}">
                <a16:creationId xmlns:a16="http://schemas.microsoft.com/office/drawing/2014/main" id="{D284AC6E-1FD4-E601-5F55-7CBE0A30807C}"/>
              </a:ext>
            </a:extLst>
          </p:cNvPr>
          <p:cNvSpPr>
            <a:spLocks noChangeArrowheads="1"/>
          </p:cNvSpPr>
          <p:nvPr/>
        </p:nvSpPr>
        <p:spPr bwMode="auto">
          <a:xfrm>
            <a:off x="2646425" y="5676344"/>
            <a:ext cx="178765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fr-FR" altLang="fr-FR" sz="1600">
                <a:latin typeface="Corbel "/>
                <a:ea typeface="Aptos" panose="020B0004020202020204" pitchFamily="34" charset="0"/>
                <a:cs typeface="Arial" panose="020B0604020202020204" pitchFamily="34" charset="0"/>
              </a:rPr>
              <a:t>Des hommes</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fr-FR" altLang="fr-FR" sz="1600">
                <a:latin typeface="Corbel "/>
                <a:cs typeface="Arial" panose="020B0604020202020204" pitchFamily="34" charset="0"/>
              </a:rPr>
              <a:t>Des femmes</a:t>
            </a:r>
          </a:p>
        </p:txBody>
      </p:sp>
      <p:sp>
        <p:nvSpPr>
          <p:cNvPr id="25" name="ZoneTexte 24">
            <a:extLst>
              <a:ext uri="{FF2B5EF4-FFF2-40B4-BE49-F238E27FC236}">
                <a16:creationId xmlns:a16="http://schemas.microsoft.com/office/drawing/2014/main" id="{1E70B067-ED08-EAC5-9A39-B1BB4AF20852}"/>
              </a:ext>
            </a:extLst>
          </p:cNvPr>
          <p:cNvSpPr txBox="1"/>
          <p:nvPr/>
        </p:nvSpPr>
        <p:spPr>
          <a:xfrm>
            <a:off x="4199860" y="4895817"/>
            <a:ext cx="6345555" cy="2431435"/>
          </a:xfrm>
          <a:prstGeom prst="rect">
            <a:avLst/>
          </a:prstGeom>
          <a:noFill/>
        </p:spPr>
        <p:txBody>
          <a:bodyPr wrap="square" rtlCol="0">
            <a:spAutoFit/>
          </a:bodyPr>
          <a:lstStyle/>
          <a:p>
            <a:pPr marL="285750" indent="-200025">
              <a:buFont typeface="Arial" panose="020B0604020202020204" pitchFamily="34" charset="0"/>
              <a:buChar char="•"/>
            </a:pPr>
            <a:r>
              <a:rPr lang="fr-FR" b="1">
                <a:solidFill>
                  <a:schemeClr val="accent1"/>
                </a:solidFill>
              </a:rPr>
              <a:t>3 601 </a:t>
            </a:r>
            <a:r>
              <a:rPr lang="fr-FR" sz="1600">
                <a:solidFill>
                  <a:schemeClr val="accent3"/>
                </a:solidFill>
              </a:rPr>
              <a:t>maintiens réussis en 2024, soutenus par l’Agefiph ou Cap Emploi - + de 80 %dans le secteur privé</a:t>
            </a:r>
          </a:p>
          <a:p>
            <a:pPr marL="285750" indent="-200025">
              <a:buFont typeface="Arial" panose="020B0604020202020204" pitchFamily="34" charset="0"/>
              <a:buChar char="•"/>
            </a:pPr>
            <a:r>
              <a:rPr lang="fr-FR" sz="1600">
                <a:solidFill>
                  <a:schemeClr val="accent3"/>
                </a:solidFill>
              </a:rPr>
              <a:t>Une très grande majorité de maintiens au </a:t>
            </a:r>
            <a:r>
              <a:rPr lang="fr-FR" b="1">
                <a:solidFill>
                  <a:schemeClr val="accent1"/>
                </a:solidFill>
              </a:rPr>
              <a:t>même poste </a:t>
            </a:r>
            <a:r>
              <a:rPr lang="fr-FR" sz="1600">
                <a:solidFill>
                  <a:schemeClr val="accent3"/>
                </a:solidFill>
              </a:rPr>
              <a:t>et au </a:t>
            </a:r>
            <a:r>
              <a:rPr lang="fr-FR" b="1">
                <a:solidFill>
                  <a:schemeClr val="accent1"/>
                </a:solidFill>
              </a:rPr>
              <a:t>même niveau de qualifications</a:t>
            </a:r>
          </a:p>
          <a:p>
            <a:pPr marL="285750" indent="-200025">
              <a:buFont typeface="Arial" panose="020B0604020202020204" pitchFamily="34" charset="0"/>
              <a:buChar char="•"/>
            </a:pPr>
            <a:r>
              <a:rPr lang="fr-FR" b="1">
                <a:solidFill>
                  <a:schemeClr val="accent1"/>
                </a:solidFill>
              </a:rPr>
              <a:t>45 %</a:t>
            </a:r>
            <a:r>
              <a:rPr lang="fr-FR" sz="1600" b="1">
                <a:solidFill>
                  <a:schemeClr val="accent3"/>
                </a:solidFill>
              </a:rPr>
              <a:t> </a:t>
            </a:r>
            <a:r>
              <a:rPr lang="fr-FR" sz="1600">
                <a:solidFill>
                  <a:schemeClr val="accent3"/>
                </a:solidFill>
              </a:rPr>
              <a:t>des bénéficiaires ont </a:t>
            </a:r>
            <a:r>
              <a:rPr lang="fr-FR" b="1">
                <a:solidFill>
                  <a:schemeClr val="accent1"/>
                </a:solidFill>
              </a:rPr>
              <a:t>50 ans et plus</a:t>
            </a:r>
            <a:endParaRPr lang="fr-FR" sz="1600" b="1">
              <a:solidFill>
                <a:schemeClr val="accent1"/>
              </a:solidFill>
            </a:endParaRPr>
          </a:p>
          <a:p>
            <a:pPr marL="285750" indent="-200025">
              <a:buFont typeface="Arial" panose="020B0604020202020204" pitchFamily="34" charset="0"/>
              <a:buChar char="•"/>
            </a:pPr>
            <a:r>
              <a:rPr lang="fr-FR" sz="1600">
                <a:latin typeface="Corbel "/>
                <a:cs typeface="Arial" panose="020B0604020202020204" pitchFamily="34" charset="0"/>
              </a:rPr>
              <a:t>Les domaines d’activité les plus représentés : </a:t>
            </a:r>
          </a:p>
          <a:p>
            <a:pPr marL="885825" lvl="1" indent="-342900">
              <a:buFont typeface="+mj-lt"/>
              <a:buAutoNum type="arabicPeriod"/>
            </a:pPr>
            <a:r>
              <a:rPr lang="fr-FR" sz="1600">
                <a:latin typeface="Corbel "/>
                <a:cs typeface="Arial" panose="020B0604020202020204" pitchFamily="34" charset="0"/>
              </a:rPr>
              <a:t>L’industrie et la manufacture</a:t>
            </a:r>
          </a:p>
          <a:p>
            <a:pPr marL="885825" lvl="1" indent="-342900">
              <a:buFont typeface="+mj-lt"/>
              <a:buAutoNum type="arabicPeriod"/>
            </a:pPr>
            <a:r>
              <a:rPr lang="fr-FR" sz="1600">
                <a:latin typeface="Corbel "/>
                <a:cs typeface="Arial" panose="020B0604020202020204" pitchFamily="34" charset="0"/>
              </a:rPr>
              <a:t>Le commerce</a:t>
            </a:r>
          </a:p>
          <a:p>
            <a:pPr marL="885825" lvl="1" indent="-342900">
              <a:buFont typeface="+mj-lt"/>
              <a:buAutoNum type="arabicPeriod"/>
            </a:pPr>
            <a:r>
              <a:rPr lang="fr-FR" sz="1600">
                <a:latin typeface="Corbel "/>
                <a:cs typeface="Arial" panose="020B0604020202020204" pitchFamily="34" charset="0"/>
              </a:rPr>
              <a:t>La santé et l’action sociale</a:t>
            </a:r>
            <a:endParaRPr lang="fr-FR" sz="1600" b="1">
              <a:solidFill>
                <a:schemeClr val="accent3"/>
              </a:solidFill>
            </a:endParaRPr>
          </a:p>
        </p:txBody>
      </p:sp>
      <p:sp>
        <p:nvSpPr>
          <p:cNvPr id="26" name="Rectangle 25">
            <a:extLst>
              <a:ext uri="{FF2B5EF4-FFF2-40B4-BE49-F238E27FC236}">
                <a16:creationId xmlns:a16="http://schemas.microsoft.com/office/drawing/2014/main" id="{68E49C59-CA14-D489-ED18-2CDA5DF3CA54}"/>
              </a:ext>
            </a:extLst>
          </p:cNvPr>
          <p:cNvSpPr/>
          <p:nvPr/>
        </p:nvSpPr>
        <p:spPr>
          <a:xfrm>
            <a:off x="2646425" y="5960379"/>
            <a:ext cx="1553435" cy="300740"/>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ZoneTexte 4">
            <a:extLst>
              <a:ext uri="{FF2B5EF4-FFF2-40B4-BE49-F238E27FC236}">
                <a16:creationId xmlns:a16="http://schemas.microsoft.com/office/drawing/2014/main" id="{272FAEA5-29B1-16C1-20DA-BA6DBA160626}"/>
              </a:ext>
            </a:extLst>
          </p:cNvPr>
          <p:cNvSpPr txBox="1"/>
          <p:nvPr/>
        </p:nvSpPr>
        <p:spPr>
          <a:xfrm>
            <a:off x="2474635" y="6283544"/>
            <a:ext cx="1897014" cy="523220"/>
          </a:xfrm>
          <a:prstGeom prst="rect">
            <a:avLst/>
          </a:prstGeom>
          <a:noFill/>
        </p:spPr>
        <p:txBody>
          <a:bodyPr wrap="square" rtlCol="0">
            <a:spAutoFit/>
          </a:bodyPr>
          <a:lstStyle/>
          <a:p>
            <a:pPr algn="ctr"/>
            <a:r>
              <a:rPr lang="fr-FR" sz="1400" i="1"/>
              <a:t>(à 64 % en Région, 62 % au national)</a:t>
            </a:r>
          </a:p>
        </p:txBody>
      </p:sp>
      <p:sp>
        <p:nvSpPr>
          <p:cNvPr id="16" name="Bulle narrative : rectangle à coins arrondis 15">
            <a:extLst>
              <a:ext uri="{FF2B5EF4-FFF2-40B4-BE49-F238E27FC236}">
                <a16:creationId xmlns:a16="http://schemas.microsoft.com/office/drawing/2014/main" id="{5473CD58-3D61-F1A2-52BF-6E436C5A57D1}"/>
              </a:ext>
            </a:extLst>
          </p:cNvPr>
          <p:cNvSpPr/>
          <p:nvPr/>
        </p:nvSpPr>
        <p:spPr>
          <a:xfrm>
            <a:off x="343405" y="5151983"/>
            <a:ext cx="1897015" cy="1633495"/>
          </a:xfrm>
          <a:prstGeom prst="wedgeRoundRectCallout">
            <a:avLst>
              <a:gd name="adj1" fmla="val 58626"/>
              <a:gd name="adj2" fmla="val -10081"/>
              <a:gd name="adj3" fmla="val 16667"/>
            </a:avLst>
          </a:prstGeom>
          <a:solidFill>
            <a:schemeClr val="accent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a:t>Les actions de maintien dans l’emploi concernent-elles plutôt :</a:t>
            </a:r>
          </a:p>
        </p:txBody>
      </p:sp>
      <p:grpSp>
        <p:nvGrpSpPr>
          <p:cNvPr id="17" name="Graphique 79">
            <a:extLst>
              <a:ext uri="{FF2B5EF4-FFF2-40B4-BE49-F238E27FC236}">
                <a16:creationId xmlns:a16="http://schemas.microsoft.com/office/drawing/2014/main" id="{EB6DEA71-3313-F03A-6F5A-9A2CCB90423A}"/>
              </a:ext>
            </a:extLst>
          </p:cNvPr>
          <p:cNvGrpSpPr/>
          <p:nvPr/>
        </p:nvGrpSpPr>
        <p:grpSpPr>
          <a:xfrm>
            <a:off x="9895513" y="3845542"/>
            <a:ext cx="532796" cy="607724"/>
            <a:chOff x="3090432" y="5032180"/>
            <a:chExt cx="532796" cy="607724"/>
          </a:xfrm>
          <a:solidFill>
            <a:schemeClr val="accent1"/>
          </a:solidFill>
        </p:grpSpPr>
        <p:sp>
          <p:nvSpPr>
            <p:cNvPr id="18" name="Forme libre 264">
              <a:extLst>
                <a:ext uri="{FF2B5EF4-FFF2-40B4-BE49-F238E27FC236}">
                  <a16:creationId xmlns:a16="http://schemas.microsoft.com/office/drawing/2014/main" id="{F07EE6B4-2D30-BA99-9C6A-C237F0B223EA}"/>
                </a:ext>
              </a:extLst>
            </p:cNvPr>
            <p:cNvSpPr/>
            <p:nvPr/>
          </p:nvSpPr>
          <p:spPr>
            <a:xfrm>
              <a:off x="3090432" y="5032180"/>
              <a:ext cx="532796" cy="607724"/>
            </a:xfrm>
            <a:custGeom>
              <a:avLst/>
              <a:gdLst>
                <a:gd name="connsiteX0" fmla="*/ 510188 w 532796"/>
                <a:gd name="connsiteY0" fmla="*/ 436098 h 607724"/>
                <a:gd name="connsiteX1" fmla="*/ 528007 w 532796"/>
                <a:gd name="connsiteY1" fmla="*/ 361071 h 607724"/>
                <a:gd name="connsiteX2" fmla="*/ 529883 w 532796"/>
                <a:gd name="connsiteY2" fmla="*/ 205388 h 607724"/>
                <a:gd name="connsiteX3" fmla="*/ 520505 w 532796"/>
                <a:gd name="connsiteY3" fmla="*/ 74090 h 607724"/>
                <a:gd name="connsiteX4" fmla="*/ 477364 w 532796"/>
                <a:gd name="connsiteY4" fmla="*/ 8441 h 607724"/>
                <a:gd name="connsiteX5" fmla="*/ 424844 w 532796"/>
                <a:gd name="connsiteY5" fmla="*/ 0 h 607724"/>
                <a:gd name="connsiteX6" fmla="*/ 116293 w 532796"/>
                <a:gd name="connsiteY6" fmla="*/ 0 h 607724"/>
                <a:gd name="connsiteX7" fmla="*/ 25322 w 532796"/>
                <a:gd name="connsiteY7" fmla="*/ 25322 h 607724"/>
                <a:gd name="connsiteX8" fmla="*/ 0 w 532796"/>
                <a:gd name="connsiteY8" fmla="*/ 110666 h 607724"/>
                <a:gd name="connsiteX9" fmla="*/ 938 w 532796"/>
                <a:gd name="connsiteY9" fmla="*/ 113479 h 607724"/>
                <a:gd name="connsiteX10" fmla="*/ 938 w 532796"/>
                <a:gd name="connsiteY10" fmla="*/ 135050 h 607724"/>
                <a:gd name="connsiteX11" fmla="*/ 5627 w 532796"/>
                <a:gd name="connsiteY11" fmla="*/ 392958 h 607724"/>
                <a:gd name="connsiteX12" fmla="*/ 73152 w 532796"/>
                <a:gd name="connsiteY12" fmla="*/ 465172 h 607724"/>
                <a:gd name="connsiteX13" fmla="*/ 189445 w 532796"/>
                <a:gd name="connsiteY13" fmla="*/ 472674 h 607724"/>
                <a:gd name="connsiteX14" fmla="*/ 259783 w 532796"/>
                <a:gd name="connsiteY14" fmla="*/ 604911 h 607724"/>
                <a:gd name="connsiteX15" fmla="*/ 264473 w 532796"/>
                <a:gd name="connsiteY15" fmla="*/ 607724 h 607724"/>
                <a:gd name="connsiteX16" fmla="*/ 264473 w 532796"/>
                <a:gd name="connsiteY16" fmla="*/ 607724 h 607724"/>
                <a:gd name="connsiteX17" fmla="*/ 269162 w 532796"/>
                <a:gd name="connsiteY17" fmla="*/ 604911 h 607724"/>
                <a:gd name="connsiteX18" fmla="*/ 301986 w 532796"/>
                <a:gd name="connsiteY18" fmla="*/ 535510 h 607724"/>
                <a:gd name="connsiteX19" fmla="*/ 333873 w 532796"/>
                <a:gd name="connsiteY19" fmla="*/ 467985 h 607724"/>
                <a:gd name="connsiteX20" fmla="*/ 422969 w 532796"/>
                <a:gd name="connsiteY20" fmla="*/ 467047 h 607724"/>
                <a:gd name="connsiteX21" fmla="*/ 510188 w 532796"/>
                <a:gd name="connsiteY21" fmla="*/ 436098 h 607724"/>
                <a:gd name="connsiteX22" fmla="*/ 479239 w 532796"/>
                <a:gd name="connsiteY22" fmla="*/ 53457 h 607724"/>
                <a:gd name="connsiteX23" fmla="*/ 482991 w 532796"/>
                <a:gd name="connsiteY23" fmla="*/ 45017 h 607724"/>
                <a:gd name="connsiteX24" fmla="*/ 488618 w 532796"/>
                <a:gd name="connsiteY24" fmla="*/ 30011 h 607724"/>
                <a:gd name="connsiteX25" fmla="*/ 490494 w 532796"/>
                <a:gd name="connsiteY25" fmla="*/ 32825 h 607724"/>
                <a:gd name="connsiteX26" fmla="*/ 481115 w 532796"/>
                <a:gd name="connsiteY26" fmla="*/ 56271 h 607724"/>
                <a:gd name="connsiteX27" fmla="*/ 479239 w 532796"/>
                <a:gd name="connsiteY27" fmla="*/ 53457 h 607724"/>
                <a:gd name="connsiteX28" fmla="*/ 494245 w 532796"/>
                <a:gd name="connsiteY28" fmla="*/ 36576 h 607724"/>
                <a:gd name="connsiteX29" fmla="*/ 497996 w 532796"/>
                <a:gd name="connsiteY29" fmla="*/ 43141 h 607724"/>
                <a:gd name="connsiteX30" fmla="*/ 489556 w 532796"/>
                <a:gd name="connsiteY30" fmla="*/ 60960 h 607724"/>
                <a:gd name="connsiteX31" fmla="*/ 486742 w 532796"/>
                <a:gd name="connsiteY31" fmla="*/ 58146 h 607724"/>
                <a:gd name="connsiteX32" fmla="*/ 485804 w 532796"/>
                <a:gd name="connsiteY32" fmla="*/ 57209 h 607724"/>
                <a:gd name="connsiteX33" fmla="*/ 494245 w 532796"/>
                <a:gd name="connsiteY33" fmla="*/ 36576 h 607724"/>
                <a:gd name="connsiteX34" fmla="*/ 501748 w 532796"/>
                <a:gd name="connsiteY34" fmla="*/ 48768 h 607724"/>
                <a:gd name="connsiteX35" fmla="*/ 503623 w 532796"/>
                <a:gd name="connsiteY35" fmla="*/ 52519 h 607724"/>
                <a:gd name="connsiteX36" fmla="*/ 497058 w 532796"/>
                <a:gd name="connsiteY36" fmla="*/ 66587 h 607724"/>
                <a:gd name="connsiteX37" fmla="*/ 494245 w 532796"/>
                <a:gd name="connsiteY37" fmla="*/ 63774 h 607724"/>
                <a:gd name="connsiteX38" fmla="*/ 501748 w 532796"/>
                <a:gd name="connsiteY38" fmla="*/ 48768 h 607724"/>
                <a:gd name="connsiteX39" fmla="*/ 507375 w 532796"/>
                <a:gd name="connsiteY39" fmla="*/ 62836 h 607724"/>
                <a:gd name="connsiteX40" fmla="*/ 502686 w 532796"/>
                <a:gd name="connsiteY40" fmla="*/ 73152 h 607724"/>
                <a:gd name="connsiteX41" fmla="*/ 500810 w 532796"/>
                <a:gd name="connsiteY41" fmla="*/ 71276 h 607724"/>
                <a:gd name="connsiteX42" fmla="*/ 505499 w 532796"/>
                <a:gd name="connsiteY42" fmla="*/ 59084 h 607724"/>
                <a:gd name="connsiteX43" fmla="*/ 507375 w 532796"/>
                <a:gd name="connsiteY43" fmla="*/ 62836 h 607724"/>
                <a:gd name="connsiteX44" fmla="*/ 509250 w 532796"/>
                <a:gd name="connsiteY44" fmla="*/ 69401 h 607724"/>
                <a:gd name="connsiteX45" fmla="*/ 511126 w 532796"/>
                <a:gd name="connsiteY45" fmla="*/ 75028 h 607724"/>
                <a:gd name="connsiteX46" fmla="*/ 508313 w 532796"/>
                <a:gd name="connsiteY46" fmla="*/ 80655 h 607724"/>
                <a:gd name="connsiteX47" fmla="*/ 505499 w 532796"/>
                <a:gd name="connsiteY47" fmla="*/ 76903 h 607724"/>
                <a:gd name="connsiteX48" fmla="*/ 509250 w 532796"/>
                <a:gd name="connsiteY48" fmla="*/ 69401 h 607724"/>
                <a:gd name="connsiteX49" fmla="*/ 515815 w 532796"/>
                <a:gd name="connsiteY49" fmla="*/ 94722 h 607724"/>
                <a:gd name="connsiteX50" fmla="*/ 514878 w 532796"/>
                <a:gd name="connsiteY50" fmla="*/ 93785 h 607724"/>
                <a:gd name="connsiteX51" fmla="*/ 514878 w 532796"/>
                <a:gd name="connsiteY51" fmla="*/ 92847 h 607724"/>
                <a:gd name="connsiteX52" fmla="*/ 515815 w 532796"/>
                <a:gd name="connsiteY52" fmla="*/ 94722 h 607724"/>
                <a:gd name="connsiteX53" fmla="*/ 513002 w 532796"/>
                <a:gd name="connsiteY53" fmla="*/ 82530 h 607724"/>
                <a:gd name="connsiteX54" fmla="*/ 513940 w 532796"/>
                <a:gd name="connsiteY54" fmla="*/ 86282 h 607724"/>
                <a:gd name="connsiteX55" fmla="*/ 513002 w 532796"/>
                <a:gd name="connsiteY55" fmla="*/ 89095 h 607724"/>
                <a:gd name="connsiteX56" fmla="*/ 511126 w 532796"/>
                <a:gd name="connsiteY56" fmla="*/ 86282 h 607724"/>
                <a:gd name="connsiteX57" fmla="*/ 513002 w 532796"/>
                <a:gd name="connsiteY57" fmla="*/ 82530 h 607724"/>
                <a:gd name="connsiteX58" fmla="*/ 484866 w 532796"/>
                <a:gd name="connsiteY58" fmla="*/ 25322 h 607724"/>
                <a:gd name="connsiteX59" fmla="*/ 478302 w 532796"/>
                <a:gd name="connsiteY59" fmla="*/ 43141 h 607724"/>
                <a:gd name="connsiteX60" fmla="*/ 474550 w 532796"/>
                <a:gd name="connsiteY60" fmla="*/ 50644 h 607724"/>
                <a:gd name="connsiteX61" fmla="*/ 467985 w 532796"/>
                <a:gd name="connsiteY61" fmla="*/ 47830 h 607724"/>
                <a:gd name="connsiteX62" fmla="*/ 479239 w 532796"/>
                <a:gd name="connsiteY62" fmla="*/ 20633 h 607724"/>
                <a:gd name="connsiteX63" fmla="*/ 484866 w 532796"/>
                <a:gd name="connsiteY63" fmla="*/ 25322 h 607724"/>
                <a:gd name="connsiteX64" fmla="*/ 475488 w 532796"/>
                <a:gd name="connsiteY64" fmla="*/ 18757 h 607724"/>
                <a:gd name="connsiteX65" fmla="*/ 464234 w 532796"/>
                <a:gd name="connsiteY65" fmla="*/ 46892 h 607724"/>
                <a:gd name="connsiteX66" fmla="*/ 459545 w 532796"/>
                <a:gd name="connsiteY66" fmla="*/ 45017 h 607724"/>
                <a:gd name="connsiteX67" fmla="*/ 468923 w 532796"/>
                <a:gd name="connsiteY67" fmla="*/ 15006 h 607724"/>
                <a:gd name="connsiteX68" fmla="*/ 473612 w 532796"/>
                <a:gd name="connsiteY68" fmla="*/ 16881 h 607724"/>
                <a:gd name="connsiteX69" fmla="*/ 475488 w 532796"/>
                <a:gd name="connsiteY69" fmla="*/ 18757 h 607724"/>
                <a:gd name="connsiteX70" fmla="*/ 135988 w 532796"/>
                <a:gd name="connsiteY70" fmla="*/ 39390 h 607724"/>
                <a:gd name="connsiteX71" fmla="*/ 135988 w 532796"/>
                <a:gd name="connsiteY71" fmla="*/ 9378 h 607724"/>
                <a:gd name="connsiteX72" fmla="*/ 139739 w 532796"/>
                <a:gd name="connsiteY72" fmla="*/ 9378 h 607724"/>
                <a:gd name="connsiteX73" fmla="*/ 139739 w 532796"/>
                <a:gd name="connsiteY73" fmla="*/ 39390 h 607724"/>
                <a:gd name="connsiteX74" fmla="*/ 135988 w 532796"/>
                <a:gd name="connsiteY74" fmla="*/ 39390 h 607724"/>
                <a:gd name="connsiteX75" fmla="*/ 131298 w 532796"/>
                <a:gd name="connsiteY75" fmla="*/ 39390 h 607724"/>
                <a:gd name="connsiteX76" fmla="*/ 123796 w 532796"/>
                <a:gd name="connsiteY76" fmla="*/ 39390 h 607724"/>
                <a:gd name="connsiteX77" fmla="*/ 125671 w 532796"/>
                <a:gd name="connsiteY77" fmla="*/ 8441 h 607724"/>
                <a:gd name="connsiteX78" fmla="*/ 131298 w 532796"/>
                <a:gd name="connsiteY78" fmla="*/ 8441 h 607724"/>
                <a:gd name="connsiteX79" fmla="*/ 131298 w 532796"/>
                <a:gd name="connsiteY79" fmla="*/ 39390 h 607724"/>
                <a:gd name="connsiteX80" fmla="*/ 144428 w 532796"/>
                <a:gd name="connsiteY80" fmla="*/ 9378 h 607724"/>
                <a:gd name="connsiteX81" fmla="*/ 150055 w 532796"/>
                <a:gd name="connsiteY81" fmla="*/ 9378 h 607724"/>
                <a:gd name="connsiteX82" fmla="*/ 148180 w 532796"/>
                <a:gd name="connsiteY82" fmla="*/ 39390 h 607724"/>
                <a:gd name="connsiteX83" fmla="*/ 143490 w 532796"/>
                <a:gd name="connsiteY83" fmla="*/ 39390 h 607724"/>
                <a:gd name="connsiteX84" fmla="*/ 143490 w 532796"/>
                <a:gd name="connsiteY84" fmla="*/ 9378 h 607724"/>
                <a:gd name="connsiteX85" fmla="*/ 154745 w 532796"/>
                <a:gd name="connsiteY85" fmla="*/ 9378 h 607724"/>
                <a:gd name="connsiteX86" fmla="*/ 159434 w 532796"/>
                <a:gd name="connsiteY86" fmla="*/ 9378 h 607724"/>
                <a:gd name="connsiteX87" fmla="*/ 158496 w 532796"/>
                <a:gd name="connsiteY87" fmla="*/ 39390 h 607724"/>
                <a:gd name="connsiteX88" fmla="*/ 152869 w 532796"/>
                <a:gd name="connsiteY88" fmla="*/ 39390 h 607724"/>
                <a:gd name="connsiteX89" fmla="*/ 154745 w 532796"/>
                <a:gd name="connsiteY89" fmla="*/ 9378 h 607724"/>
                <a:gd name="connsiteX90" fmla="*/ 164123 w 532796"/>
                <a:gd name="connsiteY90" fmla="*/ 9378 h 607724"/>
                <a:gd name="connsiteX91" fmla="*/ 169750 w 532796"/>
                <a:gd name="connsiteY91" fmla="*/ 9378 h 607724"/>
                <a:gd name="connsiteX92" fmla="*/ 166937 w 532796"/>
                <a:gd name="connsiteY92" fmla="*/ 38452 h 607724"/>
                <a:gd name="connsiteX93" fmla="*/ 163185 w 532796"/>
                <a:gd name="connsiteY93" fmla="*/ 38452 h 607724"/>
                <a:gd name="connsiteX94" fmla="*/ 164123 w 532796"/>
                <a:gd name="connsiteY94" fmla="*/ 9378 h 607724"/>
                <a:gd name="connsiteX95" fmla="*/ 175377 w 532796"/>
                <a:gd name="connsiteY95" fmla="*/ 9378 h 607724"/>
                <a:gd name="connsiteX96" fmla="*/ 179129 w 532796"/>
                <a:gd name="connsiteY96" fmla="*/ 9378 h 607724"/>
                <a:gd name="connsiteX97" fmla="*/ 178191 w 532796"/>
                <a:gd name="connsiteY97" fmla="*/ 38452 h 607724"/>
                <a:gd name="connsiteX98" fmla="*/ 172564 w 532796"/>
                <a:gd name="connsiteY98" fmla="*/ 38452 h 607724"/>
                <a:gd name="connsiteX99" fmla="*/ 175377 w 532796"/>
                <a:gd name="connsiteY99" fmla="*/ 9378 h 607724"/>
                <a:gd name="connsiteX100" fmla="*/ 183818 w 532796"/>
                <a:gd name="connsiteY100" fmla="*/ 9378 h 607724"/>
                <a:gd name="connsiteX101" fmla="*/ 188507 w 532796"/>
                <a:gd name="connsiteY101" fmla="*/ 9378 h 607724"/>
                <a:gd name="connsiteX102" fmla="*/ 188507 w 532796"/>
                <a:gd name="connsiteY102" fmla="*/ 38452 h 607724"/>
                <a:gd name="connsiteX103" fmla="*/ 182880 w 532796"/>
                <a:gd name="connsiteY103" fmla="*/ 38452 h 607724"/>
                <a:gd name="connsiteX104" fmla="*/ 183818 w 532796"/>
                <a:gd name="connsiteY104" fmla="*/ 9378 h 607724"/>
                <a:gd name="connsiteX105" fmla="*/ 193196 w 532796"/>
                <a:gd name="connsiteY105" fmla="*/ 9378 h 607724"/>
                <a:gd name="connsiteX106" fmla="*/ 198823 w 532796"/>
                <a:gd name="connsiteY106" fmla="*/ 9378 h 607724"/>
                <a:gd name="connsiteX107" fmla="*/ 198823 w 532796"/>
                <a:gd name="connsiteY107" fmla="*/ 38452 h 607724"/>
                <a:gd name="connsiteX108" fmla="*/ 193196 w 532796"/>
                <a:gd name="connsiteY108" fmla="*/ 38452 h 607724"/>
                <a:gd name="connsiteX109" fmla="*/ 193196 w 532796"/>
                <a:gd name="connsiteY109" fmla="*/ 9378 h 607724"/>
                <a:gd name="connsiteX110" fmla="*/ 203513 w 532796"/>
                <a:gd name="connsiteY110" fmla="*/ 9378 h 607724"/>
                <a:gd name="connsiteX111" fmla="*/ 210078 w 532796"/>
                <a:gd name="connsiteY111" fmla="*/ 9378 h 607724"/>
                <a:gd name="connsiteX112" fmla="*/ 211953 w 532796"/>
                <a:gd name="connsiteY112" fmla="*/ 38452 h 607724"/>
                <a:gd name="connsiteX113" fmla="*/ 203513 w 532796"/>
                <a:gd name="connsiteY113" fmla="*/ 38452 h 607724"/>
                <a:gd name="connsiteX114" fmla="*/ 203513 w 532796"/>
                <a:gd name="connsiteY114" fmla="*/ 9378 h 607724"/>
                <a:gd name="connsiteX115" fmla="*/ 216642 w 532796"/>
                <a:gd name="connsiteY115" fmla="*/ 38452 h 607724"/>
                <a:gd name="connsiteX116" fmla="*/ 214767 w 532796"/>
                <a:gd name="connsiteY116" fmla="*/ 9378 h 607724"/>
                <a:gd name="connsiteX117" fmla="*/ 222270 w 532796"/>
                <a:gd name="connsiteY117" fmla="*/ 9378 h 607724"/>
                <a:gd name="connsiteX118" fmla="*/ 222270 w 532796"/>
                <a:gd name="connsiteY118" fmla="*/ 38452 h 607724"/>
                <a:gd name="connsiteX119" fmla="*/ 216642 w 532796"/>
                <a:gd name="connsiteY119" fmla="*/ 38452 h 607724"/>
                <a:gd name="connsiteX120" fmla="*/ 226959 w 532796"/>
                <a:gd name="connsiteY120" fmla="*/ 38452 h 607724"/>
                <a:gd name="connsiteX121" fmla="*/ 226959 w 532796"/>
                <a:gd name="connsiteY121" fmla="*/ 9378 h 607724"/>
                <a:gd name="connsiteX122" fmla="*/ 230710 w 532796"/>
                <a:gd name="connsiteY122" fmla="*/ 9378 h 607724"/>
                <a:gd name="connsiteX123" fmla="*/ 230710 w 532796"/>
                <a:gd name="connsiteY123" fmla="*/ 38452 h 607724"/>
                <a:gd name="connsiteX124" fmla="*/ 226959 w 532796"/>
                <a:gd name="connsiteY124" fmla="*/ 38452 h 607724"/>
                <a:gd name="connsiteX125" fmla="*/ 235399 w 532796"/>
                <a:gd name="connsiteY125" fmla="*/ 9378 h 607724"/>
                <a:gd name="connsiteX126" fmla="*/ 239151 w 532796"/>
                <a:gd name="connsiteY126" fmla="*/ 9378 h 607724"/>
                <a:gd name="connsiteX127" fmla="*/ 239151 w 532796"/>
                <a:gd name="connsiteY127" fmla="*/ 38452 h 607724"/>
                <a:gd name="connsiteX128" fmla="*/ 234462 w 532796"/>
                <a:gd name="connsiteY128" fmla="*/ 38452 h 607724"/>
                <a:gd name="connsiteX129" fmla="*/ 235399 w 532796"/>
                <a:gd name="connsiteY129" fmla="*/ 9378 h 607724"/>
                <a:gd name="connsiteX130" fmla="*/ 243840 w 532796"/>
                <a:gd name="connsiteY130" fmla="*/ 9378 h 607724"/>
                <a:gd name="connsiteX131" fmla="*/ 250405 w 532796"/>
                <a:gd name="connsiteY131" fmla="*/ 9378 h 607724"/>
                <a:gd name="connsiteX132" fmla="*/ 250405 w 532796"/>
                <a:gd name="connsiteY132" fmla="*/ 38452 h 607724"/>
                <a:gd name="connsiteX133" fmla="*/ 243840 w 532796"/>
                <a:gd name="connsiteY133" fmla="*/ 38452 h 607724"/>
                <a:gd name="connsiteX134" fmla="*/ 243840 w 532796"/>
                <a:gd name="connsiteY134" fmla="*/ 9378 h 607724"/>
                <a:gd name="connsiteX135" fmla="*/ 255094 w 532796"/>
                <a:gd name="connsiteY135" fmla="*/ 9378 h 607724"/>
                <a:gd name="connsiteX136" fmla="*/ 259783 w 532796"/>
                <a:gd name="connsiteY136" fmla="*/ 9378 h 607724"/>
                <a:gd name="connsiteX137" fmla="*/ 259783 w 532796"/>
                <a:gd name="connsiteY137" fmla="*/ 38452 h 607724"/>
                <a:gd name="connsiteX138" fmla="*/ 255094 w 532796"/>
                <a:gd name="connsiteY138" fmla="*/ 38452 h 607724"/>
                <a:gd name="connsiteX139" fmla="*/ 255094 w 532796"/>
                <a:gd name="connsiteY139" fmla="*/ 9378 h 607724"/>
                <a:gd name="connsiteX140" fmla="*/ 265410 w 532796"/>
                <a:gd name="connsiteY140" fmla="*/ 9378 h 607724"/>
                <a:gd name="connsiteX141" fmla="*/ 269162 w 532796"/>
                <a:gd name="connsiteY141" fmla="*/ 9378 h 607724"/>
                <a:gd name="connsiteX142" fmla="*/ 269162 w 532796"/>
                <a:gd name="connsiteY142" fmla="*/ 11254 h 607724"/>
                <a:gd name="connsiteX143" fmla="*/ 269162 w 532796"/>
                <a:gd name="connsiteY143" fmla="*/ 38452 h 607724"/>
                <a:gd name="connsiteX144" fmla="*/ 265410 w 532796"/>
                <a:gd name="connsiteY144" fmla="*/ 38452 h 607724"/>
                <a:gd name="connsiteX145" fmla="*/ 265410 w 532796"/>
                <a:gd name="connsiteY145" fmla="*/ 9378 h 607724"/>
                <a:gd name="connsiteX146" fmla="*/ 272913 w 532796"/>
                <a:gd name="connsiteY146" fmla="*/ 38452 h 607724"/>
                <a:gd name="connsiteX147" fmla="*/ 272913 w 532796"/>
                <a:gd name="connsiteY147" fmla="*/ 11254 h 607724"/>
                <a:gd name="connsiteX148" fmla="*/ 272913 w 532796"/>
                <a:gd name="connsiteY148" fmla="*/ 9378 h 607724"/>
                <a:gd name="connsiteX149" fmla="*/ 278540 w 532796"/>
                <a:gd name="connsiteY149" fmla="*/ 9378 h 607724"/>
                <a:gd name="connsiteX150" fmla="*/ 278540 w 532796"/>
                <a:gd name="connsiteY150" fmla="*/ 38452 h 607724"/>
                <a:gd name="connsiteX151" fmla="*/ 272913 w 532796"/>
                <a:gd name="connsiteY151" fmla="*/ 38452 h 607724"/>
                <a:gd name="connsiteX152" fmla="*/ 283230 w 532796"/>
                <a:gd name="connsiteY152" fmla="*/ 9378 h 607724"/>
                <a:gd name="connsiteX153" fmla="*/ 288857 w 532796"/>
                <a:gd name="connsiteY153" fmla="*/ 9378 h 607724"/>
                <a:gd name="connsiteX154" fmla="*/ 288857 w 532796"/>
                <a:gd name="connsiteY154" fmla="*/ 38452 h 607724"/>
                <a:gd name="connsiteX155" fmla="*/ 283230 w 532796"/>
                <a:gd name="connsiteY155" fmla="*/ 38452 h 607724"/>
                <a:gd name="connsiteX156" fmla="*/ 283230 w 532796"/>
                <a:gd name="connsiteY156" fmla="*/ 9378 h 607724"/>
                <a:gd name="connsiteX157" fmla="*/ 294484 w 532796"/>
                <a:gd name="connsiteY157" fmla="*/ 9378 h 607724"/>
                <a:gd name="connsiteX158" fmla="*/ 301049 w 532796"/>
                <a:gd name="connsiteY158" fmla="*/ 9378 h 607724"/>
                <a:gd name="connsiteX159" fmla="*/ 301049 w 532796"/>
                <a:gd name="connsiteY159" fmla="*/ 38452 h 607724"/>
                <a:gd name="connsiteX160" fmla="*/ 294484 w 532796"/>
                <a:gd name="connsiteY160" fmla="*/ 38452 h 607724"/>
                <a:gd name="connsiteX161" fmla="*/ 294484 w 532796"/>
                <a:gd name="connsiteY161" fmla="*/ 9378 h 607724"/>
                <a:gd name="connsiteX162" fmla="*/ 305738 w 532796"/>
                <a:gd name="connsiteY162" fmla="*/ 9378 h 607724"/>
                <a:gd name="connsiteX163" fmla="*/ 310427 w 532796"/>
                <a:gd name="connsiteY163" fmla="*/ 9378 h 607724"/>
                <a:gd name="connsiteX164" fmla="*/ 310427 w 532796"/>
                <a:gd name="connsiteY164" fmla="*/ 38452 h 607724"/>
                <a:gd name="connsiteX165" fmla="*/ 305738 w 532796"/>
                <a:gd name="connsiteY165" fmla="*/ 38452 h 607724"/>
                <a:gd name="connsiteX166" fmla="*/ 305738 w 532796"/>
                <a:gd name="connsiteY166" fmla="*/ 9378 h 607724"/>
                <a:gd name="connsiteX167" fmla="*/ 315116 w 532796"/>
                <a:gd name="connsiteY167" fmla="*/ 9378 h 607724"/>
                <a:gd name="connsiteX168" fmla="*/ 320743 w 532796"/>
                <a:gd name="connsiteY168" fmla="*/ 9378 h 607724"/>
                <a:gd name="connsiteX169" fmla="*/ 320743 w 532796"/>
                <a:gd name="connsiteY169" fmla="*/ 38452 h 607724"/>
                <a:gd name="connsiteX170" fmla="*/ 315116 w 532796"/>
                <a:gd name="connsiteY170" fmla="*/ 38452 h 607724"/>
                <a:gd name="connsiteX171" fmla="*/ 315116 w 532796"/>
                <a:gd name="connsiteY171" fmla="*/ 9378 h 607724"/>
                <a:gd name="connsiteX172" fmla="*/ 324495 w 532796"/>
                <a:gd name="connsiteY172" fmla="*/ 9378 h 607724"/>
                <a:gd name="connsiteX173" fmla="*/ 331998 w 532796"/>
                <a:gd name="connsiteY173" fmla="*/ 9378 h 607724"/>
                <a:gd name="connsiteX174" fmla="*/ 331998 w 532796"/>
                <a:gd name="connsiteY174" fmla="*/ 38452 h 607724"/>
                <a:gd name="connsiteX175" fmla="*/ 324495 w 532796"/>
                <a:gd name="connsiteY175" fmla="*/ 38452 h 607724"/>
                <a:gd name="connsiteX176" fmla="*/ 324495 w 532796"/>
                <a:gd name="connsiteY176" fmla="*/ 9378 h 607724"/>
                <a:gd name="connsiteX177" fmla="*/ 336687 w 532796"/>
                <a:gd name="connsiteY177" fmla="*/ 9378 h 607724"/>
                <a:gd name="connsiteX178" fmla="*/ 343252 w 532796"/>
                <a:gd name="connsiteY178" fmla="*/ 9378 h 607724"/>
                <a:gd name="connsiteX179" fmla="*/ 343252 w 532796"/>
                <a:gd name="connsiteY179" fmla="*/ 38452 h 607724"/>
                <a:gd name="connsiteX180" fmla="*/ 336687 w 532796"/>
                <a:gd name="connsiteY180" fmla="*/ 38452 h 607724"/>
                <a:gd name="connsiteX181" fmla="*/ 336687 w 532796"/>
                <a:gd name="connsiteY181" fmla="*/ 9378 h 607724"/>
                <a:gd name="connsiteX182" fmla="*/ 347941 w 532796"/>
                <a:gd name="connsiteY182" fmla="*/ 9378 h 607724"/>
                <a:gd name="connsiteX183" fmla="*/ 351692 w 532796"/>
                <a:gd name="connsiteY183" fmla="*/ 9378 h 607724"/>
                <a:gd name="connsiteX184" fmla="*/ 352630 w 532796"/>
                <a:gd name="connsiteY184" fmla="*/ 38452 h 607724"/>
                <a:gd name="connsiteX185" fmla="*/ 347941 w 532796"/>
                <a:gd name="connsiteY185" fmla="*/ 38452 h 607724"/>
                <a:gd name="connsiteX186" fmla="*/ 347941 w 532796"/>
                <a:gd name="connsiteY186" fmla="*/ 9378 h 607724"/>
                <a:gd name="connsiteX187" fmla="*/ 356382 w 532796"/>
                <a:gd name="connsiteY187" fmla="*/ 9378 h 607724"/>
                <a:gd name="connsiteX188" fmla="*/ 362009 w 532796"/>
                <a:gd name="connsiteY188" fmla="*/ 9378 h 607724"/>
                <a:gd name="connsiteX189" fmla="*/ 362946 w 532796"/>
                <a:gd name="connsiteY189" fmla="*/ 38452 h 607724"/>
                <a:gd name="connsiteX190" fmla="*/ 357319 w 532796"/>
                <a:gd name="connsiteY190" fmla="*/ 38452 h 607724"/>
                <a:gd name="connsiteX191" fmla="*/ 356382 w 532796"/>
                <a:gd name="connsiteY191" fmla="*/ 9378 h 607724"/>
                <a:gd name="connsiteX192" fmla="*/ 367636 w 532796"/>
                <a:gd name="connsiteY192" fmla="*/ 38452 h 607724"/>
                <a:gd name="connsiteX193" fmla="*/ 366698 w 532796"/>
                <a:gd name="connsiteY193" fmla="*/ 9378 h 607724"/>
                <a:gd name="connsiteX194" fmla="*/ 372325 w 532796"/>
                <a:gd name="connsiteY194" fmla="*/ 9378 h 607724"/>
                <a:gd name="connsiteX195" fmla="*/ 373263 w 532796"/>
                <a:gd name="connsiteY195" fmla="*/ 38452 h 607724"/>
                <a:gd name="connsiteX196" fmla="*/ 367636 w 532796"/>
                <a:gd name="connsiteY196" fmla="*/ 38452 h 607724"/>
                <a:gd name="connsiteX197" fmla="*/ 378890 w 532796"/>
                <a:gd name="connsiteY197" fmla="*/ 38452 h 607724"/>
                <a:gd name="connsiteX198" fmla="*/ 377952 w 532796"/>
                <a:gd name="connsiteY198" fmla="*/ 9378 h 607724"/>
                <a:gd name="connsiteX199" fmla="*/ 385455 w 532796"/>
                <a:gd name="connsiteY199" fmla="*/ 9378 h 607724"/>
                <a:gd name="connsiteX200" fmla="*/ 385455 w 532796"/>
                <a:gd name="connsiteY200" fmla="*/ 31887 h 607724"/>
                <a:gd name="connsiteX201" fmla="*/ 386393 w 532796"/>
                <a:gd name="connsiteY201" fmla="*/ 38452 h 607724"/>
                <a:gd name="connsiteX202" fmla="*/ 378890 w 532796"/>
                <a:gd name="connsiteY202" fmla="*/ 38452 h 607724"/>
                <a:gd name="connsiteX203" fmla="*/ 390144 w 532796"/>
                <a:gd name="connsiteY203" fmla="*/ 38452 h 607724"/>
                <a:gd name="connsiteX204" fmla="*/ 389206 w 532796"/>
                <a:gd name="connsiteY204" fmla="*/ 31887 h 607724"/>
                <a:gd name="connsiteX205" fmla="*/ 389206 w 532796"/>
                <a:gd name="connsiteY205" fmla="*/ 9378 h 607724"/>
                <a:gd name="connsiteX206" fmla="*/ 394833 w 532796"/>
                <a:gd name="connsiteY206" fmla="*/ 9378 h 607724"/>
                <a:gd name="connsiteX207" fmla="*/ 395771 w 532796"/>
                <a:gd name="connsiteY207" fmla="*/ 38452 h 607724"/>
                <a:gd name="connsiteX208" fmla="*/ 392020 w 532796"/>
                <a:gd name="connsiteY208" fmla="*/ 38452 h 607724"/>
                <a:gd name="connsiteX209" fmla="*/ 390144 w 532796"/>
                <a:gd name="connsiteY209" fmla="*/ 38452 h 607724"/>
                <a:gd name="connsiteX210" fmla="*/ 400460 w 532796"/>
                <a:gd name="connsiteY210" fmla="*/ 38452 h 607724"/>
                <a:gd name="connsiteX211" fmla="*/ 399522 w 532796"/>
                <a:gd name="connsiteY211" fmla="*/ 9378 h 607724"/>
                <a:gd name="connsiteX212" fmla="*/ 405150 w 532796"/>
                <a:gd name="connsiteY212" fmla="*/ 9378 h 607724"/>
                <a:gd name="connsiteX213" fmla="*/ 406087 w 532796"/>
                <a:gd name="connsiteY213" fmla="*/ 38452 h 607724"/>
                <a:gd name="connsiteX214" fmla="*/ 400460 w 532796"/>
                <a:gd name="connsiteY214" fmla="*/ 38452 h 607724"/>
                <a:gd name="connsiteX215" fmla="*/ 410777 w 532796"/>
                <a:gd name="connsiteY215" fmla="*/ 38452 h 607724"/>
                <a:gd name="connsiteX216" fmla="*/ 409839 w 532796"/>
                <a:gd name="connsiteY216" fmla="*/ 9378 h 607724"/>
                <a:gd name="connsiteX217" fmla="*/ 415466 w 532796"/>
                <a:gd name="connsiteY217" fmla="*/ 9378 h 607724"/>
                <a:gd name="connsiteX218" fmla="*/ 414528 w 532796"/>
                <a:gd name="connsiteY218" fmla="*/ 38452 h 607724"/>
                <a:gd name="connsiteX219" fmla="*/ 410777 w 532796"/>
                <a:gd name="connsiteY219" fmla="*/ 38452 h 607724"/>
                <a:gd name="connsiteX220" fmla="*/ 420155 w 532796"/>
                <a:gd name="connsiteY220" fmla="*/ 9378 h 607724"/>
                <a:gd name="connsiteX221" fmla="*/ 424844 w 532796"/>
                <a:gd name="connsiteY221" fmla="*/ 9378 h 607724"/>
                <a:gd name="connsiteX222" fmla="*/ 422969 w 532796"/>
                <a:gd name="connsiteY222" fmla="*/ 24384 h 607724"/>
                <a:gd name="connsiteX223" fmla="*/ 421093 w 532796"/>
                <a:gd name="connsiteY223" fmla="*/ 38452 h 607724"/>
                <a:gd name="connsiteX224" fmla="*/ 419217 w 532796"/>
                <a:gd name="connsiteY224" fmla="*/ 38452 h 607724"/>
                <a:gd name="connsiteX225" fmla="*/ 420155 w 532796"/>
                <a:gd name="connsiteY225" fmla="*/ 9378 h 607724"/>
                <a:gd name="connsiteX226" fmla="*/ 424844 w 532796"/>
                <a:gd name="connsiteY226" fmla="*/ 38452 h 607724"/>
                <a:gd name="connsiteX227" fmla="*/ 426720 w 532796"/>
                <a:gd name="connsiteY227" fmla="*/ 25322 h 607724"/>
                <a:gd name="connsiteX228" fmla="*/ 428596 w 532796"/>
                <a:gd name="connsiteY228" fmla="*/ 9378 h 607724"/>
                <a:gd name="connsiteX229" fmla="*/ 436098 w 532796"/>
                <a:gd name="connsiteY229" fmla="*/ 9378 h 607724"/>
                <a:gd name="connsiteX230" fmla="*/ 428596 w 532796"/>
                <a:gd name="connsiteY230" fmla="*/ 39390 h 607724"/>
                <a:gd name="connsiteX231" fmla="*/ 424844 w 532796"/>
                <a:gd name="connsiteY231" fmla="*/ 38452 h 607724"/>
                <a:gd name="connsiteX232" fmla="*/ 440788 w 532796"/>
                <a:gd name="connsiteY232" fmla="*/ 9378 h 607724"/>
                <a:gd name="connsiteX233" fmla="*/ 450166 w 532796"/>
                <a:gd name="connsiteY233" fmla="*/ 10316 h 607724"/>
                <a:gd name="connsiteX234" fmla="*/ 442663 w 532796"/>
                <a:gd name="connsiteY234" fmla="*/ 41265 h 607724"/>
                <a:gd name="connsiteX235" fmla="*/ 433285 w 532796"/>
                <a:gd name="connsiteY235" fmla="*/ 40327 h 607724"/>
                <a:gd name="connsiteX236" fmla="*/ 440788 w 532796"/>
                <a:gd name="connsiteY236" fmla="*/ 9378 h 607724"/>
                <a:gd name="connsiteX237" fmla="*/ 454855 w 532796"/>
                <a:gd name="connsiteY237" fmla="*/ 11254 h 607724"/>
                <a:gd name="connsiteX238" fmla="*/ 464234 w 532796"/>
                <a:gd name="connsiteY238" fmla="*/ 13130 h 607724"/>
                <a:gd name="connsiteX239" fmla="*/ 454855 w 532796"/>
                <a:gd name="connsiteY239" fmla="*/ 43141 h 607724"/>
                <a:gd name="connsiteX240" fmla="*/ 447353 w 532796"/>
                <a:gd name="connsiteY240" fmla="*/ 41265 h 607724"/>
                <a:gd name="connsiteX241" fmla="*/ 454855 w 532796"/>
                <a:gd name="connsiteY241" fmla="*/ 11254 h 607724"/>
                <a:gd name="connsiteX242" fmla="*/ 120982 w 532796"/>
                <a:gd name="connsiteY242" fmla="*/ 9378 h 607724"/>
                <a:gd name="connsiteX243" fmla="*/ 119106 w 532796"/>
                <a:gd name="connsiteY243" fmla="*/ 40327 h 607724"/>
                <a:gd name="connsiteX244" fmla="*/ 115355 w 532796"/>
                <a:gd name="connsiteY244" fmla="*/ 40327 h 607724"/>
                <a:gd name="connsiteX245" fmla="*/ 114417 w 532796"/>
                <a:gd name="connsiteY245" fmla="*/ 8441 h 607724"/>
                <a:gd name="connsiteX246" fmla="*/ 117231 w 532796"/>
                <a:gd name="connsiteY246" fmla="*/ 8441 h 607724"/>
                <a:gd name="connsiteX247" fmla="*/ 120982 w 532796"/>
                <a:gd name="connsiteY247" fmla="*/ 9378 h 607724"/>
                <a:gd name="connsiteX248" fmla="*/ 19695 w 532796"/>
                <a:gd name="connsiteY248" fmla="*/ 50644 h 607724"/>
                <a:gd name="connsiteX249" fmla="*/ 27198 w 532796"/>
                <a:gd name="connsiteY249" fmla="*/ 65649 h 607724"/>
                <a:gd name="connsiteX250" fmla="*/ 27198 w 532796"/>
                <a:gd name="connsiteY250" fmla="*/ 65649 h 607724"/>
                <a:gd name="connsiteX251" fmla="*/ 21570 w 532796"/>
                <a:gd name="connsiteY251" fmla="*/ 58146 h 607724"/>
                <a:gd name="connsiteX252" fmla="*/ 18757 w 532796"/>
                <a:gd name="connsiteY252" fmla="*/ 53457 h 607724"/>
                <a:gd name="connsiteX253" fmla="*/ 19695 w 532796"/>
                <a:gd name="connsiteY253" fmla="*/ 50644 h 607724"/>
                <a:gd name="connsiteX254" fmla="*/ 16881 w 532796"/>
                <a:gd name="connsiteY254" fmla="*/ 60022 h 607724"/>
                <a:gd name="connsiteX255" fmla="*/ 22508 w 532796"/>
                <a:gd name="connsiteY255" fmla="*/ 69401 h 607724"/>
                <a:gd name="connsiteX256" fmla="*/ 21570 w 532796"/>
                <a:gd name="connsiteY256" fmla="*/ 70338 h 607724"/>
                <a:gd name="connsiteX257" fmla="*/ 15006 w 532796"/>
                <a:gd name="connsiteY257" fmla="*/ 63774 h 607724"/>
                <a:gd name="connsiteX258" fmla="*/ 15943 w 532796"/>
                <a:gd name="connsiteY258" fmla="*/ 59084 h 607724"/>
                <a:gd name="connsiteX259" fmla="*/ 16881 w 532796"/>
                <a:gd name="connsiteY259" fmla="*/ 60022 h 607724"/>
                <a:gd name="connsiteX260" fmla="*/ 11254 w 532796"/>
                <a:gd name="connsiteY260" fmla="*/ 80655 h 607724"/>
                <a:gd name="connsiteX261" fmla="*/ 11254 w 532796"/>
                <a:gd name="connsiteY261" fmla="*/ 80655 h 607724"/>
                <a:gd name="connsiteX262" fmla="*/ 11254 w 532796"/>
                <a:gd name="connsiteY262" fmla="*/ 80655 h 607724"/>
                <a:gd name="connsiteX263" fmla="*/ 11254 w 532796"/>
                <a:gd name="connsiteY263" fmla="*/ 80655 h 607724"/>
                <a:gd name="connsiteX264" fmla="*/ 15006 w 532796"/>
                <a:gd name="connsiteY264" fmla="*/ 76903 h 607724"/>
                <a:gd name="connsiteX265" fmla="*/ 12192 w 532796"/>
                <a:gd name="connsiteY265" fmla="*/ 75966 h 607724"/>
                <a:gd name="connsiteX266" fmla="*/ 13130 w 532796"/>
                <a:gd name="connsiteY266" fmla="*/ 69401 h 607724"/>
                <a:gd name="connsiteX267" fmla="*/ 17819 w 532796"/>
                <a:gd name="connsiteY267" fmla="*/ 74090 h 607724"/>
                <a:gd name="connsiteX268" fmla="*/ 15006 w 532796"/>
                <a:gd name="connsiteY268" fmla="*/ 76903 h 607724"/>
                <a:gd name="connsiteX269" fmla="*/ 30949 w 532796"/>
                <a:gd name="connsiteY269" fmla="*/ 63774 h 607724"/>
                <a:gd name="connsiteX270" fmla="*/ 22508 w 532796"/>
                <a:gd name="connsiteY270" fmla="*/ 45017 h 607724"/>
                <a:gd name="connsiteX271" fmla="*/ 23446 w 532796"/>
                <a:gd name="connsiteY271" fmla="*/ 44079 h 607724"/>
                <a:gd name="connsiteX272" fmla="*/ 32825 w 532796"/>
                <a:gd name="connsiteY272" fmla="*/ 62836 h 607724"/>
                <a:gd name="connsiteX273" fmla="*/ 30949 w 532796"/>
                <a:gd name="connsiteY273" fmla="*/ 63774 h 607724"/>
                <a:gd name="connsiteX274" fmla="*/ 36576 w 532796"/>
                <a:gd name="connsiteY274" fmla="*/ 60022 h 607724"/>
                <a:gd name="connsiteX275" fmla="*/ 26260 w 532796"/>
                <a:gd name="connsiteY275" fmla="*/ 39390 h 607724"/>
                <a:gd name="connsiteX276" fmla="*/ 29073 w 532796"/>
                <a:gd name="connsiteY276" fmla="*/ 34700 h 607724"/>
                <a:gd name="connsiteX277" fmla="*/ 39390 w 532796"/>
                <a:gd name="connsiteY277" fmla="*/ 58146 h 607724"/>
                <a:gd name="connsiteX278" fmla="*/ 36576 w 532796"/>
                <a:gd name="connsiteY278" fmla="*/ 60022 h 607724"/>
                <a:gd name="connsiteX279" fmla="*/ 44079 w 532796"/>
                <a:gd name="connsiteY279" fmla="*/ 56271 h 607724"/>
                <a:gd name="connsiteX280" fmla="*/ 32825 w 532796"/>
                <a:gd name="connsiteY280" fmla="*/ 30949 h 607724"/>
                <a:gd name="connsiteX281" fmla="*/ 36576 w 532796"/>
                <a:gd name="connsiteY281" fmla="*/ 28135 h 607724"/>
                <a:gd name="connsiteX282" fmla="*/ 47830 w 532796"/>
                <a:gd name="connsiteY282" fmla="*/ 55333 h 607724"/>
                <a:gd name="connsiteX283" fmla="*/ 44079 w 532796"/>
                <a:gd name="connsiteY283" fmla="*/ 56271 h 607724"/>
                <a:gd name="connsiteX284" fmla="*/ 51582 w 532796"/>
                <a:gd name="connsiteY284" fmla="*/ 53457 h 607724"/>
                <a:gd name="connsiteX285" fmla="*/ 40327 w 532796"/>
                <a:gd name="connsiteY285" fmla="*/ 24384 h 607724"/>
                <a:gd name="connsiteX286" fmla="*/ 43141 w 532796"/>
                <a:gd name="connsiteY286" fmla="*/ 22508 h 607724"/>
                <a:gd name="connsiteX287" fmla="*/ 51582 w 532796"/>
                <a:gd name="connsiteY287" fmla="*/ 53457 h 607724"/>
                <a:gd name="connsiteX288" fmla="*/ 51582 w 532796"/>
                <a:gd name="connsiteY288" fmla="*/ 53457 h 607724"/>
                <a:gd name="connsiteX289" fmla="*/ 57209 w 532796"/>
                <a:gd name="connsiteY289" fmla="*/ 51582 h 607724"/>
                <a:gd name="connsiteX290" fmla="*/ 47830 w 532796"/>
                <a:gd name="connsiteY290" fmla="*/ 20633 h 607724"/>
                <a:gd name="connsiteX291" fmla="*/ 52519 w 532796"/>
                <a:gd name="connsiteY291" fmla="*/ 18757 h 607724"/>
                <a:gd name="connsiteX292" fmla="*/ 60022 w 532796"/>
                <a:gd name="connsiteY292" fmla="*/ 51582 h 607724"/>
                <a:gd name="connsiteX293" fmla="*/ 57209 w 532796"/>
                <a:gd name="connsiteY293" fmla="*/ 51582 h 607724"/>
                <a:gd name="connsiteX294" fmla="*/ 63774 w 532796"/>
                <a:gd name="connsiteY294" fmla="*/ 49706 h 607724"/>
                <a:gd name="connsiteX295" fmla="*/ 56271 w 532796"/>
                <a:gd name="connsiteY295" fmla="*/ 16881 h 607724"/>
                <a:gd name="connsiteX296" fmla="*/ 60960 w 532796"/>
                <a:gd name="connsiteY296" fmla="*/ 15006 h 607724"/>
                <a:gd name="connsiteX297" fmla="*/ 65649 w 532796"/>
                <a:gd name="connsiteY297" fmla="*/ 48768 h 607724"/>
                <a:gd name="connsiteX298" fmla="*/ 64711 w 532796"/>
                <a:gd name="connsiteY298" fmla="*/ 48768 h 607724"/>
                <a:gd name="connsiteX299" fmla="*/ 63774 w 532796"/>
                <a:gd name="connsiteY299" fmla="*/ 49706 h 607724"/>
                <a:gd name="connsiteX300" fmla="*/ 70338 w 532796"/>
                <a:gd name="connsiteY300" fmla="*/ 47830 h 607724"/>
                <a:gd name="connsiteX301" fmla="*/ 65649 w 532796"/>
                <a:gd name="connsiteY301" fmla="*/ 14068 h 607724"/>
                <a:gd name="connsiteX302" fmla="*/ 68463 w 532796"/>
                <a:gd name="connsiteY302" fmla="*/ 13130 h 607724"/>
                <a:gd name="connsiteX303" fmla="*/ 74090 w 532796"/>
                <a:gd name="connsiteY303" fmla="*/ 46892 h 607724"/>
                <a:gd name="connsiteX304" fmla="*/ 70338 w 532796"/>
                <a:gd name="connsiteY304" fmla="*/ 47830 h 607724"/>
                <a:gd name="connsiteX305" fmla="*/ 79717 w 532796"/>
                <a:gd name="connsiteY305" fmla="*/ 45954 h 607724"/>
                <a:gd name="connsiteX306" fmla="*/ 74090 w 532796"/>
                <a:gd name="connsiteY306" fmla="*/ 12192 h 607724"/>
                <a:gd name="connsiteX307" fmla="*/ 80655 w 532796"/>
                <a:gd name="connsiteY307" fmla="*/ 11254 h 607724"/>
                <a:gd name="connsiteX308" fmla="*/ 79717 w 532796"/>
                <a:gd name="connsiteY308" fmla="*/ 45954 h 607724"/>
                <a:gd name="connsiteX309" fmla="*/ 79717 w 532796"/>
                <a:gd name="connsiteY309" fmla="*/ 45954 h 607724"/>
                <a:gd name="connsiteX310" fmla="*/ 84406 w 532796"/>
                <a:gd name="connsiteY310" fmla="*/ 11254 h 607724"/>
                <a:gd name="connsiteX311" fmla="*/ 90033 w 532796"/>
                <a:gd name="connsiteY311" fmla="*/ 10316 h 607724"/>
                <a:gd name="connsiteX312" fmla="*/ 89095 w 532796"/>
                <a:gd name="connsiteY312" fmla="*/ 44079 h 607724"/>
                <a:gd name="connsiteX313" fmla="*/ 84406 w 532796"/>
                <a:gd name="connsiteY313" fmla="*/ 45017 h 607724"/>
                <a:gd name="connsiteX314" fmla="*/ 84406 w 532796"/>
                <a:gd name="connsiteY314" fmla="*/ 11254 h 607724"/>
                <a:gd name="connsiteX315" fmla="*/ 94722 w 532796"/>
                <a:gd name="connsiteY315" fmla="*/ 10316 h 607724"/>
                <a:gd name="connsiteX316" fmla="*/ 100350 w 532796"/>
                <a:gd name="connsiteY316" fmla="*/ 10316 h 607724"/>
                <a:gd name="connsiteX317" fmla="*/ 99412 w 532796"/>
                <a:gd name="connsiteY317" fmla="*/ 43141 h 607724"/>
                <a:gd name="connsiteX318" fmla="*/ 93785 w 532796"/>
                <a:gd name="connsiteY318" fmla="*/ 44079 h 607724"/>
                <a:gd name="connsiteX319" fmla="*/ 94722 w 532796"/>
                <a:gd name="connsiteY319" fmla="*/ 10316 h 607724"/>
                <a:gd name="connsiteX320" fmla="*/ 105039 w 532796"/>
                <a:gd name="connsiteY320" fmla="*/ 9378 h 607724"/>
                <a:gd name="connsiteX321" fmla="*/ 108790 w 532796"/>
                <a:gd name="connsiteY321" fmla="*/ 9378 h 607724"/>
                <a:gd name="connsiteX322" fmla="*/ 109728 w 532796"/>
                <a:gd name="connsiteY322" fmla="*/ 41265 h 607724"/>
                <a:gd name="connsiteX323" fmla="*/ 104101 w 532796"/>
                <a:gd name="connsiteY323" fmla="*/ 42203 h 607724"/>
                <a:gd name="connsiteX324" fmla="*/ 105039 w 532796"/>
                <a:gd name="connsiteY324" fmla="*/ 9378 h 607724"/>
                <a:gd name="connsiteX325" fmla="*/ 422031 w 532796"/>
                <a:gd name="connsiteY325" fmla="*/ 457669 h 607724"/>
                <a:gd name="connsiteX326" fmla="*/ 327308 w 532796"/>
                <a:gd name="connsiteY326" fmla="*/ 459545 h 607724"/>
                <a:gd name="connsiteX327" fmla="*/ 324495 w 532796"/>
                <a:gd name="connsiteY327" fmla="*/ 462358 h 607724"/>
                <a:gd name="connsiteX328" fmla="*/ 291670 w 532796"/>
                <a:gd name="connsiteY328" fmla="*/ 531759 h 607724"/>
                <a:gd name="connsiteX329" fmla="*/ 263535 w 532796"/>
                <a:gd name="connsiteY329" fmla="*/ 591781 h 607724"/>
                <a:gd name="connsiteX330" fmla="*/ 195072 w 532796"/>
                <a:gd name="connsiteY330" fmla="*/ 466110 h 607724"/>
                <a:gd name="connsiteX331" fmla="*/ 191321 w 532796"/>
                <a:gd name="connsiteY331" fmla="*/ 464234 h 607724"/>
                <a:gd name="connsiteX332" fmla="*/ 191321 w 532796"/>
                <a:gd name="connsiteY332" fmla="*/ 464234 h 607724"/>
                <a:gd name="connsiteX333" fmla="*/ 74090 w 532796"/>
                <a:gd name="connsiteY333" fmla="*/ 456731 h 607724"/>
                <a:gd name="connsiteX334" fmla="*/ 14068 w 532796"/>
                <a:gd name="connsiteY334" fmla="*/ 393895 h 607724"/>
                <a:gd name="connsiteX335" fmla="*/ 8441 w 532796"/>
                <a:gd name="connsiteY335" fmla="*/ 134112 h 607724"/>
                <a:gd name="connsiteX336" fmla="*/ 13130 w 532796"/>
                <a:gd name="connsiteY336" fmla="*/ 93785 h 607724"/>
                <a:gd name="connsiteX337" fmla="*/ 66587 w 532796"/>
                <a:gd name="connsiteY337" fmla="*/ 58146 h 607724"/>
                <a:gd name="connsiteX338" fmla="*/ 180066 w 532796"/>
                <a:gd name="connsiteY338" fmla="*/ 47830 h 607724"/>
                <a:gd name="connsiteX339" fmla="*/ 392958 w 532796"/>
                <a:gd name="connsiteY339" fmla="*/ 47830 h 607724"/>
                <a:gd name="connsiteX340" fmla="*/ 482053 w 532796"/>
                <a:gd name="connsiteY340" fmla="*/ 65649 h 607724"/>
                <a:gd name="connsiteX341" fmla="*/ 516753 w 532796"/>
                <a:gd name="connsiteY341" fmla="*/ 122858 h 607724"/>
                <a:gd name="connsiteX342" fmla="*/ 519567 w 532796"/>
                <a:gd name="connsiteY342" fmla="*/ 360133 h 607724"/>
                <a:gd name="connsiteX343" fmla="*/ 422031 w 532796"/>
                <a:gd name="connsiteY343" fmla="*/ 457669 h 607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Lst>
              <a:rect l="l" t="t" r="r" b="b"/>
              <a:pathLst>
                <a:path w="532796" h="607724">
                  <a:moveTo>
                    <a:pt x="510188" y="436098"/>
                  </a:moveTo>
                  <a:cubicBezTo>
                    <a:pt x="527070" y="413590"/>
                    <a:pt x="527070" y="383579"/>
                    <a:pt x="528007" y="361071"/>
                  </a:cubicBezTo>
                  <a:lnTo>
                    <a:pt x="529883" y="205388"/>
                  </a:lnTo>
                  <a:cubicBezTo>
                    <a:pt x="533634" y="200699"/>
                    <a:pt x="536448" y="129423"/>
                    <a:pt x="520505" y="74090"/>
                  </a:cubicBezTo>
                  <a:cubicBezTo>
                    <a:pt x="514878" y="52519"/>
                    <a:pt x="503623" y="22508"/>
                    <a:pt x="477364" y="8441"/>
                  </a:cubicBezTo>
                  <a:cubicBezTo>
                    <a:pt x="460482" y="0"/>
                    <a:pt x="441726" y="0"/>
                    <a:pt x="424844" y="0"/>
                  </a:cubicBezTo>
                  <a:lnTo>
                    <a:pt x="116293" y="0"/>
                  </a:lnTo>
                  <a:cubicBezTo>
                    <a:pt x="82530" y="0"/>
                    <a:pt x="47830" y="1876"/>
                    <a:pt x="25322" y="25322"/>
                  </a:cubicBezTo>
                  <a:cubicBezTo>
                    <a:pt x="3751" y="46892"/>
                    <a:pt x="938" y="79717"/>
                    <a:pt x="0" y="110666"/>
                  </a:cubicBezTo>
                  <a:cubicBezTo>
                    <a:pt x="0" y="111604"/>
                    <a:pt x="0" y="112542"/>
                    <a:pt x="938" y="113479"/>
                  </a:cubicBezTo>
                  <a:cubicBezTo>
                    <a:pt x="0" y="120982"/>
                    <a:pt x="938" y="127547"/>
                    <a:pt x="938" y="135050"/>
                  </a:cubicBezTo>
                  <a:cubicBezTo>
                    <a:pt x="6565" y="407025"/>
                    <a:pt x="6565" y="380766"/>
                    <a:pt x="5627" y="392958"/>
                  </a:cubicBezTo>
                  <a:cubicBezTo>
                    <a:pt x="4689" y="408901"/>
                    <a:pt x="-938" y="447353"/>
                    <a:pt x="73152" y="465172"/>
                  </a:cubicBezTo>
                  <a:cubicBezTo>
                    <a:pt x="111604" y="474550"/>
                    <a:pt x="150993" y="473612"/>
                    <a:pt x="189445" y="472674"/>
                  </a:cubicBezTo>
                  <a:cubicBezTo>
                    <a:pt x="212891" y="513002"/>
                    <a:pt x="240089" y="558956"/>
                    <a:pt x="259783" y="604911"/>
                  </a:cubicBezTo>
                  <a:cubicBezTo>
                    <a:pt x="260721" y="606787"/>
                    <a:pt x="262597" y="607724"/>
                    <a:pt x="264473" y="607724"/>
                  </a:cubicBezTo>
                  <a:cubicBezTo>
                    <a:pt x="264473" y="607724"/>
                    <a:pt x="264473" y="607724"/>
                    <a:pt x="264473" y="607724"/>
                  </a:cubicBezTo>
                  <a:cubicBezTo>
                    <a:pt x="266348" y="607724"/>
                    <a:pt x="268224" y="606787"/>
                    <a:pt x="269162" y="604911"/>
                  </a:cubicBezTo>
                  <a:cubicBezTo>
                    <a:pt x="280416" y="581465"/>
                    <a:pt x="290732" y="558018"/>
                    <a:pt x="301986" y="535510"/>
                  </a:cubicBezTo>
                  <a:cubicBezTo>
                    <a:pt x="312303" y="513002"/>
                    <a:pt x="322619" y="490494"/>
                    <a:pt x="333873" y="467985"/>
                  </a:cubicBezTo>
                  <a:cubicBezTo>
                    <a:pt x="362009" y="460482"/>
                    <a:pt x="392958" y="466110"/>
                    <a:pt x="422969" y="467047"/>
                  </a:cubicBezTo>
                  <a:cubicBezTo>
                    <a:pt x="451104" y="467985"/>
                    <a:pt x="489556" y="463296"/>
                    <a:pt x="510188" y="436098"/>
                  </a:cubicBezTo>
                  <a:close/>
                  <a:moveTo>
                    <a:pt x="479239" y="53457"/>
                  </a:moveTo>
                  <a:lnTo>
                    <a:pt x="482991" y="45017"/>
                  </a:lnTo>
                  <a:cubicBezTo>
                    <a:pt x="484866" y="40327"/>
                    <a:pt x="487680" y="34700"/>
                    <a:pt x="488618" y="30011"/>
                  </a:cubicBezTo>
                  <a:cubicBezTo>
                    <a:pt x="489556" y="30949"/>
                    <a:pt x="490494" y="31887"/>
                    <a:pt x="490494" y="32825"/>
                  </a:cubicBezTo>
                  <a:cubicBezTo>
                    <a:pt x="487680" y="40327"/>
                    <a:pt x="484866" y="48768"/>
                    <a:pt x="481115" y="56271"/>
                  </a:cubicBezTo>
                  <a:cubicBezTo>
                    <a:pt x="481115" y="54395"/>
                    <a:pt x="480177" y="53457"/>
                    <a:pt x="479239" y="53457"/>
                  </a:cubicBezTo>
                  <a:close/>
                  <a:moveTo>
                    <a:pt x="494245" y="36576"/>
                  </a:moveTo>
                  <a:cubicBezTo>
                    <a:pt x="495183" y="38452"/>
                    <a:pt x="497058" y="40327"/>
                    <a:pt x="497996" y="43141"/>
                  </a:cubicBezTo>
                  <a:cubicBezTo>
                    <a:pt x="496121" y="49706"/>
                    <a:pt x="493307" y="55333"/>
                    <a:pt x="489556" y="60960"/>
                  </a:cubicBezTo>
                  <a:cubicBezTo>
                    <a:pt x="488618" y="60022"/>
                    <a:pt x="487680" y="59084"/>
                    <a:pt x="486742" y="58146"/>
                  </a:cubicBezTo>
                  <a:cubicBezTo>
                    <a:pt x="486742" y="58146"/>
                    <a:pt x="485804" y="58146"/>
                    <a:pt x="485804" y="57209"/>
                  </a:cubicBezTo>
                  <a:cubicBezTo>
                    <a:pt x="489556" y="50644"/>
                    <a:pt x="492369" y="44079"/>
                    <a:pt x="494245" y="36576"/>
                  </a:cubicBezTo>
                  <a:close/>
                  <a:moveTo>
                    <a:pt x="501748" y="48768"/>
                  </a:moveTo>
                  <a:cubicBezTo>
                    <a:pt x="502686" y="49706"/>
                    <a:pt x="502686" y="51582"/>
                    <a:pt x="503623" y="52519"/>
                  </a:cubicBezTo>
                  <a:cubicBezTo>
                    <a:pt x="501748" y="57209"/>
                    <a:pt x="498934" y="61898"/>
                    <a:pt x="497058" y="66587"/>
                  </a:cubicBezTo>
                  <a:cubicBezTo>
                    <a:pt x="496121" y="65649"/>
                    <a:pt x="495183" y="64711"/>
                    <a:pt x="494245" y="63774"/>
                  </a:cubicBezTo>
                  <a:cubicBezTo>
                    <a:pt x="497058" y="59084"/>
                    <a:pt x="499872" y="54395"/>
                    <a:pt x="501748" y="48768"/>
                  </a:cubicBezTo>
                  <a:close/>
                  <a:moveTo>
                    <a:pt x="507375" y="62836"/>
                  </a:moveTo>
                  <a:cubicBezTo>
                    <a:pt x="505499" y="66587"/>
                    <a:pt x="504561" y="69401"/>
                    <a:pt x="502686" y="73152"/>
                  </a:cubicBezTo>
                  <a:cubicBezTo>
                    <a:pt x="501748" y="72214"/>
                    <a:pt x="501748" y="71276"/>
                    <a:pt x="500810" y="71276"/>
                  </a:cubicBezTo>
                  <a:cubicBezTo>
                    <a:pt x="502686" y="67525"/>
                    <a:pt x="503623" y="62836"/>
                    <a:pt x="505499" y="59084"/>
                  </a:cubicBezTo>
                  <a:cubicBezTo>
                    <a:pt x="506437" y="60022"/>
                    <a:pt x="507375" y="61898"/>
                    <a:pt x="507375" y="62836"/>
                  </a:cubicBezTo>
                  <a:close/>
                  <a:moveTo>
                    <a:pt x="509250" y="69401"/>
                  </a:moveTo>
                  <a:cubicBezTo>
                    <a:pt x="510188" y="71276"/>
                    <a:pt x="510188" y="73152"/>
                    <a:pt x="511126" y="75028"/>
                  </a:cubicBezTo>
                  <a:cubicBezTo>
                    <a:pt x="510188" y="76903"/>
                    <a:pt x="509250" y="78779"/>
                    <a:pt x="508313" y="80655"/>
                  </a:cubicBezTo>
                  <a:cubicBezTo>
                    <a:pt x="507375" y="79717"/>
                    <a:pt x="506437" y="77841"/>
                    <a:pt x="505499" y="76903"/>
                  </a:cubicBezTo>
                  <a:cubicBezTo>
                    <a:pt x="507375" y="75028"/>
                    <a:pt x="508313" y="72214"/>
                    <a:pt x="509250" y="69401"/>
                  </a:cubicBezTo>
                  <a:close/>
                  <a:moveTo>
                    <a:pt x="515815" y="94722"/>
                  </a:moveTo>
                  <a:cubicBezTo>
                    <a:pt x="515815" y="94722"/>
                    <a:pt x="515815" y="93785"/>
                    <a:pt x="514878" y="93785"/>
                  </a:cubicBezTo>
                  <a:cubicBezTo>
                    <a:pt x="514878" y="93785"/>
                    <a:pt x="514878" y="93785"/>
                    <a:pt x="514878" y="92847"/>
                  </a:cubicBezTo>
                  <a:cubicBezTo>
                    <a:pt x="515815" y="93785"/>
                    <a:pt x="515815" y="94722"/>
                    <a:pt x="515815" y="94722"/>
                  </a:cubicBezTo>
                  <a:close/>
                  <a:moveTo>
                    <a:pt x="513002" y="82530"/>
                  </a:moveTo>
                  <a:cubicBezTo>
                    <a:pt x="513002" y="83468"/>
                    <a:pt x="513940" y="85344"/>
                    <a:pt x="513940" y="86282"/>
                  </a:cubicBezTo>
                  <a:cubicBezTo>
                    <a:pt x="513940" y="87220"/>
                    <a:pt x="513002" y="88158"/>
                    <a:pt x="513002" y="89095"/>
                  </a:cubicBezTo>
                  <a:cubicBezTo>
                    <a:pt x="512064" y="88158"/>
                    <a:pt x="512064" y="87220"/>
                    <a:pt x="511126" y="86282"/>
                  </a:cubicBezTo>
                  <a:cubicBezTo>
                    <a:pt x="512064" y="84406"/>
                    <a:pt x="513002" y="83468"/>
                    <a:pt x="513002" y="82530"/>
                  </a:cubicBezTo>
                  <a:close/>
                  <a:moveTo>
                    <a:pt x="484866" y="25322"/>
                  </a:moveTo>
                  <a:cubicBezTo>
                    <a:pt x="482991" y="30949"/>
                    <a:pt x="481115" y="37514"/>
                    <a:pt x="478302" y="43141"/>
                  </a:cubicBezTo>
                  <a:lnTo>
                    <a:pt x="474550" y="50644"/>
                  </a:lnTo>
                  <a:cubicBezTo>
                    <a:pt x="472674" y="49706"/>
                    <a:pt x="469861" y="48768"/>
                    <a:pt x="467985" y="47830"/>
                  </a:cubicBezTo>
                  <a:cubicBezTo>
                    <a:pt x="472674" y="39390"/>
                    <a:pt x="476426" y="30011"/>
                    <a:pt x="479239" y="20633"/>
                  </a:cubicBezTo>
                  <a:cubicBezTo>
                    <a:pt x="482053" y="22508"/>
                    <a:pt x="483929" y="24384"/>
                    <a:pt x="484866" y="25322"/>
                  </a:cubicBezTo>
                  <a:close/>
                  <a:moveTo>
                    <a:pt x="475488" y="18757"/>
                  </a:moveTo>
                  <a:cubicBezTo>
                    <a:pt x="472674" y="28135"/>
                    <a:pt x="468923" y="37514"/>
                    <a:pt x="464234" y="46892"/>
                  </a:cubicBezTo>
                  <a:cubicBezTo>
                    <a:pt x="462358" y="45954"/>
                    <a:pt x="461420" y="45954"/>
                    <a:pt x="459545" y="45017"/>
                  </a:cubicBezTo>
                  <a:cubicBezTo>
                    <a:pt x="464234" y="35638"/>
                    <a:pt x="467985" y="25322"/>
                    <a:pt x="468923" y="15006"/>
                  </a:cubicBezTo>
                  <a:cubicBezTo>
                    <a:pt x="470799" y="15943"/>
                    <a:pt x="471737" y="15943"/>
                    <a:pt x="473612" y="16881"/>
                  </a:cubicBezTo>
                  <a:cubicBezTo>
                    <a:pt x="473612" y="17819"/>
                    <a:pt x="474550" y="17819"/>
                    <a:pt x="475488" y="18757"/>
                  </a:cubicBezTo>
                  <a:close/>
                  <a:moveTo>
                    <a:pt x="135988" y="39390"/>
                  </a:moveTo>
                  <a:lnTo>
                    <a:pt x="135988" y="9378"/>
                  </a:lnTo>
                  <a:lnTo>
                    <a:pt x="139739" y="9378"/>
                  </a:lnTo>
                  <a:lnTo>
                    <a:pt x="139739" y="39390"/>
                  </a:lnTo>
                  <a:cubicBezTo>
                    <a:pt x="138801" y="39390"/>
                    <a:pt x="137863" y="39390"/>
                    <a:pt x="135988" y="39390"/>
                  </a:cubicBezTo>
                  <a:close/>
                  <a:moveTo>
                    <a:pt x="131298" y="39390"/>
                  </a:moveTo>
                  <a:cubicBezTo>
                    <a:pt x="128485" y="39390"/>
                    <a:pt x="126609" y="39390"/>
                    <a:pt x="123796" y="39390"/>
                  </a:cubicBezTo>
                  <a:cubicBezTo>
                    <a:pt x="125671" y="29073"/>
                    <a:pt x="125671" y="18757"/>
                    <a:pt x="125671" y="8441"/>
                  </a:cubicBezTo>
                  <a:lnTo>
                    <a:pt x="131298" y="8441"/>
                  </a:lnTo>
                  <a:lnTo>
                    <a:pt x="131298" y="39390"/>
                  </a:lnTo>
                  <a:close/>
                  <a:moveTo>
                    <a:pt x="144428" y="9378"/>
                  </a:moveTo>
                  <a:lnTo>
                    <a:pt x="150055" y="9378"/>
                  </a:lnTo>
                  <a:cubicBezTo>
                    <a:pt x="150055" y="19695"/>
                    <a:pt x="150055" y="29073"/>
                    <a:pt x="148180" y="39390"/>
                  </a:cubicBezTo>
                  <a:cubicBezTo>
                    <a:pt x="146304" y="39390"/>
                    <a:pt x="145366" y="39390"/>
                    <a:pt x="143490" y="39390"/>
                  </a:cubicBezTo>
                  <a:lnTo>
                    <a:pt x="143490" y="9378"/>
                  </a:lnTo>
                  <a:close/>
                  <a:moveTo>
                    <a:pt x="154745" y="9378"/>
                  </a:moveTo>
                  <a:lnTo>
                    <a:pt x="159434" y="9378"/>
                  </a:lnTo>
                  <a:cubicBezTo>
                    <a:pt x="159434" y="19695"/>
                    <a:pt x="159434" y="29073"/>
                    <a:pt x="158496" y="39390"/>
                  </a:cubicBezTo>
                  <a:cubicBezTo>
                    <a:pt x="156620" y="39390"/>
                    <a:pt x="154745" y="39390"/>
                    <a:pt x="152869" y="39390"/>
                  </a:cubicBezTo>
                  <a:cubicBezTo>
                    <a:pt x="154745" y="29073"/>
                    <a:pt x="155682" y="19695"/>
                    <a:pt x="154745" y="9378"/>
                  </a:cubicBezTo>
                  <a:close/>
                  <a:moveTo>
                    <a:pt x="164123" y="9378"/>
                  </a:moveTo>
                  <a:lnTo>
                    <a:pt x="169750" y="9378"/>
                  </a:lnTo>
                  <a:cubicBezTo>
                    <a:pt x="169750" y="19695"/>
                    <a:pt x="168812" y="29073"/>
                    <a:pt x="166937" y="38452"/>
                  </a:cubicBezTo>
                  <a:cubicBezTo>
                    <a:pt x="165999" y="38452"/>
                    <a:pt x="164123" y="38452"/>
                    <a:pt x="163185" y="38452"/>
                  </a:cubicBezTo>
                  <a:cubicBezTo>
                    <a:pt x="164123" y="29073"/>
                    <a:pt x="164123" y="19695"/>
                    <a:pt x="164123" y="9378"/>
                  </a:cubicBezTo>
                  <a:close/>
                  <a:moveTo>
                    <a:pt x="175377" y="9378"/>
                  </a:moveTo>
                  <a:lnTo>
                    <a:pt x="179129" y="9378"/>
                  </a:lnTo>
                  <a:lnTo>
                    <a:pt x="178191" y="38452"/>
                  </a:lnTo>
                  <a:cubicBezTo>
                    <a:pt x="176315" y="38452"/>
                    <a:pt x="174439" y="38452"/>
                    <a:pt x="172564" y="38452"/>
                  </a:cubicBezTo>
                  <a:cubicBezTo>
                    <a:pt x="174439" y="29073"/>
                    <a:pt x="175377" y="19695"/>
                    <a:pt x="175377" y="9378"/>
                  </a:cubicBezTo>
                  <a:close/>
                  <a:moveTo>
                    <a:pt x="183818" y="9378"/>
                  </a:moveTo>
                  <a:lnTo>
                    <a:pt x="188507" y="9378"/>
                  </a:lnTo>
                  <a:lnTo>
                    <a:pt x="188507" y="38452"/>
                  </a:lnTo>
                  <a:lnTo>
                    <a:pt x="182880" y="38452"/>
                  </a:lnTo>
                  <a:lnTo>
                    <a:pt x="183818" y="9378"/>
                  </a:lnTo>
                  <a:close/>
                  <a:moveTo>
                    <a:pt x="193196" y="9378"/>
                  </a:moveTo>
                  <a:lnTo>
                    <a:pt x="198823" y="9378"/>
                  </a:lnTo>
                  <a:lnTo>
                    <a:pt x="198823" y="38452"/>
                  </a:lnTo>
                  <a:lnTo>
                    <a:pt x="193196" y="38452"/>
                  </a:lnTo>
                  <a:lnTo>
                    <a:pt x="193196" y="9378"/>
                  </a:lnTo>
                  <a:close/>
                  <a:moveTo>
                    <a:pt x="203513" y="9378"/>
                  </a:moveTo>
                  <a:lnTo>
                    <a:pt x="210078" y="9378"/>
                  </a:lnTo>
                  <a:lnTo>
                    <a:pt x="211953" y="38452"/>
                  </a:lnTo>
                  <a:lnTo>
                    <a:pt x="203513" y="38452"/>
                  </a:lnTo>
                  <a:lnTo>
                    <a:pt x="203513" y="9378"/>
                  </a:lnTo>
                  <a:close/>
                  <a:moveTo>
                    <a:pt x="216642" y="38452"/>
                  </a:moveTo>
                  <a:lnTo>
                    <a:pt x="214767" y="9378"/>
                  </a:lnTo>
                  <a:lnTo>
                    <a:pt x="222270" y="9378"/>
                  </a:lnTo>
                  <a:cubicBezTo>
                    <a:pt x="222270" y="18757"/>
                    <a:pt x="222270" y="29073"/>
                    <a:pt x="222270" y="38452"/>
                  </a:cubicBezTo>
                  <a:lnTo>
                    <a:pt x="216642" y="38452"/>
                  </a:lnTo>
                  <a:close/>
                  <a:moveTo>
                    <a:pt x="226959" y="38452"/>
                  </a:moveTo>
                  <a:cubicBezTo>
                    <a:pt x="226959" y="29073"/>
                    <a:pt x="226021" y="18757"/>
                    <a:pt x="226959" y="9378"/>
                  </a:cubicBezTo>
                  <a:lnTo>
                    <a:pt x="230710" y="9378"/>
                  </a:lnTo>
                  <a:lnTo>
                    <a:pt x="230710" y="38452"/>
                  </a:lnTo>
                  <a:lnTo>
                    <a:pt x="226959" y="38452"/>
                  </a:lnTo>
                  <a:close/>
                  <a:moveTo>
                    <a:pt x="235399" y="9378"/>
                  </a:moveTo>
                  <a:lnTo>
                    <a:pt x="239151" y="9378"/>
                  </a:lnTo>
                  <a:lnTo>
                    <a:pt x="239151" y="38452"/>
                  </a:lnTo>
                  <a:lnTo>
                    <a:pt x="234462" y="38452"/>
                  </a:lnTo>
                  <a:lnTo>
                    <a:pt x="235399" y="9378"/>
                  </a:lnTo>
                  <a:close/>
                  <a:moveTo>
                    <a:pt x="243840" y="9378"/>
                  </a:moveTo>
                  <a:lnTo>
                    <a:pt x="250405" y="9378"/>
                  </a:lnTo>
                  <a:lnTo>
                    <a:pt x="250405" y="38452"/>
                  </a:lnTo>
                  <a:lnTo>
                    <a:pt x="243840" y="38452"/>
                  </a:lnTo>
                  <a:lnTo>
                    <a:pt x="243840" y="9378"/>
                  </a:lnTo>
                  <a:close/>
                  <a:moveTo>
                    <a:pt x="255094" y="9378"/>
                  </a:moveTo>
                  <a:lnTo>
                    <a:pt x="259783" y="9378"/>
                  </a:lnTo>
                  <a:lnTo>
                    <a:pt x="259783" y="38452"/>
                  </a:lnTo>
                  <a:lnTo>
                    <a:pt x="255094" y="38452"/>
                  </a:lnTo>
                  <a:lnTo>
                    <a:pt x="255094" y="9378"/>
                  </a:lnTo>
                  <a:close/>
                  <a:moveTo>
                    <a:pt x="265410" y="9378"/>
                  </a:moveTo>
                  <a:lnTo>
                    <a:pt x="269162" y="9378"/>
                  </a:lnTo>
                  <a:cubicBezTo>
                    <a:pt x="269162" y="10316"/>
                    <a:pt x="269162" y="10316"/>
                    <a:pt x="269162" y="11254"/>
                  </a:cubicBezTo>
                  <a:lnTo>
                    <a:pt x="269162" y="38452"/>
                  </a:lnTo>
                  <a:lnTo>
                    <a:pt x="265410" y="38452"/>
                  </a:lnTo>
                  <a:lnTo>
                    <a:pt x="265410" y="9378"/>
                  </a:lnTo>
                  <a:close/>
                  <a:moveTo>
                    <a:pt x="272913" y="38452"/>
                  </a:moveTo>
                  <a:lnTo>
                    <a:pt x="272913" y="11254"/>
                  </a:lnTo>
                  <a:cubicBezTo>
                    <a:pt x="272913" y="10316"/>
                    <a:pt x="272913" y="10316"/>
                    <a:pt x="272913" y="9378"/>
                  </a:cubicBezTo>
                  <a:lnTo>
                    <a:pt x="278540" y="9378"/>
                  </a:lnTo>
                  <a:lnTo>
                    <a:pt x="278540" y="38452"/>
                  </a:lnTo>
                  <a:lnTo>
                    <a:pt x="272913" y="38452"/>
                  </a:lnTo>
                  <a:close/>
                  <a:moveTo>
                    <a:pt x="283230" y="9378"/>
                  </a:moveTo>
                  <a:lnTo>
                    <a:pt x="288857" y="9378"/>
                  </a:lnTo>
                  <a:lnTo>
                    <a:pt x="288857" y="38452"/>
                  </a:lnTo>
                  <a:lnTo>
                    <a:pt x="283230" y="38452"/>
                  </a:lnTo>
                  <a:lnTo>
                    <a:pt x="283230" y="9378"/>
                  </a:lnTo>
                  <a:close/>
                  <a:moveTo>
                    <a:pt x="294484" y="9378"/>
                  </a:moveTo>
                  <a:lnTo>
                    <a:pt x="301049" y="9378"/>
                  </a:lnTo>
                  <a:lnTo>
                    <a:pt x="301049" y="38452"/>
                  </a:lnTo>
                  <a:lnTo>
                    <a:pt x="294484" y="38452"/>
                  </a:lnTo>
                  <a:lnTo>
                    <a:pt x="294484" y="9378"/>
                  </a:lnTo>
                  <a:close/>
                  <a:moveTo>
                    <a:pt x="305738" y="9378"/>
                  </a:moveTo>
                  <a:lnTo>
                    <a:pt x="310427" y="9378"/>
                  </a:lnTo>
                  <a:lnTo>
                    <a:pt x="310427" y="38452"/>
                  </a:lnTo>
                  <a:lnTo>
                    <a:pt x="305738" y="38452"/>
                  </a:lnTo>
                  <a:lnTo>
                    <a:pt x="305738" y="9378"/>
                  </a:lnTo>
                  <a:close/>
                  <a:moveTo>
                    <a:pt x="315116" y="9378"/>
                  </a:moveTo>
                  <a:lnTo>
                    <a:pt x="320743" y="9378"/>
                  </a:lnTo>
                  <a:lnTo>
                    <a:pt x="320743" y="38452"/>
                  </a:lnTo>
                  <a:lnTo>
                    <a:pt x="315116" y="38452"/>
                  </a:lnTo>
                  <a:lnTo>
                    <a:pt x="315116" y="9378"/>
                  </a:lnTo>
                  <a:close/>
                  <a:moveTo>
                    <a:pt x="324495" y="9378"/>
                  </a:moveTo>
                  <a:lnTo>
                    <a:pt x="331998" y="9378"/>
                  </a:lnTo>
                  <a:lnTo>
                    <a:pt x="331998" y="38452"/>
                  </a:lnTo>
                  <a:lnTo>
                    <a:pt x="324495" y="38452"/>
                  </a:lnTo>
                  <a:lnTo>
                    <a:pt x="324495" y="9378"/>
                  </a:lnTo>
                  <a:close/>
                  <a:moveTo>
                    <a:pt x="336687" y="9378"/>
                  </a:moveTo>
                  <a:lnTo>
                    <a:pt x="343252" y="9378"/>
                  </a:lnTo>
                  <a:lnTo>
                    <a:pt x="343252" y="38452"/>
                  </a:lnTo>
                  <a:lnTo>
                    <a:pt x="336687" y="38452"/>
                  </a:lnTo>
                  <a:lnTo>
                    <a:pt x="336687" y="9378"/>
                  </a:lnTo>
                  <a:close/>
                  <a:moveTo>
                    <a:pt x="347941" y="9378"/>
                  </a:moveTo>
                  <a:lnTo>
                    <a:pt x="351692" y="9378"/>
                  </a:lnTo>
                  <a:cubicBezTo>
                    <a:pt x="352630" y="18757"/>
                    <a:pt x="352630" y="29073"/>
                    <a:pt x="352630" y="38452"/>
                  </a:cubicBezTo>
                  <a:lnTo>
                    <a:pt x="347941" y="38452"/>
                  </a:lnTo>
                  <a:lnTo>
                    <a:pt x="347941" y="9378"/>
                  </a:lnTo>
                  <a:close/>
                  <a:moveTo>
                    <a:pt x="356382" y="9378"/>
                  </a:moveTo>
                  <a:lnTo>
                    <a:pt x="362009" y="9378"/>
                  </a:lnTo>
                  <a:cubicBezTo>
                    <a:pt x="361071" y="18757"/>
                    <a:pt x="362009" y="29073"/>
                    <a:pt x="362946" y="38452"/>
                  </a:cubicBezTo>
                  <a:lnTo>
                    <a:pt x="357319" y="38452"/>
                  </a:lnTo>
                  <a:cubicBezTo>
                    <a:pt x="357319" y="28135"/>
                    <a:pt x="357319" y="18757"/>
                    <a:pt x="356382" y="9378"/>
                  </a:cubicBezTo>
                  <a:close/>
                  <a:moveTo>
                    <a:pt x="367636" y="38452"/>
                  </a:moveTo>
                  <a:cubicBezTo>
                    <a:pt x="366698" y="29073"/>
                    <a:pt x="365760" y="19695"/>
                    <a:pt x="366698" y="9378"/>
                  </a:cubicBezTo>
                  <a:lnTo>
                    <a:pt x="372325" y="9378"/>
                  </a:lnTo>
                  <a:lnTo>
                    <a:pt x="373263" y="38452"/>
                  </a:lnTo>
                  <a:lnTo>
                    <a:pt x="367636" y="38452"/>
                  </a:lnTo>
                  <a:close/>
                  <a:moveTo>
                    <a:pt x="378890" y="38452"/>
                  </a:moveTo>
                  <a:lnTo>
                    <a:pt x="377952" y="9378"/>
                  </a:lnTo>
                  <a:lnTo>
                    <a:pt x="385455" y="9378"/>
                  </a:lnTo>
                  <a:lnTo>
                    <a:pt x="385455" y="31887"/>
                  </a:lnTo>
                  <a:cubicBezTo>
                    <a:pt x="385455" y="33762"/>
                    <a:pt x="385455" y="35638"/>
                    <a:pt x="386393" y="38452"/>
                  </a:cubicBezTo>
                  <a:lnTo>
                    <a:pt x="378890" y="38452"/>
                  </a:lnTo>
                  <a:close/>
                  <a:moveTo>
                    <a:pt x="390144" y="38452"/>
                  </a:moveTo>
                  <a:cubicBezTo>
                    <a:pt x="389206" y="36576"/>
                    <a:pt x="389206" y="34700"/>
                    <a:pt x="389206" y="31887"/>
                  </a:cubicBezTo>
                  <a:lnTo>
                    <a:pt x="389206" y="9378"/>
                  </a:lnTo>
                  <a:lnTo>
                    <a:pt x="394833" y="9378"/>
                  </a:lnTo>
                  <a:cubicBezTo>
                    <a:pt x="393895" y="18757"/>
                    <a:pt x="394833" y="28135"/>
                    <a:pt x="395771" y="38452"/>
                  </a:cubicBezTo>
                  <a:cubicBezTo>
                    <a:pt x="394833" y="38452"/>
                    <a:pt x="393895" y="38452"/>
                    <a:pt x="392020" y="38452"/>
                  </a:cubicBezTo>
                  <a:lnTo>
                    <a:pt x="390144" y="38452"/>
                  </a:lnTo>
                  <a:close/>
                  <a:moveTo>
                    <a:pt x="400460" y="38452"/>
                  </a:moveTo>
                  <a:cubicBezTo>
                    <a:pt x="398585" y="29073"/>
                    <a:pt x="398585" y="19695"/>
                    <a:pt x="399522" y="9378"/>
                  </a:cubicBezTo>
                  <a:lnTo>
                    <a:pt x="405150" y="9378"/>
                  </a:lnTo>
                  <a:cubicBezTo>
                    <a:pt x="405150" y="18757"/>
                    <a:pt x="405150" y="28135"/>
                    <a:pt x="406087" y="38452"/>
                  </a:cubicBezTo>
                  <a:cubicBezTo>
                    <a:pt x="404212" y="38452"/>
                    <a:pt x="402336" y="38452"/>
                    <a:pt x="400460" y="38452"/>
                  </a:cubicBezTo>
                  <a:close/>
                  <a:moveTo>
                    <a:pt x="410777" y="38452"/>
                  </a:moveTo>
                  <a:cubicBezTo>
                    <a:pt x="409839" y="29073"/>
                    <a:pt x="409839" y="19695"/>
                    <a:pt x="409839" y="9378"/>
                  </a:cubicBezTo>
                  <a:lnTo>
                    <a:pt x="415466" y="9378"/>
                  </a:lnTo>
                  <a:cubicBezTo>
                    <a:pt x="414528" y="18757"/>
                    <a:pt x="414528" y="28135"/>
                    <a:pt x="414528" y="38452"/>
                  </a:cubicBezTo>
                  <a:cubicBezTo>
                    <a:pt x="412652" y="38452"/>
                    <a:pt x="411714" y="38452"/>
                    <a:pt x="410777" y="38452"/>
                  </a:cubicBezTo>
                  <a:close/>
                  <a:moveTo>
                    <a:pt x="420155" y="9378"/>
                  </a:moveTo>
                  <a:lnTo>
                    <a:pt x="424844" y="9378"/>
                  </a:lnTo>
                  <a:cubicBezTo>
                    <a:pt x="424844" y="14068"/>
                    <a:pt x="423906" y="19695"/>
                    <a:pt x="422969" y="24384"/>
                  </a:cubicBezTo>
                  <a:cubicBezTo>
                    <a:pt x="422031" y="29073"/>
                    <a:pt x="421093" y="33762"/>
                    <a:pt x="421093" y="38452"/>
                  </a:cubicBezTo>
                  <a:cubicBezTo>
                    <a:pt x="420155" y="38452"/>
                    <a:pt x="420155" y="38452"/>
                    <a:pt x="419217" y="38452"/>
                  </a:cubicBezTo>
                  <a:cubicBezTo>
                    <a:pt x="418279" y="29073"/>
                    <a:pt x="419217" y="18757"/>
                    <a:pt x="420155" y="9378"/>
                  </a:cubicBezTo>
                  <a:close/>
                  <a:moveTo>
                    <a:pt x="424844" y="38452"/>
                  </a:moveTo>
                  <a:cubicBezTo>
                    <a:pt x="424844" y="33762"/>
                    <a:pt x="425782" y="30011"/>
                    <a:pt x="426720" y="25322"/>
                  </a:cubicBezTo>
                  <a:cubicBezTo>
                    <a:pt x="427658" y="19695"/>
                    <a:pt x="428596" y="15006"/>
                    <a:pt x="428596" y="9378"/>
                  </a:cubicBezTo>
                  <a:cubicBezTo>
                    <a:pt x="431409" y="9378"/>
                    <a:pt x="433285" y="9378"/>
                    <a:pt x="436098" y="9378"/>
                  </a:cubicBezTo>
                  <a:cubicBezTo>
                    <a:pt x="434223" y="19695"/>
                    <a:pt x="431409" y="29073"/>
                    <a:pt x="428596" y="39390"/>
                  </a:cubicBezTo>
                  <a:cubicBezTo>
                    <a:pt x="427658" y="39390"/>
                    <a:pt x="425782" y="38452"/>
                    <a:pt x="424844" y="38452"/>
                  </a:cubicBezTo>
                  <a:close/>
                  <a:moveTo>
                    <a:pt x="440788" y="9378"/>
                  </a:moveTo>
                  <a:cubicBezTo>
                    <a:pt x="443601" y="9378"/>
                    <a:pt x="447353" y="9378"/>
                    <a:pt x="450166" y="10316"/>
                  </a:cubicBezTo>
                  <a:cubicBezTo>
                    <a:pt x="446415" y="20633"/>
                    <a:pt x="444539" y="30949"/>
                    <a:pt x="442663" y="41265"/>
                  </a:cubicBezTo>
                  <a:cubicBezTo>
                    <a:pt x="439850" y="40327"/>
                    <a:pt x="436098" y="40327"/>
                    <a:pt x="433285" y="40327"/>
                  </a:cubicBezTo>
                  <a:cubicBezTo>
                    <a:pt x="437036" y="30011"/>
                    <a:pt x="438912" y="19695"/>
                    <a:pt x="440788" y="9378"/>
                  </a:cubicBezTo>
                  <a:close/>
                  <a:moveTo>
                    <a:pt x="454855" y="11254"/>
                  </a:moveTo>
                  <a:cubicBezTo>
                    <a:pt x="457669" y="12192"/>
                    <a:pt x="461420" y="12192"/>
                    <a:pt x="464234" y="13130"/>
                  </a:cubicBezTo>
                  <a:cubicBezTo>
                    <a:pt x="463296" y="23446"/>
                    <a:pt x="459545" y="33762"/>
                    <a:pt x="454855" y="43141"/>
                  </a:cubicBezTo>
                  <a:cubicBezTo>
                    <a:pt x="452042" y="42203"/>
                    <a:pt x="450166" y="42203"/>
                    <a:pt x="447353" y="41265"/>
                  </a:cubicBezTo>
                  <a:cubicBezTo>
                    <a:pt x="449228" y="31887"/>
                    <a:pt x="452042" y="21570"/>
                    <a:pt x="454855" y="11254"/>
                  </a:cubicBezTo>
                  <a:close/>
                  <a:moveTo>
                    <a:pt x="120982" y="9378"/>
                  </a:moveTo>
                  <a:cubicBezTo>
                    <a:pt x="120982" y="19695"/>
                    <a:pt x="120982" y="30011"/>
                    <a:pt x="119106" y="40327"/>
                  </a:cubicBezTo>
                  <a:cubicBezTo>
                    <a:pt x="118169" y="40327"/>
                    <a:pt x="116293" y="40327"/>
                    <a:pt x="115355" y="40327"/>
                  </a:cubicBezTo>
                  <a:cubicBezTo>
                    <a:pt x="114417" y="30011"/>
                    <a:pt x="113479" y="19695"/>
                    <a:pt x="114417" y="8441"/>
                  </a:cubicBezTo>
                  <a:cubicBezTo>
                    <a:pt x="115355" y="8441"/>
                    <a:pt x="116293" y="8441"/>
                    <a:pt x="117231" y="8441"/>
                  </a:cubicBezTo>
                  <a:lnTo>
                    <a:pt x="120982" y="9378"/>
                  </a:lnTo>
                  <a:close/>
                  <a:moveTo>
                    <a:pt x="19695" y="50644"/>
                  </a:moveTo>
                  <a:lnTo>
                    <a:pt x="27198" y="65649"/>
                  </a:lnTo>
                  <a:cubicBezTo>
                    <a:pt x="27198" y="65649"/>
                    <a:pt x="27198" y="65649"/>
                    <a:pt x="27198" y="65649"/>
                  </a:cubicBezTo>
                  <a:lnTo>
                    <a:pt x="21570" y="58146"/>
                  </a:lnTo>
                  <a:cubicBezTo>
                    <a:pt x="20633" y="56271"/>
                    <a:pt x="19695" y="54395"/>
                    <a:pt x="18757" y="53457"/>
                  </a:cubicBezTo>
                  <a:cubicBezTo>
                    <a:pt x="18757" y="52519"/>
                    <a:pt x="18757" y="51582"/>
                    <a:pt x="19695" y="50644"/>
                  </a:cubicBezTo>
                  <a:close/>
                  <a:moveTo>
                    <a:pt x="16881" y="60022"/>
                  </a:moveTo>
                  <a:lnTo>
                    <a:pt x="22508" y="69401"/>
                  </a:lnTo>
                  <a:cubicBezTo>
                    <a:pt x="22508" y="69401"/>
                    <a:pt x="21570" y="70338"/>
                    <a:pt x="21570" y="70338"/>
                  </a:cubicBezTo>
                  <a:cubicBezTo>
                    <a:pt x="19695" y="67525"/>
                    <a:pt x="16881" y="65649"/>
                    <a:pt x="15006" y="63774"/>
                  </a:cubicBezTo>
                  <a:cubicBezTo>
                    <a:pt x="15006" y="61898"/>
                    <a:pt x="15943" y="60960"/>
                    <a:pt x="15943" y="59084"/>
                  </a:cubicBezTo>
                  <a:cubicBezTo>
                    <a:pt x="16881" y="59084"/>
                    <a:pt x="16881" y="60022"/>
                    <a:pt x="16881" y="60022"/>
                  </a:cubicBezTo>
                  <a:close/>
                  <a:moveTo>
                    <a:pt x="11254" y="80655"/>
                  </a:moveTo>
                  <a:cubicBezTo>
                    <a:pt x="11254" y="80655"/>
                    <a:pt x="11254" y="80655"/>
                    <a:pt x="11254" y="80655"/>
                  </a:cubicBezTo>
                  <a:cubicBezTo>
                    <a:pt x="11254" y="80655"/>
                    <a:pt x="11254" y="81593"/>
                    <a:pt x="11254" y="80655"/>
                  </a:cubicBezTo>
                  <a:cubicBezTo>
                    <a:pt x="11254" y="81593"/>
                    <a:pt x="11254" y="80655"/>
                    <a:pt x="11254" y="80655"/>
                  </a:cubicBezTo>
                  <a:close/>
                  <a:moveTo>
                    <a:pt x="15006" y="76903"/>
                  </a:moveTo>
                  <a:cubicBezTo>
                    <a:pt x="14068" y="76903"/>
                    <a:pt x="13130" y="75966"/>
                    <a:pt x="12192" y="75966"/>
                  </a:cubicBezTo>
                  <a:cubicBezTo>
                    <a:pt x="12192" y="74090"/>
                    <a:pt x="13130" y="71276"/>
                    <a:pt x="13130" y="69401"/>
                  </a:cubicBezTo>
                  <a:cubicBezTo>
                    <a:pt x="15006" y="70338"/>
                    <a:pt x="16881" y="72214"/>
                    <a:pt x="17819" y="74090"/>
                  </a:cubicBezTo>
                  <a:cubicBezTo>
                    <a:pt x="16881" y="75028"/>
                    <a:pt x="15943" y="75966"/>
                    <a:pt x="15006" y="76903"/>
                  </a:cubicBezTo>
                  <a:close/>
                  <a:moveTo>
                    <a:pt x="30949" y="63774"/>
                  </a:moveTo>
                  <a:lnTo>
                    <a:pt x="22508" y="45017"/>
                  </a:lnTo>
                  <a:cubicBezTo>
                    <a:pt x="22508" y="44079"/>
                    <a:pt x="23446" y="44079"/>
                    <a:pt x="23446" y="44079"/>
                  </a:cubicBezTo>
                  <a:cubicBezTo>
                    <a:pt x="26260" y="50644"/>
                    <a:pt x="29073" y="56271"/>
                    <a:pt x="32825" y="62836"/>
                  </a:cubicBezTo>
                  <a:cubicBezTo>
                    <a:pt x="31887" y="62836"/>
                    <a:pt x="30949" y="62836"/>
                    <a:pt x="30949" y="63774"/>
                  </a:cubicBezTo>
                  <a:close/>
                  <a:moveTo>
                    <a:pt x="36576" y="60022"/>
                  </a:moveTo>
                  <a:cubicBezTo>
                    <a:pt x="32825" y="53457"/>
                    <a:pt x="29073" y="45954"/>
                    <a:pt x="26260" y="39390"/>
                  </a:cubicBezTo>
                  <a:cubicBezTo>
                    <a:pt x="27198" y="37514"/>
                    <a:pt x="28135" y="36576"/>
                    <a:pt x="29073" y="34700"/>
                  </a:cubicBezTo>
                  <a:lnTo>
                    <a:pt x="39390" y="58146"/>
                  </a:lnTo>
                  <a:cubicBezTo>
                    <a:pt x="38452" y="59084"/>
                    <a:pt x="37514" y="60022"/>
                    <a:pt x="36576" y="60022"/>
                  </a:cubicBezTo>
                  <a:close/>
                  <a:moveTo>
                    <a:pt x="44079" y="56271"/>
                  </a:moveTo>
                  <a:lnTo>
                    <a:pt x="32825" y="30949"/>
                  </a:lnTo>
                  <a:cubicBezTo>
                    <a:pt x="33762" y="30011"/>
                    <a:pt x="35638" y="29073"/>
                    <a:pt x="36576" y="28135"/>
                  </a:cubicBezTo>
                  <a:cubicBezTo>
                    <a:pt x="40327" y="36576"/>
                    <a:pt x="43141" y="45954"/>
                    <a:pt x="47830" y="55333"/>
                  </a:cubicBezTo>
                  <a:cubicBezTo>
                    <a:pt x="45954" y="55333"/>
                    <a:pt x="45017" y="56271"/>
                    <a:pt x="44079" y="56271"/>
                  </a:cubicBezTo>
                  <a:close/>
                  <a:moveTo>
                    <a:pt x="51582" y="53457"/>
                  </a:moveTo>
                  <a:cubicBezTo>
                    <a:pt x="47830" y="44079"/>
                    <a:pt x="44079" y="34700"/>
                    <a:pt x="40327" y="24384"/>
                  </a:cubicBezTo>
                  <a:cubicBezTo>
                    <a:pt x="41265" y="23446"/>
                    <a:pt x="42203" y="23446"/>
                    <a:pt x="43141" y="22508"/>
                  </a:cubicBezTo>
                  <a:cubicBezTo>
                    <a:pt x="45017" y="33762"/>
                    <a:pt x="47830" y="44079"/>
                    <a:pt x="51582" y="53457"/>
                  </a:cubicBezTo>
                  <a:cubicBezTo>
                    <a:pt x="52519" y="53457"/>
                    <a:pt x="52519" y="53457"/>
                    <a:pt x="51582" y="53457"/>
                  </a:cubicBezTo>
                  <a:close/>
                  <a:moveTo>
                    <a:pt x="57209" y="51582"/>
                  </a:moveTo>
                  <a:cubicBezTo>
                    <a:pt x="52519" y="42203"/>
                    <a:pt x="49706" y="30949"/>
                    <a:pt x="47830" y="20633"/>
                  </a:cubicBezTo>
                  <a:cubicBezTo>
                    <a:pt x="48768" y="19695"/>
                    <a:pt x="50644" y="19695"/>
                    <a:pt x="52519" y="18757"/>
                  </a:cubicBezTo>
                  <a:lnTo>
                    <a:pt x="60022" y="51582"/>
                  </a:lnTo>
                  <a:cubicBezTo>
                    <a:pt x="59084" y="51582"/>
                    <a:pt x="58146" y="51582"/>
                    <a:pt x="57209" y="51582"/>
                  </a:cubicBezTo>
                  <a:close/>
                  <a:moveTo>
                    <a:pt x="63774" y="49706"/>
                  </a:moveTo>
                  <a:lnTo>
                    <a:pt x="56271" y="16881"/>
                  </a:lnTo>
                  <a:cubicBezTo>
                    <a:pt x="58146" y="15943"/>
                    <a:pt x="59084" y="15943"/>
                    <a:pt x="60960" y="15006"/>
                  </a:cubicBezTo>
                  <a:cubicBezTo>
                    <a:pt x="60960" y="26260"/>
                    <a:pt x="62836" y="37514"/>
                    <a:pt x="65649" y="48768"/>
                  </a:cubicBezTo>
                  <a:cubicBezTo>
                    <a:pt x="65649" y="48768"/>
                    <a:pt x="65649" y="48768"/>
                    <a:pt x="64711" y="48768"/>
                  </a:cubicBezTo>
                  <a:cubicBezTo>
                    <a:pt x="64711" y="48768"/>
                    <a:pt x="64711" y="49706"/>
                    <a:pt x="63774" y="49706"/>
                  </a:cubicBezTo>
                  <a:close/>
                  <a:moveTo>
                    <a:pt x="70338" y="47830"/>
                  </a:moveTo>
                  <a:cubicBezTo>
                    <a:pt x="66587" y="36576"/>
                    <a:pt x="65649" y="25322"/>
                    <a:pt x="65649" y="14068"/>
                  </a:cubicBezTo>
                  <a:cubicBezTo>
                    <a:pt x="66587" y="14068"/>
                    <a:pt x="67525" y="13130"/>
                    <a:pt x="68463" y="13130"/>
                  </a:cubicBezTo>
                  <a:lnTo>
                    <a:pt x="74090" y="46892"/>
                  </a:lnTo>
                  <a:cubicBezTo>
                    <a:pt x="73152" y="46892"/>
                    <a:pt x="72214" y="47830"/>
                    <a:pt x="70338" y="47830"/>
                  </a:cubicBezTo>
                  <a:close/>
                  <a:moveTo>
                    <a:pt x="79717" y="45954"/>
                  </a:moveTo>
                  <a:lnTo>
                    <a:pt x="74090" y="12192"/>
                  </a:lnTo>
                  <a:cubicBezTo>
                    <a:pt x="75966" y="12192"/>
                    <a:pt x="77841" y="11254"/>
                    <a:pt x="80655" y="11254"/>
                  </a:cubicBezTo>
                  <a:lnTo>
                    <a:pt x="79717" y="45954"/>
                  </a:lnTo>
                  <a:cubicBezTo>
                    <a:pt x="79717" y="45954"/>
                    <a:pt x="79717" y="45954"/>
                    <a:pt x="79717" y="45954"/>
                  </a:cubicBezTo>
                  <a:close/>
                  <a:moveTo>
                    <a:pt x="84406" y="11254"/>
                  </a:moveTo>
                  <a:cubicBezTo>
                    <a:pt x="86282" y="11254"/>
                    <a:pt x="88158" y="11254"/>
                    <a:pt x="90033" y="10316"/>
                  </a:cubicBezTo>
                  <a:lnTo>
                    <a:pt x="89095" y="44079"/>
                  </a:lnTo>
                  <a:cubicBezTo>
                    <a:pt x="87220" y="44079"/>
                    <a:pt x="86282" y="45017"/>
                    <a:pt x="84406" y="45017"/>
                  </a:cubicBezTo>
                  <a:lnTo>
                    <a:pt x="84406" y="11254"/>
                  </a:lnTo>
                  <a:close/>
                  <a:moveTo>
                    <a:pt x="94722" y="10316"/>
                  </a:moveTo>
                  <a:cubicBezTo>
                    <a:pt x="96598" y="10316"/>
                    <a:pt x="98474" y="10316"/>
                    <a:pt x="100350" y="10316"/>
                  </a:cubicBezTo>
                  <a:lnTo>
                    <a:pt x="99412" y="43141"/>
                  </a:lnTo>
                  <a:cubicBezTo>
                    <a:pt x="97536" y="43141"/>
                    <a:pt x="95660" y="43141"/>
                    <a:pt x="93785" y="44079"/>
                  </a:cubicBezTo>
                  <a:lnTo>
                    <a:pt x="94722" y="10316"/>
                  </a:lnTo>
                  <a:close/>
                  <a:moveTo>
                    <a:pt x="105039" y="9378"/>
                  </a:moveTo>
                  <a:cubicBezTo>
                    <a:pt x="105977" y="9378"/>
                    <a:pt x="107852" y="9378"/>
                    <a:pt x="108790" y="9378"/>
                  </a:cubicBezTo>
                  <a:cubicBezTo>
                    <a:pt x="108790" y="19695"/>
                    <a:pt x="108790" y="30949"/>
                    <a:pt x="109728" y="41265"/>
                  </a:cubicBezTo>
                  <a:cubicBezTo>
                    <a:pt x="107852" y="41265"/>
                    <a:pt x="105977" y="41265"/>
                    <a:pt x="104101" y="42203"/>
                  </a:cubicBezTo>
                  <a:lnTo>
                    <a:pt x="105039" y="9378"/>
                  </a:lnTo>
                  <a:close/>
                  <a:moveTo>
                    <a:pt x="422031" y="457669"/>
                  </a:moveTo>
                  <a:cubicBezTo>
                    <a:pt x="391082" y="456731"/>
                    <a:pt x="358257" y="451104"/>
                    <a:pt x="327308" y="459545"/>
                  </a:cubicBezTo>
                  <a:cubicBezTo>
                    <a:pt x="326370" y="459545"/>
                    <a:pt x="324495" y="460482"/>
                    <a:pt x="324495" y="462358"/>
                  </a:cubicBezTo>
                  <a:cubicBezTo>
                    <a:pt x="313241" y="485804"/>
                    <a:pt x="302924" y="509250"/>
                    <a:pt x="291670" y="531759"/>
                  </a:cubicBezTo>
                  <a:cubicBezTo>
                    <a:pt x="282292" y="551454"/>
                    <a:pt x="272913" y="572086"/>
                    <a:pt x="263535" y="591781"/>
                  </a:cubicBezTo>
                  <a:cubicBezTo>
                    <a:pt x="243840" y="547702"/>
                    <a:pt x="218518" y="504561"/>
                    <a:pt x="195072" y="466110"/>
                  </a:cubicBezTo>
                  <a:cubicBezTo>
                    <a:pt x="194134" y="464234"/>
                    <a:pt x="192258" y="464234"/>
                    <a:pt x="191321" y="464234"/>
                  </a:cubicBezTo>
                  <a:cubicBezTo>
                    <a:pt x="191321" y="464234"/>
                    <a:pt x="191321" y="464234"/>
                    <a:pt x="191321" y="464234"/>
                  </a:cubicBezTo>
                  <a:cubicBezTo>
                    <a:pt x="152869" y="465172"/>
                    <a:pt x="112542" y="466110"/>
                    <a:pt x="74090" y="456731"/>
                  </a:cubicBezTo>
                  <a:cubicBezTo>
                    <a:pt x="8441" y="440788"/>
                    <a:pt x="13130" y="411714"/>
                    <a:pt x="14068" y="393895"/>
                  </a:cubicBezTo>
                  <a:cubicBezTo>
                    <a:pt x="15006" y="380766"/>
                    <a:pt x="15006" y="406087"/>
                    <a:pt x="8441" y="134112"/>
                  </a:cubicBezTo>
                  <a:cubicBezTo>
                    <a:pt x="8441" y="120982"/>
                    <a:pt x="7503" y="105977"/>
                    <a:pt x="13130" y="93785"/>
                  </a:cubicBezTo>
                  <a:cubicBezTo>
                    <a:pt x="20633" y="76903"/>
                    <a:pt x="38452" y="64711"/>
                    <a:pt x="66587" y="58146"/>
                  </a:cubicBezTo>
                  <a:cubicBezTo>
                    <a:pt x="103163" y="48768"/>
                    <a:pt x="142553" y="48768"/>
                    <a:pt x="180066" y="47830"/>
                  </a:cubicBezTo>
                  <a:lnTo>
                    <a:pt x="392958" y="47830"/>
                  </a:lnTo>
                  <a:cubicBezTo>
                    <a:pt x="427658" y="47830"/>
                    <a:pt x="458607" y="48768"/>
                    <a:pt x="482053" y="65649"/>
                  </a:cubicBezTo>
                  <a:cubicBezTo>
                    <a:pt x="498934" y="77841"/>
                    <a:pt x="511126" y="98474"/>
                    <a:pt x="516753" y="122858"/>
                  </a:cubicBezTo>
                  <a:cubicBezTo>
                    <a:pt x="523318" y="151931"/>
                    <a:pt x="521442" y="164123"/>
                    <a:pt x="519567" y="360133"/>
                  </a:cubicBezTo>
                  <a:cubicBezTo>
                    <a:pt x="518629" y="401398"/>
                    <a:pt x="517691" y="460482"/>
                    <a:pt x="422031" y="457669"/>
                  </a:cubicBezTo>
                  <a:close/>
                </a:path>
              </a:pathLst>
            </a:custGeom>
            <a:grpFill/>
            <a:ln w="9378" cap="flat">
              <a:noFill/>
              <a:prstDash val="solid"/>
              <a:miter/>
            </a:ln>
          </p:spPr>
          <p:txBody>
            <a:bodyPr rtlCol="0" anchor="ctr"/>
            <a:lstStyle/>
            <a:p>
              <a:endParaRPr lang="fr-FR"/>
            </a:p>
          </p:txBody>
        </p:sp>
        <p:sp>
          <p:nvSpPr>
            <p:cNvPr id="19" name="Forme libre 265">
              <a:extLst>
                <a:ext uri="{FF2B5EF4-FFF2-40B4-BE49-F238E27FC236}">
                  <a16:creationId xmlns:a16="http://schemas.microsoft.com/office/drawing/2014/main" id="{09D23246-E664-3A14-212A-1A4D26953B46}"/>
                </a:ext>
              </a:extLst>
            </p:cNvPr>
            <p:cNvSpPr/>
            <p:nvPr/>
          </p:nvSpPr>
          <p:spPr>
            <a:xfrm>
              <a:off x="3321199" y="5135361"/>
              <a:ext cx="92828" cy="90015"/>
            </a:xfrm>
            <a:custGeom>
              <a:avLst/>
              <a:gdLst>
                <a:gd name="connsiteX0" fmla="*/ 28079 w 92828"/>
                <a:gd name="connsiteY0" fmla="*/ 85326 h 90015"/>
                <a:gd name="connsiteX1" fmla="*/ 30892 w 92828"/>
                <a:gd name="connsiteY1" fmla="*/ 86264 h 90015"/>
                <a:gd name="connsiteX2" fmla="*/ 34644 w 92828"/>
                <a:gd name="connsiteY2" fmla="*/ 88140 h 90015"/>
                <a:gd name="connsiteX3" fmla="*/ 37457 w 92828"/>
                <a:gd name="connsiteY3" fmla="*/ 88140 h 90015"/>
                <a:gd name="connsiteX4" fmla="*/ 50587 w 92828"/>
                <a:gd name="connsiteY4" fmla="*/ 90015 h 90015"/>
                <a:gd name="connsiteX5" fmla="*/ 72158 w 92828"/>
                <a:gd name="connsiteY5" fmla="*/ 85326 h 90015"/>
                <a:gd name="connsiteX6" fmla="*/ 89977 w 92828"/>
                <a:gd name="connsiteY6" fmla="*/ 67507 h 90015"/>
                <a:gd name="connsiteX7" fmla="*/ 91852 w 92828"/>
                <a:gd name="connsiteY7" fmla="*/ 42185 h 90015"/>
                <a:gd name="connsiteX8" fmla="*/ 56214 w 92828"/>
                <a:gd name="connsiteY8" fmla="*/ 1858 h 90015"/>
                <a:gd name="connsiteX9" fmla="*/ 5571 w 92828"/>
                <a:gd name="connsiteY9" fmla="*/ 19677 h 90015"/>
                <a:gd name="connsiteX10" fmla="*/ 3695 w 92828"/>
                <a:gd name="connsiteY10" fmla="*/ 59066 h 90015"/>
                <a:gd name="connsiteX11" fmla="*/ 28079 w 92828"/>
                <a:gd name="connsiteY11" fmla="*/ 85326 h 90015"/>
                <a:gd name="connsiteX12" fmla="*/ 83412 w 92828"/>
                <a:gd name="connsiteY12" fmla="*/ 44999 h 90015"/>
                <a:gd name="connsiteX13" fmla="*/ 82474 w 92828"/>
                <a:gd name="connsiteY13" fmla="*/ 64693 h 90015"/>
                <a:gd name="connsiteX14" fmla="*/ 68406 w 92828"/>
                <a:gd name="connsiteY14" fmla="*/ 77823 h 90015"/>
                <a:gd name="connsiteX15" fmla="*/ 34644 w 92828"/>
                <a:gd name="connsiteY15" fmla="*/ 78761 h 90015"/>
                <a:gd name="connsiteX16" fmla="*/ 18700 w 92828"/>
                <a:gd name="connsiteY16" fmla="*/ 64693 h 90015"/>
                <a:gd name="connsiteX17" fmla="*/ 22452 w 92828"/>
                <a:gd name="connsiteY17" fmla="*/ 68445 h 90015"/>
                <a:gd name="connsiteX18" fmla="*/ 24327 w 92828"/>
                <a:gd name="connsiteY18" fmla="*/ 69383 h 90015"/>
                <a:gd name="connsiteX19" fmla="*/ 26203 w 92828"/>
                <a:gd name="connsiteY19" fmla="*/ 68445 h 90015"/>
                <a:gd name="connsiteX20" fmla="*/ 26203 w 92828"/>
                <a:gd name="connsiteY20" fmla="*/ 64693 h 90015"/>
                <a:gd name="connsiteX21" fmla="*/ 13073 w 92828"/>
                <a:gd name="connsiteY21" fmla="*/ 51564 h 90015"/>
                <a:gd name="connsiteX22" fmla="*/ 12135 w 92828"/>
                <a:gd name="connsiteY22" fmla="*/ 51564 h 90015"/>
                <a:gd name="connsiteX23" fmla="*/ 11198 w 92828"/>
                <a:gd name="connsiteY23" fmla="*/ 47812 h 90015"/>
                <a:gd name="connsiteX24" fmla="*/ 10260 w 92828"/>
                <a:gd name="connsiteY24" fmla="*/ 45936 h 90015"/>
                <a:gd name="connsiteX25" fmla="*/ 10260 w 92828"/>
                <a:gd name="connsiteY25" fmla="*/ 39372 h 90015"/>
                <a:gd name="connsiteX26" fmla="*/ 19638 w 92828"/>
                <a:gd name="connsiteY26" fmla="*/ 49688 h 90015"/>
                <a:gd name="connsiteX27" fmla="*/ 21514 w 92828"/>
                <a:gd name="connsiteY27" fmla="*/ 50626 h 90015"/>
                <a:gd name="connsiteX28" fmla="*/ 23390 w 92828"/>
                <a:gd name="connsiteY28" fmla="*/ 49688 h 90015"/>
                <a:gd name="connsiteX29" fmla="*/ 23390 w 92828"/>
                <a:gd name="connsiteY29" fmla="*/ 45936 h 90015"/>
                <a:gd name="connsiteX30" fmla="*/ 12135 w 92828"/>
                <a:gd name="connsiteY30" fmla="*/ 32807 h 90015"/>
                <a:gd name="connsiteX31" fmla="*/ 14949 w 92828"/>
                <a:gd name="connsiteY31" fmla="*/ 25304 h 90015"/>
                <a:gd name="connsiteX32" fmla="*/ 14949 w 92828"/>
                <a:gd name="connsiteY32" fmla="*/ 25304 h 90015"/>
                <a:gd name="connsiteX33" fmla="*/ 22452 w 92828"/>
                <a:gd name="connsiteY33" fmla="*/ 33744 h 90015"/>
                <a:gd name="connsiteX34" fmla="*/ 23390 w 92828"/>
                <a:gd name="connsiteY34" fmla="*/ 33744 h 90015"/>
                <a:gd name="connsiteX35" fmla="*/ 26203 w 92828"/>
                <a:gd name="connsiteY35" fmla="*/ 36558 h 90015"/>
                <a:gd name="connsiteX36" fmla="*/ 28079 w 92828"/>
                <a:gd name="connsiteY36" fmla="*/ 38434 h 90015"/>
                <a:gd name="connsiteX37" fmla="*/ 29017 w 92828"/>
                <a:gd name="connsiteY37" fmla="*/ 38434 h 90015"/>
                <a:gd name="connsiteX38" fmla="*/ 30892 w 92828"/>
                <a:gd name="connsiteY38" fmla="*/ 35620 h 90015"/>
                <a:gd name="connsiteX39" fmla="*/ 27141 w 92828"/>
                <a:gd name="connsiteY39" fmla="*/ 30931 h 90015"/>
                <a:gd name="connsiteX40" fmla="*/ 27141 w 92828"/>
                <a:gd name="connsiteY40" fmla="*/ 30931 h 90015"/>
                <a:gd name="connsiteX41" fmla="*/ 19638 w 92828"/>
                <a:gd name="connsiteY41" fmla="*/ 21552 h 90015"/>
                <a:gd name="connsiteX42" fmla="*/ 22452 w 92828"/>
                <a:gd name="connsiteY42" fmla="*/ 18739 h 90015"/>
                <a:gd name="connsiteX43" fmla="*/ 34644 w 92828"/>
                <a:gd name="connsiteY43" fmla="*/ 30931 h 90015"/>
                <a:gd name="connsiteX44" fmla="*/ 36519 w 92828"/>
                <a:gd name="connsiteY44" fmla="*/ 31869 h 90015"/>
                <a:gd name="connsiteX45" fmla="*/ 38395 w 92828"/>
                <a:gd name="connsiteY45" fmla="*/ 30931 h 90015"/>
                <a:gd name="connsiteX46" fmla="*/ 38395 w 92828"/>
                <a:gd name="connsiteY46" fmla="*/ 27180 h 90015"/>
                <a:gd name="connsiteX47" fmla="*/ 26203 w 92828"/>
                <a:gd name="connsiteY47" fmla="*/ 14988 h 90015"/>
                <a:gd name="connsiteX48" fmla="*/ 32768 w 92828"/>
                <a:gd name="connsiteY48" fmla="*/ 11236 h 90015"/>
                <a:gd name="connsiteX49" fmla="*/ 32768 w 92828"/>
                <a:gd name="connsiteY49" fmla="*/ 11236 h 90015"/>
                <a:gd name="connsiteX50" fmla="*/ 43084 w 92828"/>
                <a:gd name="connsiteY50" fmla="*/ 21552 h 90015"/>
                <a:gd name="connsiteX51" fmla="*/ 44960 w 92828"/>
                <a:gd name="connsiteY51" fmla="*/ 22490 h 90015"/>
                <a:gd name="connsiteX52" fmla="*/ 46836 w 92828"/>
                <a:gd name="connsiteY52" fmla="*/ 21552 h 90015"/>
                <a:gd name="connsiteX53" fmla="*/ 46836 w 92828"/>
                <a:gd name="connsiteY53" fmla="*/ 17801 h 90015"/>
                <a:gd name="connsiteX54" fmla="*/ 38395 w 92828"/>
                <a:gd name="connsiteY54" fmla="*/ 9360 h 90015"/>
                <a:gd name="connsiteX55" fmla="*/ 44960 w 92828"/>
                <a:gd name="connsiteY55" fmla="*/ 8423 h 90015"/>
                <a:gd name="connsiteX56" fmla="*/ 48711 w 92828"/>
                <a:gd name="connsiteY56" fmla="*/ 11236 h 90015"/>
                <a:gd name="connsiteX57" fmla="*/ 53401 w 92828"/>
                <a:gd name="connsiteY57" fmla="*/ 14050 h 90015"/>
                <a:gd name="connsiteX58" fmla="*/ 54339 w 92828"/>
                <a:gd name="connsiteY58" fmla="*/ 14050 h 90015"/>
                <a:gd name="connsiteX59" fmla="*/ 56214 w 92828"/>
                <a:gd name="connsiteY59" fmla="*/ 13112 h 90015"/>
                <a:gd name="connsiteX60" fmla="*/ 55276 w 92828"/>
                <a:gd name="connsiteY60" fmla="*/ 10298 h 90015"/>
                <a:gd name="connsiteX61" fmla="*/ 54339 w 92828"/>
                <a:gd name="connsiteY61" fmla="*/ 10298 h 90015"/>
                <a:gd name="connsiteX62" fmla="*/ 54339 w 92828"/>
                <a:gd name="connsiteY62" fmla="*/ 10298 h 90015"/>
                <a:gd name="connsiteX63" fmla="*/ 83412 w 92828"/>
                <a:gd name="connsiteY63" fmla="*/ 44999 h 90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92828" h="90015">
                  <a:moveTo>
                    <a:pt x="28079" y="85326"/>
                  </a:moveTo>
                  <a:cubicBezTo>
                    <a:pt x="29017" y="85326"/>
                    <a:pt x="29955" y="86264"/>
                    <a:pt x="30892" y="86264"/>
                  </a:cubicBezTo>
                  <a:cubicBezTo>
                    <a:pt x="31830" y="87202"/>
                    <a:pt x="33706" y="88140"/>
                    <a:pt x="34644" y="88140"/>
                  </a:cubicBezTo>
                  <a:cubicBezTo>
                    <a:pt x="35582" y="88140"/>
                    <a:pt x="36519" y="89077"/>
                    <a:pt x="37457" y="88140"/>
                  </a:cubicBezTo>
                  <a:cubicBezTo>
                    <a:pt x="42147" y="89077"/>
                    <a:pt x="46836" y="90015"/>
                    <a:pt x="50587" y="90015"/>
                  </a:cubicBezTo>
                  <a:cubicBezTo>
                    <a:pt x="58090" y="90015"/>
                    <a:pt x="65593" y="88140"/>
                    <a:pt x="72158" y="85326"/>
                  </a:cubicBezTo>
                  <a:cubicBezTo>
                    <a:pt x="80598" y="81575"/>
                    <a:pt x="87163" y="75010"/>
                    <a:pt x="89977" y="67507"/>
                  </a:cubicBezTo>
                  <a:cubicBezTo>
                    <a:pt x="92790" y="60004"/>
                    <a:pt x="93728" y="51564"/>
                    <a:pt x="91852" y="42185"/>
                  </a:cubicBezTo>
                  <a:cubicBezTo>
                    <a:pt x="88101" y="23428"/>
                    <a:pt x="74033" y="7485"/>
                    <a:pt x="56214" y="1858"/>
                  </a:cubicBezTo>
                  <a:cubicBezTo>
                    <a:pt x="37457" y="-3769"/>
                    <a:pt x="15887" y="3733"/>
                    <a:pt x="5571" y="19677"/>
                  </a:cubicBezTo>
                  <a:cubicBezTo>
                    <a:pt x="-994" y="30931"/>
                    <a:pt x="-1932" y="45936"/>
                    <a:pt x="3695" y="59066"/>
                  </a:cubicBezTo>
                  <a:cubicBezTo>
                    <a:pt x="9322" y="71258"/>
                    <a:pt x="17763" y="80637"/>
                    <a:pt x="28079" y="85326"/>
                  </a:cubicBezTo>
                  <a:close/>
                  <a:moveTo>
                    <a:pt x="83412" y="44999"/>
                  </a:moveTo>
                  <a:cubicBezTo>
                    <a:pt x="84350" y="50626"/>
                    <a:pt x="85287" y="58128"/>
                    <a:pt x="82474" y="64693"/>
                  </a:cubicBezTo>
                  <a:cubicBezTo>
                    <a:pt x="79660" y="70320"/>
                    <a:pt x="74971" y="75010"/>
                    <a:pt x="68406" y="77823"/>
                  </a:cubicBezTo>
                  <a:cubicBezTo>
                    <a:pt x="58090" y="83450"/>
                    <a:pt x="44960" y="83450"/>
                    <a:pt x="34644" y="78761"/>
                  </a:cubicBezTo>
                  <a:cubicBezTo>
                    <a:pt x="28079" y="75010"/>
                    <a:pt x="22452" y="70320"/>
                    <a:pt x="18700" y="64693"/>
                  </a:cubicBezTo>
                  <a:cubicBezTo>
                    <a:pt x="19638" y="65631"/>
                    <a:pt x="21514" y="67507"/>
                    <a:pt x="22452" y="68445"/>
                  </a:cubicBezTo>
                  <a:cubicBezTo>
                    <a:pt x="22452" y="68445"/>
                    <a:pt x="23390" y="69383"/>
                    <a:pt x="24327" y="69383"/>
                  </a:cubicBezTo>
                  <a:cubicBezTo>
                    <a:pt x="25265" y="69383"/>
                    <a:pt x="25265" y="69383"/>
                    <a:pt x="26203" y="68445"/>
                  </a:cubicBezTo>
                  <a:cubicBezTo>
                    <a:pt x="27141" y="67507"/>
                    <a:pt x="27141" y="65631"/>
                    <a:pt x="26203" y="64693"/>
                  </a:cubicBezTo>
                  <a:cubicBezTo>
                    <a:pt x="21514" y="60942"/>
                    <a:pt x="17763" y="56253"/>
                    <a:pt x="13073" y="51564"/>
                  </a:cubicBezTo>
                  <a:cubicBezTo>
                    <a:pt x="13073" y="51564"/>
                    <a:pt x="13073" y="51564"/>
                    <a:pt x="12135" y="51564"/>
                  </a:cubicBezTo>
                  <a:cubicBezTo>
                    <a:pt x="12135" y="50626"/>
                    <a:pt x="11198" y="49688"/>
                    <a:pt x="11198" y="47812"/>
                  </a:cubicBezTo>
                  <a:cubicBezTo>
                    <a:pt x="11198" y="46874"/>
                    <a:pt x="11198" y="46874"/>
                    <a:pt x="10260" y="45936"/>
                  </a:cubicBezTo>
                  <a:cubicBezTo>
                    <a:pt x="10260" y="44061"/>
                    <a:pt x="10260" y="41247"/>
                    <a:pt x="10260" y="39372"/>
                  </a:cubicBezTo>
                  <a:cubicBezTo>
                    <a:pt x="13073" y="43123"/>
                    <a:pt x="15887" y="46874"/>
                    <a:pt x="19638" y="49688"/>
                  </a:cubicBezTo>
                  <a:cubicBezTo>
                    <a:pt x="19638" y="50626"/>
                    <a:pt x="20576" y="50626"/>
                    <a:pt x="21514" y="50626"/>
                  </a:cubicBezTo>
                  <a:cubicBezTo>
                    <a:pt x="22452" y="50626"/>
                    <a:pt x="22452" y="50626"/>
                    <a:pt x="23390" y="49688"/>
                  </a:cubicBezTo>
                  <a:cubicBezTo>
                    <a:pt x="24327" y="48750"/>
                    <a:pt x="24327" y="46874"/>
                    <a:pt x="23390" y="45936"/>
                  </a:cubicBezTo>
                  <a:cubicBezTo>
                    <a:pt x="19638" y="41247"/>
                    <a:pt x="15887" y="36558"/>
                    <a:pt x="12135" y="32807"/>
                  </a:cubicBezTo>
                  <a:cubicBezTo>
                    <a:pt x="13073" y="29993"/>
                    <a:pt x="14011" y="27180"/>
                    <a:pt x="14949" y="25304"/>
                  </a:cubicBezTo>
                  <a:cubicBezTo>
                    <a:pt x="14949" y="25304"/>
                    <a:pt x="14949" y="25304"/>
                    <a:pt x="14949" y="25304"/>
                  </a:cubicBezTo>
                  <a:cubicBezTo>
                    <a:pt x="16825" y="29055"/>
                    <a:pt x="19638" y="31869"/>
                    <a:pt x="22452" y="33744"/>
                  </a:cubicBezTo>
                  <a:lnTo>
                    <a:pt x="23390" y="33744"/>
                  </a:lnTo>
                  <a:cubicBezTo>
                    <a:pt x="24327" y="34682"/>
                    <a:pt x="25265" y="35620"/>
                    <a:pt x="26203" y="36558"/>
                  </a:cubicBezTo>
                  <a:cubicBezTo>
                    <a:pt x="26203" y="37496"/>
                    <a:pt x="27141" y="38434"/>
                    <a:pt x="28079" y="38434"/>
                  </a:cubicBezTo>
                  <a:cubicBezTo>
                    <a:pt x="28079" y="38434"/>
                    <a:pt x="28079" y="38434"/>
                    <a:pt x="29017" y="38434"/>
                  </a:cubicBezTo>
                  <a:cubicBezTo>
                    <a:pt x="29955" y="38434"/>
                    <a:pt x="30892" y="36558"/>
                    <a:pt x="30892" y="35620"/>
                  </a:cubicBezTo>
                  <a:cubicBezTo>
                    <a:pt x="29955" y="32807"/>
                    <a:pt x="28079" y="31869"/>
                    <a:pt x="27141" y="30931"/>
                  </a:cubicBezTo>
                  <a:lnTo>
                    <a:pt x="27141" y="30931"/>
                  </a:lnTo>
                  <a:cubicBezTo>
                    <a:pt x="24327" y="28117"/>
                    <a:pt x="21514" y="25304"/>
                    <a:pt x="19638" y="21552"/>
                  </a:cubicBezTo>
                  <a:cubicBezTo>
                    <a:pt x="20576" y="20615"/>
                    <a:pt x="21514" y="19677"/>
                    <a:pt x="22452" y="18739"/>
                  </a:cubicBezTo>
                  <a:lnTo>
                    <a:pt x="34644" y="30931"/>
                  </a:lnTo>
                  <a:cubicBezTo>
                    <a:pt x="34644" y="30931"/>
                    <a:pt x="35582" y="31869"/>
                    <a:pt x="36519" y="31869"/>
                  </a:cubicBezTo>
                  <a:cubicBezTo>
                    <a:pt x="37457" y="31869"/>
                    <a:pt x="37457" y="31869"/>
                    <a:pt x="38395" y="30931"/>
                  </a:cubicBezTo>
                  <a:cubicBezTo>
                    <a:pt x="39333" y="29993"/>
                    <a:pt x="39333" y="28117"/>
                    <a:pt x="38395" y="27180"/>
                  </a:cubicBezTo>
                  <a:lnTo>
                    <a:pt x="26203" y="14988"/>
                  </a:lnTo>
                  <a:cubicBezTo>
                    <a:pt x="28079" y="14050"/>
                    <a:pt x="30892" y="12174"/>
                    <a:pt x="32768" y="11236"/>
                  </a:cubicBezTo>
                  <a:cubicBezTo>
                    <a:pt x="32768" y="11236"/>
                    <a:pt x="32768" y="11236"/>
                    <a:pt x="32768" y="11236"/>
                  </a:cubicBezTo>
                  <a:lnTo>
                    <a:pt x="43084" y="21552"/>
                  </a:lnTo>
                  <a:cubicBezTo>
                    <a:pt x="43084" y="21552"/>
                    <a:pt x="44022" y="22490"/>
                    <a:pt x="44960" y="22490"/>
                  </a:cubicBezTo>
                  <a:cubicBezTo>
                    <a:pt x="45898" y="22490"/>
                    <a:pt x="45898" y="22490"/>
                    <a:pt x="46836" y="21552"/>
                  </a:cubicBezTo>
                  <a:cubicBezTo>
                    <a:pt x="47774" y="20615"/>
                    <a:pt x="47774" y="18739"/>
                    <a:pt x="46836" y="17801"/>
                  </a:cubicBezTo>
                  <a:lnTo>
                    <a:pt x="38395" y="9360"/>
                  </a:lnTo>
                  <a:cubicBezTo>
                    <a:pt x="40271" y="9360"/>
                    <a:pt x="43084" y="8423"/>
                    <a:pt x="44960" y="8423"/>
                  </a:cubicBezTo>
                  <a:cubicBezTo>
                    <a:pt x="45898" y="9360"/>
                    <a:pt x="47774" y="10298"/>
                    <a:pt x="48711" y="11236"/>
                  </a:cubicBezTo>
                  <a:lnTo>
                    <a:pt x="53401" y="14050"/>
                  </a:lnTo>
                  <a:cubicBezTo>
                    <a:pt x="53401" y="14050"/>
                    <a:pt x="54339" y="14050"/>
                    <a:pt x="54339" y="14050"/>
                  </a:cubicBezTo>
                  <a:cubicBezTo>
                    <a:pt x="55276" y="14050"/>
                    <a:pt x="56214" y="14050"/>
                    <a:pt x="56214" y="13112"/>
                  </a:cubicBezTo>
                  <a:cubicBezTo>
                    <a:pt x="57152" y="12174"/>
                    <a:pt x="56214" y="10298"/>
                    <a:pt x="55276" y="10298"/>
                  </a:cubicBezTo>
                  <a:lnTo>
                    <a:pt x="54339" y="10298"/>
                  </a:lnTo>
                  <a:cubicBezTo>
                    <a:pt x="54339" y="10298"/>
                    <a:pt x="54339" y="10298"/>
                    <a:pt x="54339" y="10298"/>
                  </a:cubicBezTo>
                  <a:cubicBezTo>
                    <a:pt x="68406" y="15925"/>
                    <a:pt x="79660" y="29055"/>
                    <a:pt x="83412" y="44999"/>
                  </a:cubicBezTo>
                  <a:close/>
                </a:path>
              </a:pathLst>
            </a:custGeom>
            <a:grpFill/>
            <a:ln w="9378" cap="flat">
              <a:noFill/>
              <a:prstDash val="solid"/>
              <a:miter/>
            </a:ln>
          </p:spPr>
          <p:txBody>
            <a:bodyPr rtlCol="0" anchor="ctr"/>
            <a:lstStyle/>
            <a:p>
              <a:endParaRPr lang="fr-FR"/>
            </a:p>
          </p:txBody>
        </p:sp>
        <p:sp>
          <p:nvSpPr>
            <p:cNvPr id="20" name="Forme libre 266">
              <a:extLst>
                <a:ext uri="{FF2B5EF4-FFF2-40B4-BE49-F238E27FC236}">
                  <a16:creationId xmlns:a16="http://schemas.microsoft.com/office/drawing/2014/main" id="{DB4EE995-D511-CF43-AAA4-DE517C7BF933}"/>
                </a:ext>
              </a:extLst>
            </p:cNvPr>
            <p:cNvSpPr/>
            <p:nvPr/>
          </p:nvSpPr>
          <p:spPr>
            <a:xfrm>
              <a:off x="3280325" y="5254450"/>
              <a:ext cx="140932" cy="187569"/>
            </a:xfrm>
            <a:custGeom>
              <a:avLst/>
              <a:gdLst>
                <a:gd name="connsiteX0" fmla="*/ 124286 w 140932"/>
                <a:gd name="connsiteY0" fmla="*/ 100350 h 187569"/>
                <a:gd name="connsiteX1" fmla="*/ 117721 w 140932"/>
                <a:gd name="connsiteY1" fmla="*/ 102225 h 187569"/>
                <a:gd name="connsiteX2" fmla="*/ 101777 w 140932"/>
                <a:gd name="connsiteY2" fmla="*/ 126609 h 187569"/>
                <a:gd name="connsiteX3" fmla="*/ 93337 w 140932"/>
                <a:gd name="connsiteY3" fmla="*/ 133174 h 187569"/>
                <a:gd name="connsiteX4" fmla="*/ 88648 w 140932"/>
                <a:gd name="connsiteY4" fmla="*/ 127547 h 187569"/>
                <a:gd name="connsiteX5" fmla="*/ 90523 w 140932"/>
                <a:gd name="connsiteY5" fmla="*/ 116293 h 187569"/>
                <a:gd name="connsiteX6" fmla="*/ 108342 w 140932"/>
                <a:gd name="connsiteY6" fmla="*/ 60960 h 187569"/>
                <a:gd name="connsiteX7" fmla="*/ 126161 w 140932"/>
                <a:gd name="connsiteY7" fmla="*/ 6565 h 187569"/>
                <a:gd name="connsiteX8" fmla="*/ 125224 w 140932"/>
                <a:gd name="connsiteY8" fmla="*/ 1876 h 187569"/>
                <a:gd name="connsiteX9" fmla="*/ 121472 w 140932"/>
                <a:gd name="connsiteY9" fmla="*/ 0 h 187569"/>
                <a:gd name="connsiteX10" fmla="*/ 14558 w 140932"/>
                <a:gd name="connsiteY10" fmla="*/ 13130 h 187569"/>
                <a:gd name="connsiteX11" fmla="*/ 10806 w 140932"/>
                <a:gd name="connsiteY11" fmla="*/ 17819 h 187569"/>
                <a:gd name="connsiteX12" fmla="*/ 14558 w 140932"/>
                <a:gd name="connsiteY12" fmla="*/ 22508 h 187569"/>
                <a:gd name="connsiteX13" fmla="*/ 30501 w 140932"/>
                <a:gd name="connsiteY13" fmla="*/ 42203 h 187569"/>
                <a:gd name="connsiteX14" fmla="*/ 26750 w 140932"/>
                <a:gd name="connsiteY14" fmla="*/ 60022 h 187569"/>
                <a:gd name="connsiteX15" fmla="*/ 19247 w 140932"/>
                <a:gd name="connsiteY15" fmla="*/ 80655 h 187569"/>
                <a:gd name="connsiteX16" fmla="*/ 490 w 140932"/>
                <a:gd name="connsiteY16" fmla="*/ 146304 h 187569"/>
                <a:gd name="connsiteX17" fmla="*/ 4241 w 140932"/>
                <a:gd name="connsiteY17" fmla="*/ 171626 h 187569"/>
                <a:gd name="connsiteX18" fmla="*/ 25812 w 140932"/>
                <a:gd name="connsiteY18" fmla="*/ 185694 h 187569"/>
                <a:gd name="connsiteX19" fmla="*/ 41755 w 140932"/>
                <a:gd name="connsiteY19" fmla="*/ 187569 h 187569"/>
                <a:gd name="connsiteX20" fmla="*/ 91461 w 140932"/>
                <a:gd name="connsiteY20" fmla="*/ 170688 h 187569"/>
                <a:gd name="connsiteX21" fmla="*/ 140229 w 140932"/>
                <a:gd name="connsiteY21" fmla="*/ 122858 h 187569"/>
                <a:gd name="connsiteX22" fmla="*/ 140229 w 140932"/>
                <a:gd name="connsiteY22" fmla="*/ 117231 h 187569"/>
                <a:gd name="connsiteX23" fmla="*/ 124286 w 140932"/>
                <a:gd name="connsiteY23" fmla="*/ 100350 h 187569"/>
                <a:gd name="connsiteX24" fmla="*/ 86772 w 140932"/>
                <a:gd name="connsiteY24" fmla="*/ 163185 h 187569"/>
                <a:gd name="connsiteX25" fmla="*/ 28625 w 140932"/>
                <a:gd name="connsiteY25" fmla="*/ 176315 h 187569"/>
                <a:gd name="connsiteX26" fmla="*/ 19247 w 140932"/>
                <a:gd name="connsiteY26" fmla="*/ 172564 h 187569"/>
                <a:gd name="connsiteX27" fmla="*/ 20185 w 140932"/>
                <a:gd name="connsiteY27" fmla="*/ 172564 h 187569"/>
                <a:gd name="connsiteX28" fmla="*/ 22061 w 140932"/>
                <a:gd name="connsiteY28" fmla="*/ 171626 h 187569"/>
                <a:gd name="connsiteX29" fmla="*/ 21123 w 140932"/>
                <a:gd name="connsiteY29" fmla="*/ 168812 h 187569"/>
                <a:gd name="connsiteX30" fmla="*/ 10806 w 140932"/>
                <a:gd name="connsiteY30" fmla="*/ 161310 h 187569"/>
                <a:gd name="connsiteX31" fmla="*/ 10806 w 140932"/>
                <a:gd name="connsiteY31" fmla="*/ 161310 h 187569"/>
                <a:gd name="connsiteX32" fmla="*/ 9869 w 140932"/>
                <a:gd name="connsiteY32" fmla="*/ 151931 h 187569"/>
                <a:gd name="connsiteX33" fmla="*/ 15496 w 140932"/>
                <a:gd name="connsiteY33" fmla="*/ 159434 h 187569"/>
                <a:gd name="connsiteX34" fmla="*/ 17371 w 140932"/>
                <a:gd name="connsiteY34" fmla="*/ 160372 h 187569"/>
                <a:gd name="connsiteX35" fmla="*/ 19247 w 140932"/>
                <a:gd name="connsiteY35" fmla="*/ 159434 h 187569"/>
                <a:gd name="connsiteX36" fmla="*/ 19247 w 140932"/>
                <a:gd name="connsiteY36" fmla="*/ 155682 h 187569"/>
                <a:gd name="connsiteX37" fmla="*/ 9869 w 140932"/>
                <a:gd name="connsiteY37" fmla="*/ 144428 h 187569"/>
                <a:gd name="connsiteX38" fmla="*/ 11744 w 140932"/>
                <a:gd name="connsiteY38" fmla="*/ 133174 h 187569"/>
                <a:gd name="connsiteX39" fmla="*/ 17371 w 140932"/>
                <a:gd name="connsiteY39" fmla="*/ 141615 h 187569"/>
                <a:gd name="connsiteX40" fmla="*/ 19247 w 140932"/>
                <a:gd name="connsiteY40" fmla="*/ 142553 h 187569"/>
                <a:gd name="connsiteX41" fmla="*/ 20185 w 140932"/>
                <a:gd name="connsiteY41" fmla="*/ 142553 h 187569"/>
                <a:gd name="connsiteX42" fmla="*/ 21123 w 140932"/>
                <a:gd name="connsiteY42" fmla="*/ 139739 h 187569"/>
                <a:gd name="connsiteX43" fmla="*/ 12682 w 140932"/>
                <a:gd name="connsiteY43" fmla="*/ 127547 h 187569"/>
                <a:gd name="connsiteX44" fmla="*/ 15496 w 140932"/>
                <a:gd name="connsiteY44" fmla="*/ 116293 h 187569"/>
                <a:gd name="connsiteX45" fmla="*/ 19247 w 140932"/>
                <a:gd name="connsiteY45" fmla="*/ 124734 h 187569"/>
                <a:gd name="connsiteX46" fmla="*/ 21123 w 140932"/>
                <a:gd name="connsiteY46" fmla="*/ 126609 h 187569"/>
                <a:gd name="connsiteX47" fmla="*/ 22061 w 140932"/>
                <a:gd name="connsiteY47" fmla="*/ 126609 h 187569"/>
                <a:gd name="connsiteX48" fmla="*/ 23936 w 140932"/>
                <a:gd name="connsiteY48" fmla="*/ 123796 h 187569"/>
                <a:gd name="connsiteX49" fmla="*/ 17371 w 140932"/>
                <a:gd name="connsiteY49" fmla="*/ 110666 h 187569"/>
                <a:gd name="connsiteX50" fmla="*/ 21123 w 140932"/>
                <a:gd name="connsiteY50" fmla="*/ 100350 h 187569"/>
                <a:gd name="connsiteX51" fmla="*/ 22998 w 140932"/>
                <a:gd name="connsiteY51" fmla="*/ 105039 h 187569"/>
                <a:gd name="connsiteX52" fmla="*/ 24874 w 140932"/>
                <a:gd name="connsiteY52" fmla="*/ 106914 h 187569"/>
                <a:gd name="connsiteX53" fmla="*/ 25812 w 140932"/>
                <a:gd name="connsiteY53" fmla="*/ 106914 h 187569"/>
                <a:gd name="connsiteX54" fmla="*/ 27688 w 140932"/>
                <a:gd name="connsiteY54" fmla="*/ 104101 h 187569"/>
                <a:gd name="connsiteX55" fmla="*/ 23936 w 140932"/>
                <a:gd name="connsiteY55" fmla="*/ 94722 h 187569"/>
                <a:gd name="connsiteX56" fmla="*/ 27688 w 140932"/>
                <a:gd name="connsiteY56" fmla="*/ 85344 h 187569"/>
                <a:gd name="connsiteX57" fmla="*/ 32377 w 140932"/>
                <a:gd name="connsiteY57" fmla="*/ 94722 h 187569"/>
                <a:gd name="connsiteX58" fmla="*/ 34253 w 140932"/>
                <a:gd name="connsiteY58" fmla="*/ 96598 h 187569"/>
                <a:gd name="connsiteX59" fmla="*/ 35190 w 140932"/>
                <a:gd name="connsiteY59" fmla="*/ 96598 h 187569"/>
                <a:gd name="connsiteX60" fmla="*/ 36128 w 140932"/>
                <a:gd name="connsiteY60" fmla="*/ 93785 h 187569"/>
                <a:gd name="connsiteX61" fmla="*/ 29563 w 140932"/>
                <a:gd name="connsiteY61" fmla="*/ 80655 h 187569"/>
                <a:gd name="connsiteX62" fmla="*/ 34253 w 140932"/>
                <a:gd name="connsiteY62" fmla="*/ 69401 h 187569"/>
                <a:gd name="connsiteX63" fmla="*/ 40817 w 140932"/>
                <a:gd name="connsiteY63" fmla="*/ 80655 h 187569"/>
                <a:gd name="connsiteX64" fmla="*/ 42693 w 140932"/>
                <a:gd name="connsiteY64" fmla="*/ 81593 h 187569"/>
                <a:gd name="connsiteX65" fmla="*/ 43631 w 140932"/>
                <a:gd name="connsiteY65" fmla="*/ 81593 h 187569"/>
                <a:gd name="connsiteX66" fmla="*/ 44569 w 140932"/>
                <a:gd name="connsiteY66" fmla="*/ 78779 h 187569"/>
                <a:gd name="connsiteX67" fmla="*/ 36128 w 140932"/>
                <a:gd name="connsiteY67" fmla="*/ 63774 h 187569"/>
                <a:gd name="connsiteX68" fmla="*/ 38942 w 140932"/>
                <a:gd name="connsiteY68" fmla="*/ 52519 h 187569"/>
                <a:gd name="connsiteX69" fmla="*/ 42693 w 140932"/>
                <a:gd name="connsiteY69" fmla="*/ 59084 h 187569"/>
                <a:gd name="connsiteX70" fmla="*/ 44569 w 140932"/>
                <a:gd name="connsiteY70" fmla="*/ 60022 h 187569"/>
                <a:gd name="connsiteX71" fmla="*/ 45507 w 140932"/>
                <a:gd name="connsiteY71" fmla="*/ 60022 h 187569"/>
                <a:gd name="connsiteX72" fmla="*/ 46445 w 140932"/>
                <a:gd name="connsiteY72" fmla="*/ 57209 h 187569"/>
                <a:gd name="connsiteX73" fmla="*/ 38942 w 140932"/>
                <a:gd name="connsiteY73" fmla="*/ 45017 h 187569"/>
                <a:gd name="connsiteX74" fmla="*/ 38942 w 140932"/>
                <a:gd name="connsiteY74" fmla="*/ 43141 h 187569"/>
                <a:gd name="connsiteX75" fmla="*/ 29563 w 140932"/>
                <a:gd name="connsiteY75" fmla="*/ 22508 h 187569"/>
                <a:gd name="connsiteX76" fmla="*/ 30501 w 140932"/>
                <a:gd name="connsiteY76" fmla="*/ 22508 h 187569"/>
                <a:gd name="connsiteX77" fmla="*/ 37066 w 140932"/>
                <a:gd name="connsiteY77" fmla="*/ 29073 h 187569"/>
                <a:gd name="connsiteX78" fmla="*/ 38942 w 140932"/>
                <a:gd name="connsiteY78" fmla="*/ 30949 h 187569"/>
                <a:gd name="connsiteX79" fmla="*/ 45507 w 140932"/>
                <a:gd name="connsiteY79" fmla="*/ 40327 h 187569"/>
                <a:gd name="connsiteX80" fmla="*/ 47382 w 140932"/>
                <a:gd name="connsiteY80" fmla="*/ 42203 h 187569"/>
                <a:gd name="connsiteX81" fmla="*/ 48320 w 140932"/>
                <a:gd name="connsiteY81" fmla="*/ 42203 h 187569"/>
                <a:gd name="connsiteX82" fmla="*/ 50196 w 140932"/>
                <a:gd name="connsiteY82" fmla="*/ 39390 h 187569"/>
                <a:gd name="connsiteX83" fmla="*/ 41755 w 140932"/>
                <a:gd name="connsiteY83" fmla="*/ 28135 h 187569"/>
                <a:gd name="connsiteX84" fmla="*/ 39880 w 140932"/>
                <a:gd name="connsiteY84" fmla="*/ 26260 h 187569"/>
                <a:gd name="connsiteX85" fmla="*/ 35190 w 140932"/>
                <a:gd name="connsiteY85" fmla="*/ 22508 h 187569"/>
                <a:gd name="connsiteX86" fmla="*/ 48320 w 140932"/>
                <a:gd name="connsiteY86" fmla="*/ 20633 h 187569"/>
                <a:gd name="connsiteX87" fmla="*/ 63326 w 140932"/>
                <a:gd name="connsiteY87" fmla="*/ 37514 h 187569"/>
                <a:gd name="connsiteX88" fmla="*/ 65201 w 140932"/>
                <a:gd name="connsiteY88" fmla="*/ 38452 h 187569"/>
                <a:gd name="connsiteX89" fmla="*/ 67077 w 140932"/>
                <a:gd name="connsiteY89" fmla="*/ 37514 h 187569"/>
                <a:gd name="connsiteX90" fmla="*/ 67077 w 140932"/>
                <a:gd name="connsiteY90" fmla="*/ 33762 h 187569"/>
                <a:gd name="connsiteX91" fmla="*/ 54885 w 140932"/>
                <a:gd name="connsiteY91" fmla="*/ 20633 h 187569"/>
                <a:gd name="connsiteX92" fmla="*/ 65201 w 140932"/>
                <a:gd name="connsiteY92" fmla="*/ 19695 h 187569"/>
                <a:gd name="connsiteX93" fmla="*/ 65201 w 140932"/>
                <a:gd name="connsiteY93" fmla="*/ 19695 h 187569"/>
                <a:gd name="connsiteX94" fmla="*/ 74580 w 140932"/>
                <a:gd name="connsiteY94" fmla="*/ 30011 h 187569"/>
                <a:gd name="connsiteX95" fmla="*/ 76456 w 140932"/>
                <a:gd name="connsiteY95" fmla="*/ 30949 h 187569"/>
                <a:gd name="connsiteX96" fmla="*/ 78331 w 140932"/>
                <a:gd name="connsiteY96" fmla="*/ 30011 h 187569"/>
                <a:gd name="connsiteX97" fmla="*/ 78331 w 140932"/>
                <a:gd name="connsiteY97" fmla="*/ 26260 h 187569"/>
                <a:gd name="connsiteX98" fmla="*/ 71766 w 140932"/>
                <a:gd name="connsiteY98" fmla="*/ 18757 h 187569"/>
                <a:gd name="connsiteX99" fmla="*/ 83958 w 140932"/>
                <a:gd name="connsiteY99" fmla="*/ 16881 h 187569"/>
                <a:gd name="connsiteX100" fmla="*/ 93337 w 140932"/>
                <a:gd name="connsiteY100" fmla="*/ 25322 h 187569"/>
                <a:gd name="connsiteX101" fmla="*/ 95213 w 140932"/>
                <a:gd name="connsiteY101" fmla="*/ 26260 h 187569"/>
                <a:gd name="connsiteX102" fmla="*/ 97088 w 140932"/>
                <a:gd name="connsiteY102" fmla="*/ 25322 h 187569"/>
                <a:gd name="connsiteX103" fmla="*/ 97088 w 140932"/>
                <a:gd name="connsiteY103" fmla="*/ 21570 h 187569"/>
                <a:gd name="connsiteX104" fmla="*/ 90523 w 140932"/>
                <a:gd name="connsiteY104" fmla="*/ 15943 h 187569"/>
                <a:gd name="connsiteX105" fmla="*/ 98964 w 140932"/>
                <a:gd name="connsiteY105" fmla="*/ 15006 h 187569"/>
                <a:gd name="connsiteX106" fmla="*/ 105529 w 140932"/>
                <a:gd name="connsiteY106" fmla="*/ 22508 h 187569"/>
                <a:gd name="connsiteX107" fmla="*/ 107405 w 140932"/>
                <a:gd name="connsiteY107" fmla="*/ 23446 h 187569"/>
                <a:gd name="connsiteX108" fmla="*/ 109280 w 140932"/>
                <a:gd name="connsiteY108" fmla="*/ 22508 h 187569"/>
                <a:gd name="connsiteX109" fmla="*/ 109280 w 140932"/>
                <a:gd name="connsiteY109" fmla="*/ 18757 h 187569"/>
                <a:gd name="connsiteX110" fmla="*/ 104591 w 140932"/>
                <a:gd name="connsiteY110" fmla="*/ 14068 h 187569"/>
                <a:gd name="connsiteX111" fmla="*/ 116783 w 140932"/>
                <a:gd name="connsiteY111" fmla="*/ 12192 h 187569"/>
                <a:gd name="connsiteX112" fmla="*/ 101777 w 140932"/>
                <a:gd name="connsiteY112" fmla="*/ 60022 h 187569"/>
                <a:gd name="connsiteX113" fmla="*/ 83958 w 140932"/>
                <a:gd name="connsiteY113" fmla="*/ 114417 h 187569"/>
                <a:gd name="connsiteX114" fmla="*/ 81145 w 140932"/>
                <a:gd name="connsiteY114" fmla="*/ 130361 h 187569"/>
                <a:gd name="connsiteX115" fmla="*/ 94275 w 140932"/>
                <a:gd name="connsiteY115" fmla="*/ 143490 h 187569"/>
                <a:gd name="connsiteX116" fmla="*/ 105529 w 140932"/>
                <a:gd name="connsiteY116" fmla="*/ 138801 h 187569"/>
                <a:gd name="connsiteX117" fmla="*/ 110218 w 140932"/>
                <a:gd name="connsiteY117" fmla="*/ 140677 h 187569"/>
                <a:gd name="connsiteX118" fmla="*/ 111156 w 140932"/>
                <a:gd name="connsiteY118" fmla="*/ 140677 h 187569"/>
                <a:gd name="connsiteX119" fmla="*/ 113032 w 140932"/>
                <a:gd name="connsiteY119" fmla="*/ 138801 h 187569"/>
                <a:gd name="connsiteX120" fmla="*/ 111156 w 140932"/>
                <a:gd name="connsiteY120" fmla="*/ 135988 h 187569"/>
                <a:gd name="connsiteX121" fmla="*/ 108342 w 140932"/>
                <a:gd name="connsiteY121" fmla="*/ 135050 h 187569"/>
                <a:gd name="connsiteX122" fmla="*/ 110218 w 140932"/>
                <a:gd name="connsiteY122" fmla="*/ 132236 h 187569"/>
                <a:gd name="connsiteX123" fmla="*/ 111156 w 140932"/>
                <a:gd name="connsiteY123" fmla="*/ 130361 h 187569"/>
                <a:gd name="connsiteX124" fmla="*/ 113032 w 140932"/>
                <a:gd name="connsiteY124" fmla="*/ 131298 h 187569"/>
                <a:gd name="connsiteX125" fmla="*/ 114907 w 140932"/>
                <a:gd name="connsiteY125" fmla="*/ 132236 h 187569"/>
                <a:gd name="connsiteX126" fmla="*/ 116783 w 140932"/>
                <a:gd name="connsiteY126" fmla="*/ 131298 h 187569"/>
                <a:gd name="connsiteX127" fmla="*/ 116783 w 140932"/>
                <a:gd name="connsiteY127" fmla="*/ 127547 h 187569"/>
                <a:gd name="connsiteX128" fmla="*/ 113969 w 140932"/>
                <a:gd name="connsiteY128" fmla="*/ 125671 h 187569"/>
                <a:gd name="connsiteX129" fmla="*/ 116783 w 140932"/>
                <a:gd name="connsiteY129" fmla="*/ 120982 h 187569"/>
                <a:gd name="connsiteX130" fmla="*/ 119597 w 140932"/>
                <a:gd name="connsiteY130" fmla="*/ 121920 h 187569"/>
                <a:gd name="connsiteX131" fmla="*/ 120534 w 140932"/>
                <a:gd name="connsiteY131" fmla="*/ 121920 h 187569"/>
                <a:gd name="connsiteX132" fmla="*/ 122410 w 140932"/>
                <a:gd name="connsiteY132" fmla="*/ 120982 h 187569"/>
                <a:gd name="connsiteX133" fmla="*/ 121472 w 140932"/>
                <a:gd name="connsiteY133" fmla="*/ 118169 h 187569"/>
                <a:gd name="connsiteX134" fmla="*/ 118659 w 140932"/>
                <a:gd name="connsiteY134" fmla="*/ 117231 h 187569"/>
                <a:gd name="connsiteX135" fmla="*/ 120534 w 140932"/>
                <a:gd name="connsiteY135" fmla="*/ 114417 h 187569"/>
                <a:gd name="connsiteX136" fmla="*/ 123348 w 140932"/>
                <a:gd name="connsiteY136" fmla="*/ 116293 h 187569"/>
                <a:gd name="connsiteX137" fmla="*/ 124286 w 140932"/>
                <a:gd name="connsiteY137" fmla="*/ 116293 h 187569"/>
                <a:gd name="connsiteX138" fmla="*/ 126161 w 140932"/>
                <a:gd name="connsiteY138" fmla="*/ 115355 h 187569"/>
                <a:gd name="connsiteX139" fmla="*/ 126161 w 140932"/>
                <a:gd name="connsiteY139" fmla="*/ 114417 h 187569"/>
                <a:gd name="connsiteX140" fmla="*/ 130851 w 140932"/>
                <a:gd name="connsiteY140" fmla="*/ 119106 h 187569"/>
                <a:gd name="connsiteX141" fmla="*/ 86772 w 140932"/>
                <a:gd name="connsiteY141" fmla="*/ 163185 h 187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Lst>
              <a:rect l="l" t="t" r="r" b="b"/>
              <a:pathLst>
                <a:path w="140932" h="187569">
                  <a:moveTo>
                    <a:pt x="124286" y="100350"/>
                  </a:moveTo>
                  <a:cubicBezTo>
                    <a:pt x="122410" y="99412"/>
                    <a:pt x="119597" y="99412"/>
                    <a:pt x="117721" y="102225"/>
                  </a:cubicBezTo>
                  <a:lnTo>
                    <a:pt x="101777" y="126609"/>
                  </a:lnTo>
                  <a:cubicBezTo>
                    <a:pt x="99902" y="129423"/>
                    <a:pt x="97088" y="133174"/>
                    <a:pt x="93337" y="133174"/>
                  </a:cubicBezTo>
                  <a:cubicBezTo>
                    <a:pt x="91461" y="133174"/>
                    <a:pt x="89585" y="130361"/>
                    <a:pt x="88648" y="127547"/>
                  </a:cubicBezTo>
                  <a:cubicBezTo>
                    <a:pt x="87710" y="123796"/>
                    <a:pt x="89585" y="120044"/>
                    <a:pt x="90523" y="116293"/>
                  </a:cubicBezTo>
                  <a:cubicBezTo>
                    <a:pt x="97088" y="97536"/>
                    <a:pt x="102715" y="79717"/>
                    <a:pt x="108342" y="60960"/>
                  </a:cubicBezTo>
                  <a:cubicBezTo>
                    <a:pt x="113969" y="43141"/>
                    <a:pt x="119597" y="24384"/>
                    <a:pt x="126161" y="6565"/>
                  </a:cubicBezTo>
                  <a:cubicBezTo>
                    <a:pt x="127099" y="4689"/>
                    <a:pt x="126161" y="3751"/>
                    <a:pt x="125224" y="1876"/>
                  </a:cubicBezTo>
                  <a:cubicBezTo>
                    <a:pt x="124286" y="938"/>
                    <a:pt x="122410" y="0"/>
                    <a:pt x="121472" y="0"/>
                  </a:cubicBezTo>
                  <a:lnTo>
                    <a:pt x="14558" y="13130"/>
                  </a:lnTo>
                  <a:cubicBezTo>
                    <a:pt x="12682" y="13130"/>
                    <a:pt x="10806" y="15006"/>
                    <a:pt x="10806" y="17819"/>
                  </a:cubicBezTo>
                  <a:cubicBezTo>
                    <a:pt x="10806" y="19695"/>
                    <a:pt x="12682" y="22508"/>
                    <a:pt x="14558" y="22508"/>
                  </a:cubicBezTo>
                  <a:cubicBezTo>
                    <a:pt x="23936" y="24384"/>
                    <a:pt x="29563" y="33762"/>
                    <a:pt x="30501" y="42203"/>
                  </a:cubicBezTo>
                  <a:cubicBezTo>
                    <a:pt x="30501" y="47830"/>
                    <a:pt x="29563" y="53457"/>
                    <a:pt x="26750" y="60022"/>
                  </a:cubicBezTo>
                  <a:cubicBezTo>
                    <a:pt x="23936" y="66587"/>
                    <a:pt x="22061" y="74090"/>
                    <a:pt x="19247" y="80655"/>
                  </a:cubicBezTo>
                  <a:cubicBezTo>
                    <a:pt x="10806" y="101287"/>
                    <a:pt x="3304" y="122858"/>
                    <a:pt x="490" y="146304"/>
                  </a:cubicBezTo>
                  <a:cubicBezTo>
                    <a:pt x="-448" y="153807"/>
                    <a:pt x="-448" y="163185"/>
                    <a:pt x="4241" y="171626"/>
                  </a:cubicBezTo>
                  <a:cubicBezTo>
                    <a:pt x="7993" y="178191"/>
                    <a:pt x="16433" y="182880"/>
                    <a:pt x="25812" y="185694"/>
                  </a:cubicBezTo>
                  <a:cubicBezTo>
                    <a:pt x="31439" y="186631"/>
                    <a:pt x="36128" y="187569"/>
                    <a:pt x="41755" y="187569"/>
                  </a:cubicBezTo>
                  <a:cubicBezTo>
                    <a:pt x="57699" y="187569"/>
                    <a:pt x="75518" y="181942"/>
                    <a:pt x="91461" y="170688"/>
                  </a:cubicBezTo>
                  <a:cubicBezTo>
                    <a:pt x="107405" y="160372"/>
                    <a:pt x="123348" y="144428"/>
                    <a:pt x="140229" y="122858"/>
                  </a:cubicBezTo>
                  <a:cubicBezTo>
                    <a:pt x="141167" y="120982"/>
                    <a:pt x="141167" y="119106"/>
                    <a:pt x="140229" y="117231"/>
                  </a:cubicBezTo>
                  <a:cubicBezTo>
                    <a:pt x="135540" y="108790"/>
                    <a:pt x="129913" y="103163"/>
                    <a:pt x="124286" y="100350"/>
                  </a:cubicBezTo>
                  <a:close/>
                  <a:moveTo>
                    <a:pt x="86772" y="163185"/>
                  </a:moveTo>
                  <a:cubicBezTo>
                    <a:pt x="68015" y="176315"/>
                    <a:pt x="46445" y="181004"/>
                    <a:pt x="28625" y="176315"/>
                  </a:cubicBezTo>
                  <a:cubicBezTo>
                    <a:pt x="25812" y="175377"/>
                    <a:pt x="22061" y="174439"/>
                    <a:pt x="19247" y="172564"/>
                  </a:cubicBezTo>
                  <a:cubicBezTo>
                    <a:pt x="19247" y="172564"/>
                    <a:pt x="19247" y="172564"/>
                    <a:pt x="20185" y="172564"/>
                  </a:cubicBezTo>
                  <a:cubicBezTo>
                    <a:pt x="21123" y="172564"/>
                    <a:pt x="22061" y="172564"/>
                    <a:pt x="22061" y="171626"/>
                  </a:cubicBezTo>
                  <a:cubicBezTo>
                    <a:pt x="22998" y="170688"/>
                    <a:pt x="22061" y="168812"/>
                    <a:pt x="21123" y="168812"/>
                  </a:cubicBezTo>
                  <a:cubicBezTo>
                    <a:pt x="17371" y="166937"/>
                    <a:pt x="13620" y="164123"/>
                    <a:pt x="10806" y="161310"/>
                  </a:cubicBezTo>
                  <a:cubicBezTo>
                    <a:pt x="10806" y="161310"/>
                    <a:pt x="10806" y="161310"/>
                    <a:pt x="10806" y="161310"/>
                  </a:cubicBezTo>
                  <a:cubicBezTo>
                    <a:pt x="9869" y="158496"/>
                    <a:pt x="9869" y="154745"/>
                    <a:pt x="9869" y="151931"/>
                  </a:cubicBezTo>
                  <a:cubicBezTo>
                    <a:pt x="11744" y="154745"/>
                    <a:pt x="13620" y="157558"/>
                    <a:pt x="15496" y="159434"/>
                  </a:cubicBezTo>
                  <a:cubicBezTo>
                    <a:pt x="15496" y="160372"/>
                    <a:pt x="16433" y="160372"/>
                    <a:pt x="17371" y="160372"/>
                  </a:cubicBezTo>
                  <a:cubicBezTo>
                    <a:pt x="18309" y="160372"/>
                    <a:pt x="18309" y="160372"/>
                    <a:pt x="19247" y="159434"/>
                  </a:cubicBezTo>
                  <a:cubicBezTo>
                    <a:pt x="20185" y="158496"/>
                    <a:pt x="20185" y="156620"/>
                    <a:pt x="19247" y="155682"/>
                  </a:cubicBezTo>
                  <a:cubicBezTo>
                    <a:pt x="16433" y="151931"/>
                    <a:pt x="12682" y="148180"/>
                    <a:pt x="9869" y="144428"/>
                  </a:cubicBezTo>
                  <a:cubicBezTo>
                    <a:pt x="9869" y="140677"/>
                    <a:pt x="10806" y="136926"/>
                    <a:pt x="11744" y="133174"/>
                  </a:cubicBezTo>
                  <a:cubicBezTo>
                    <a:pt x="13620" y="135988"/>
                    <a:pt x="15496" y="138801"/>
                    <a:pt x="17371" y="141615"/>
                  </a:cubicBezTo>
                  <a:cubicBezTo>
                    <a:pt x="17371" y="142553"/>
                    <a:pt x="18309" y="142553"/>
                    <a:pt x="19247" y="142553"/>
                  </a:cubicBezTo>
                  <a:cubicBezTo>
                    <a:pt x="19247" y="142553"/>
                    <a:pt x="20185" y="142553"/>
                    <a:pt x="20185" y="142553"/>
                  </a:cubicBezTo>
                  <a:cubicBezTo>
                    <a:pt x="21123" y="141615"/>
                    <a:pt x="22061" y="140677"/>
                    <a:pt x="21123" y="139739"/>
                  </a:cubicBezTo>
                  <a:cubicBezTo>
                    <a:pt x="19247" y="135050"/>
                    <a:pt x="16433" y="131298"/>
                    <a:pt x="12682" y="127547"/>
                  </a:cubicBezTo>
                  <a:cubicBezTo>
                    <a:pt x="13620" y="123796"/>
                    <a:pt x="14558" y="120044"/>
                    <a:pt x="15496" y="116293"/>
                  </a:cubicBezTo>
                  <a:cubicBezTo>
                    <a:pt x="17371" y="119106"/>
                    <a:pt x="18309" y="121920"/>
                    <a:pt x="19247" y="124734"/>
                  </a:cubicBezTo>
                  <a:cubicBezTo>
                    <a:pt x="19247" y="125671"/>
                    <a:pt x="20185" y="126609"/>
                    <a:pt x="21123" y="126609"/>
                  </a:cubicBezTo>
                  <a:cubicBezTo>
                    <a:pt x="21123" y="126609"/>
                    <a:pt x="21123" y="126609"/>
                    <a:pt x="22061" y="126609"/>
                  </a:cubicBezTo>
                  <a:cubicBezTo>
                    <a:pt x="22998" y="126609"/>
                    <a:pt x="23936" y="124734"/>
                    <a:pt x="23936" y="123796"/>
                  </a:cubicBezTo>
                  <a:cubicBezTo>
                    <a:pt x="22998" y="119106"/>
                    <a:pt x="21123" y="114417"/>
                    <a:pt x="17371" y="110666"/>
                  </a:cubicBezTo>
                  <a:cubicBezTo>
                    <a:pt x="18309" y="106914"/>
                    <a:pt x="19247" y="104101"/>
                    <a:pt x="21123" y="100350"/>
                  </a:cubicBezTo>
                  <a:cubicBezTo>
                    <a:pt x="22061" y="101287"/>
                    <a:pt x="22061" y="103163"/>
                    <a:pt x="22998" y="105039"/>
                  </a:cubicBezTo>
                  <a:cubicBezTo>
                    <a:pt x="22998" y="105977"/>
                    <a:pt x="23936" y="106914"/>
                    <a:pt x="24874" y="106914"/>
                  </a:cubicBezTo>
                  <a:cubicBezTo>
                    <a:pt x="24874" y="106914"/>
                    <a:pt x="24874" y="106914"/>
                    <a:pt x="25812" y="106914"/>
                  </a:cubicBezTo>
                  <a:cubicBezTo>
                    <a:pt x="26750" y="106914"/>
                    <a:pt x="27688" y="105039"/>
                    <a:pt x="27688" y="104101"/>
                  </a:cubicBezTo>
                  <a:cubicBezTo>
                    <a:pt x="26750" y="101287"/>
                    <a:pt x="25812" y="97536"/>
                    <a:pt x="23936" y="94722"/>
                  </a:cubicBezTo>
                  <a:cubicBezTo>
                    <a:pt x="24874" y="91909"/>
                    <a:pt x="25812" y="89095"/>
                    <a:pt x="27688" y="85344"/>
                  </a:cubicBezTo>
                  <a:cubicBezTo>
                    <a:pt x="29563" y="88158"/>
                    <a:pt x="31439" y="90971"/>
                    <a:pt x="32377" y="94722"/>
                  </a:cubicBezTo>
                  <a:cubicBezTo>
                    <a:pt x="32377" y="95660"/>
                    <a:pt x="33315" y="96598"/>
                    <a:pt x="34253" y="96598"/>
                  </a:cubicBezTo>
                  <a:cubicBezTo>
                    <a:pt x="34253" y="96598"/>
                    <a:pt x="35190" y="96598"/>
                    <a:pt x="35190" y="96598"/>
                  </a:cubicBezTo>
                  <a:cubicBezTo>
                    <a:pt x="36128" y="96598"/>
                    <a:pt x="37066" y="94722"/>
                    <a:pt x="36128" y="93785"/>
                  </a:cubicBezTo>
                  <a:cubicBezTo>
                    <a:pt x="34253" y="89095"/>
                    <a:pt x="32377" y="85344"/>
                    <a:pt x="29563" y="80655"/>
                  </a:cubicBezTo>
                  <a:cubicBezTo>
                    <a:pt x="31439" y="76903"/>
                    <a:pt x="32377" y="73152"/>
                    <a:pt x="34253" y="69401"/>
                  </a:cubicBezTo>
                  <a:cubicBezTo>
                    <a:pt x="37066" y="73152"/>
                    <a:pt x="38942" y="76903"/>
                    <a:pt x="40817" y="80655"/>
                  </a:cubicBezTo>
                  <a:cubicBezTo>
                    <a:pt x="40817" y="81593"/>
                    <a:pt x="41755" y="81593"/>
                    <a:pt x="42693" y="81593"/>
                  </a:cubicBezTo>
                  <a:cubicBezTo>
                    <a:pt x="42693" y="81593"/>
                    <a:pt x="43631" y="81593"/>
                    <a:pt x="43631" y="81593"/>
                  </a:cubicBezTo>
                  <a:cubicBezTo>
                    <a:pt x="44569" y="80655"/>
                    <a:pt x="45507" y="79717"/>
                    <a:pt x="44569" y="78779"/>
                  </a:cubicBezTo>
                  <a:cubicBezTo>
                    <a:pt x="42693" y="73152"/>
                    <a:pt x="38942" y="68463"/>
                    <a:pt x="36128" y="63774"/>
                  </a:cubicBezTo>
                  <a:cubicBezTo>
                    <a:pt x="37066" y="60022"/>
                    <a:pt x="38942" y="56271"/>
                    <a:pt x="38942" y="52519"/>
                  </a:cubicBezTo>
                  <a:lnTo>
                    <a:pt x="42693" y="59084"/>
                  </a:lnTo>
                  <a:cubicBezTo>
                    <a:pt x="42693" y="60022"/>
                    <a:pt x="43631" y="60022"/>
                    <a:pt x="44569" y="60022"/>
                  </a:cubicBezTo>
                  <a:cubicBezTo>
                    <a:pt x="44569" y="60022"/>
                    <a:pt x="45507" y="60022"/>
                    <a:pt x="45507" y="60022"/>
                  </a:cubicBezTo>
                  <a:cubicBezTo>
                    <a:pt x="46445" y="59084"/>
                    <a:pt x="47382" y="58146"/>
                    <a:pt x="46445" y="57209"/>
                  </a:cubicBezTo>
                  <a:lnTo>
                    <a:pt x="38942" y="45017"/>
                  </a:lnTo>
                  <a:cubicBezTo>
                    <a:pt x="38942" y="44079"/>
                    <a:pt x="38942" y="44079"/>
                    <a:pt x="38942" y="43141"/>
                  </a:cubicBezTo>
                  <a:cubicBezTo>
                    <a:pt x="38004" y="35638"/>
                    <a:pt x="35190" y="28135"/>
                    <a:pt x="29563" y="22508"/>
                  </a:cubicBezTo>
                  <a:lnTo>
                    <a:pt x="30501" y="22508"/>
                  </a:lnTo>
                  <a:cubicBezTo>
                    <a:pt x="32377" y="25322"/>
                    <a:pt x="35190" y="27198"/>
                    <a:pt x="37066" y="29073"/>
                  </a:cubicBezTo>
                  <a:lnTo>
                    <a:pt x="38942" y="30949"/>
                  </a:lnTo>
                  <a:cubicBezTo>
                    <a:pt x="41755" y="33762"/>
                    <a:pt x="44569" y="36576"/>
                    <a:pt x="45507" y="40327"/>
                  </a:cubicBezTo>
                  <a:cubicBezTo>
                    <a:pt x="45507" y="41265"/>
                    <a:pt x="46445" y="42203"/>
                    <a:pt x="47382" y="42203"/>
                  </a:cubicBezTo>
                  <a:cubicBezTo>
                    <a:pt x="47382" y="42203"/>
                    <a:pt x="47382" y="42203"/>
                    <a:pt x="48320" y="42203"/>
                  </a:cubicBezTo>
                  <a:cubicBezTo>
                    <a:pt x="49258" y="42203"/>
                    <a:pt x="50196" y="40327"/>
                    <a:pt x="50196" y="39390"/>
                  </a:cubicBezTo>
                  <a:cubicBezTo>
                    <a:pt x="49258" y="34700"/>
                    <a:pt x="45507" y="30949"/>
                    <a:pt x="41755" y="28135"/>
                  </a:cubicBezTo>
                  <a:lnTo>
                    <a:pt x="39880" y="26260"/>
                  </a:lnTo>
                  <a:cubicBezTo>
                    <a:pt x="38004" y="25322"/>
                    <a:pt x="37066" y="23446"/>
                    <a:pt x="35190" y="22508"/>
                  </a:cubicBezTo>
                  <a:lnTo>
                    <a:pt x="48320" y="20633"/>
                  </a:lnTo>
                  <a:cubicBezTo>
                    <a:pt x="52072" y="27198"/>
                    <a:pt x="56761" y="32825"/>
                    <a:pt x="63326" y="37514"/>
                  </a:cubicBezTo>
                  <a:cubicBezTo>
                    <a:pt x="63326" y="37514"/>
                    <a:pt x="64264" y="38452"/>
                    <a:pt x="65201" y="38452"/>
                  </a:cubicBezTo>
                  <a:cubicBezTo>
                    <a:pt x="66139" y="38452"/>
                    <a:pt x="66139" y="38452"/>
                    <a:pt x="67077" y="37514"/>
                  </a:cubicBezTo>
                  <a:cubicBezTo>
                    <a:pt x="68015" y="36576"/>
                    <a:pt x="68015" y="34700"/>
                    <a:pt x="67077" y="33762"/>
                  </a:cubicBezTo>
                  <a:cubicBezTo>
                    <a:pt x="62388" y="30011"/>
                    <a:pt x="58637" y="25322"/>
                    <a:pt x="54885" y="20633"/>
                  </a:cubicBezTo>
                  <a:lnTo>
                    <a:pt x="65201" y="19695"/>
                  </a:lnTo>
                  <a:cubicBezTo>
                    <a:pt x="65201" y="19695"/>
                    <a:pt x="65201" y="19695"/>
                    <a:pt x="65201" y="19695"/>
                  </a:cubicBezTo>
                  <a:cubicBezTo>
                    <a:pt x="68015" y="23446"/>
                    <a:pt x="70829" y="27198"/>
                    <a:pt x="74580" y="30011"/>
                  </a:cubicBezTo>
                  <a:cubicBezTo>
                    <a:pt x="74580" y="30011"/>
                    <a:pt x="75518" y="30949"/>
                    <a:pt x="76456" y="30949"/>
                  </a:cubicBezTo>
                  <a:cubicBezTo>
                    <a:pt x="77393" y="30949"/>
                    <a:pt x="78331" y="30949"/>
                    <a:pt x="78331" y="30011"/>
                  </a:cubicBezTo>
                  <a:cubicBezTo>
                    <a:pt x="79269" y="29073"/>
                    <a:pt x="79269" y="27198"/>
                    <a:pt x="78331" y="26260"/>
                  </a:cubicBezTo>
                  <a:cubicBezTo>
                    <a:pt x="75518" y="24384"/>
                    <a:pt x="73642" y="21570"/>
                    <a:pt x="71766" y="18757"/>
                  </a:cubicBezTo>
                  <a:lnTo>
                    <a:pt x="83958" y="16881"/>
                  </a:lnTo>
                  <a:cubicBezTo>
                    <a:pt x="87710" y="19695"/>
                    <a:pt x="90523" y="22508"/>
                    <a:pt x="93337" y="25322"/>
                  </a:cubicBezTo>
                  <a:cubicBezTo>
                    <a:pt x="93337" y="25322"/>
                    <a:pt x="94275" y="26260"/>
                    <a:pt x="95213" y="26260"/>
                  </a:cubicBezTo>
                  <a:cubicBezTo>
                    <a:pt x="96150" y="26260"/>
                    <a:pt x="96150" y="26260"/>
                    <a:pt x="97088" y="25322"/>
                  </a:cubicBezTo>
                  <a:cubicBezTo>
                    <a:pt x="98026" y="24384"/>
                    <a:pt x="98026" y="22508"/>
                    <a:pt x="97088" y="21570"/>
                  </a:cubicBezTo>
                  <a:cubicBezTo>
                    <a:pt x="95213" y="19695"/>
                    <a:pt x="92399" y="17819"/>
                    <a:pt x="90523" y="15943"/>
                  </a:cubicBezTo>
                  <a:lnTo>
                    <a:pt x="98964" y="15006"/>
                  </a:lnTo>
                  <a:cubicBezTo>
                    <a:pt x="100840" y="17819"/>
                    <a:pt x="103653" y="20633"/>
                    <a:pt x="105529" y="22508"/>
                  </a:cubicBezTo>
                  <a:cubicBezTo>
                    <a:pt x="105529" y="22508"/>
                    <a:pt x="106467" y="23446"/>
                    <a:pt x="107405" y="23446"/>
                  </a:cubicBezTo>
                  <a:cubicBezTo>
                    <a:pt x="108342" y="23446"/>
                    <a:pt x="108342" y="23446"/>
                    <a:pt x="109280" y="22508"/>
                  </a:cubicBezTo>
                  <a:cubicBezTo>
                    <a:pt x="110218" y="21570"/>
                    <a:pt x="110218" y="19695"/>
                    <a:pt x="109280" y="18757"/>
                  </a:cubicBezTo>
                  <a:cubicBezTo>
                    <a:pt x="107405" y="17819"/>
                    <a:pt x="106467" y="15943"/>
                    <a:pt x="104591" y="14068"/>
                  </a:cubicBezTo>
                  <a:lnTo>
                    <a:pt x="116783" y="12192"/>
                  </a:lnTo>
                  <a:cubicBezTo>
                    <a:pt x="111156" y="28135"/>
                    <a:pt x="106467" y="44079"/>
                    <a:pt x="101777" y="60022"/>
                  </a:cubicBezTo>
                  <a:cubicBezTo>
                    <a:pt x="96150" y="77841"/>
                    <a:pt x="90523" y="96598"/>
                    <a:pt x="83958" y="114417"/>
                  </a:cubicBezTo>
                  <a:cubicBezTo>
                    <a:pt x="82083" y="119106"/>
                    <a:pt x="81145" y="124734"/>
                    <a:pt x="81145" y="130361"/>
                  </a:cubicBezTo>
                  <a:cubicBezTo>
                    <a:pt x="82083" y="136926"/>
                    <a:pt x="86772" y="143490"/>
                    <a:pt x="94275" y="143490"/>
                  </a:cubicBezTo>
                  <a:cubicBezTo>
                    <a:pt x="98964" y="143490"/>
                    <a:pt x="102715" y="141615"/>
                    <a:pt x="105529" y="138801"/>
                  </a:cubicBezTo>
                  <a:cubicBezTo>
                    <a:pt x="107405" y="139739"/>
                    <a:pt x="108342" y="139739"/>
                    <a:pt x="110218" y="140677"/>
                  </a:cubicBezTo>
                  <a:cubicBezTo>
                    <a:pt x="110218" y="140677"/>
                    <a:pt x="111156" y="140677"/>
                    <a:pt x="111156" y="140677"/>
                  </a:cubicBezTo>
                  <a:cubicBezTo>
                    <a:pt x="112094" y="140677"/>
                    <a:pt x="113032" y="139739"/>
                    <a:pt x="113032" y="138801"/>
                  </a:cubicBezTo>
                  <a:cubicBezTo>
                    <a:pt x="113032" y="137863"/>
                    <a:pt x="113032" y="135988"/>
                    <a:pt x="111156" y="135988"/>
                  </a:cubicBezTo>
                  <a:cubicBezTo>
                    <a:pt x="110218" y="135988"/>
                    <a:pt x="109280" y="135050"/>
                    <a:pt x="108342" y="135050"/>
                  </a:cubicBezTo>
                  <a:cubicBezTo>
                    <a:pt x="109280" y="134112"/>
                    <a:pt x="110218" y="133174"/>
                    <a:pt x="110218" y="132236"/>
                  </a:cubicBezTo>
                  <a:lnTo>
                    <a:pt x="111156" y="130361"/>
                  </a:lnTo>
                  <a:cubicBezTo>
                    <a:pt x="112094" y="130361"/>
                    <a:pt x="112094" y="131298"/>
                    <a:pt x="113032" y="131298"/>
                  </a:cubicBezTo>
                  <a:cubicBezTo>
                    <a:pt x="113032" y="131298"/>
                    <a:pt x="113969" y="132236"/>
                    <a:pt x="114907" y="132236"/>
                  </a:cubicBezTo>
                  <a:cubicBezTo>
                    <a:pt x="115845" y="132236"/>
                    <a:pt x="115845" y="132236"/>
                    <a:pt x="116783" y="131298"/>
                  </a:cubicBezTo>
                  <a:cubicBezTo>
                    <a:pt x="117721" y="130361"/>
                    <a:pt x="117721" y="128485"/>
                    <a:pt x="116783" y="127547"/>
                  </a:cubicBezTo>
                  <a:cubicBezTo>
                    <a:pt x="115845" y="126609"/>
                    <a:pt x="114907" y="126609"/>
                    <a:pt x="113969" y="125671"/>
                  </a:cubicBezTo>
                  <a:lnTo>
                    <a:pt x="116783" y="120982"/>
                  </a:lnTo>
                  <a:cubicBezTo>
                    <a:pt x="117721" y="120982"/>
                    <a:pt x="118659" y="121920"/>
                    <a:pt x="119597" y="121920"/>
                  </a:cubicBezTo>
                  <a:cubicBezTo>
                    <a:pt x="119597" y="121920"/>
                    <a:pt x="120534" y="121920"/>
                    <a:pt x="120534" y="121920"/>
                  </a:cubicBezTo>
                  <a:cubicBezTo>
                    <a:pt x="121472" y="121920"/>
                    <a:pt x="122410" y="121920"/>
                    <a:pt x="122410" y="120982"/>
                  </a:cubicBezTo>
                  <a:cubicBezTo>
                    <a:pt x="123348" y="120044"/>
                    <a:pt x="122410" y="118169"/>
                    <a:pt x="121472" y="118169"/>
                  </a:cubicBezTo>
                  <a:cubicBezTo>
                    <a:pt x="120534" y="117231"/>
                    <a:pt x="119597" y="117231"/>
                    <a:pt x="118659" y="117231"/>
                  </a:cubicBezTo>
                  <a:lnTo>
                    <a:pt x="120534" y="114417"/>
                  </a:lnTo>
                  <a:lnTo>
                    <a:pt x="123348" y="116293"/>
                  </a:lnTo>
                  <a:cubicBezTo>
                    <a:pt x="123348" y="116293"/>
                    <a:pt x="124286" y="116293"/>
                    <a:pt x="124286" y="116293"/>
                  </a:cubicBezTo>
                  <a:cubicBezTo>
                    <a:pt x="125224" y="116293"/>
                    <a:pt x="126161" y="116293"/>
                    <a:pt x="126161" y="115355"/>
                  </a:cubicBezTo>
                  <a:cubicBezTo>
                    <a:pt x="126161" y="115355"/>
                    <a:pt x="126161" y="114417"/>
                    <a:pt x="126161" y="114417"/>
                  </a:cubicBezTo>
                  <a:cubicBezTo>
                    <a:pt x="127099" y="116293"/>
                    <a:pt x="128975" y="117231"/>
                    <a:pt x="130851" y="119106"/>
                  </a:cubicBezTo>
                  <a:cubicBezTo>
                    <a:pt x="115845" y="138801"/>
                    <a:pt x="100840" y="152869"/>
                    <a:pt x="86772" y="163185"/>
                  </a:cubicBezTo>
                  <a:close/>
                </a:path>
              </a:pathLst>
            </a:custGeom>
            <a:grpFill/>
            <a:ln w="9378" cap="flat">
              <a:noFill/>
              <a:prstDash val="solid"/>
              <a:miter/>
            </a:ln>
          </p:spPr>
          <p:txBody>
            <a:bodyPr rtlCol="0" anchor="ctr"/>
            <a:lstStyle/>
            <a:p>
              <a:endParaRPr lang="fr-FR"/>
            </a:p>
          </p:txBody>
        </p:sp>
      </p:grpSp>
      <p:sp>
        <p:nvSpPr>
          <p:cNvPr id="22" name="Rectangle : coins arrondis 21">
            <a:extLst>
              <a:ext uri="{FF2B5EF4-FFF2-40B4-BE49-F238E27FC236}">
                <a16:creationId xmlns:a16="http://schemas.microsoft.com/office/drawing/2014/main" id="{C004223F-55E2-7628-2D10-E27BD9128F11}"/>
              </a:ext>
            </a:extLst>
          </p:cNvPr>
          <p:cNvSpPr/>
          <p:nvPr/>
        </p:nvSpPr>
        <p:spPr>
          <a:xfrm>
            <a:off x="8476494" y="4443821"/>
            <a:ext cx="1908014" cy="333582"/>
          </a:xfrm>
          <a:prstGeom prst="roundRect">
            <a:avLst>
              <a:gd name="adj" fmla="val 7971"/>
            </a:avLst>
          </a:prstGeom>
          <a:solidFill>
            <a:schemeClr val="accent1">
              <a:lumMod val="20000"/>
              <a:lumOff val="80000"/>
            </a:schemeClr>
          </a:solidFill>
          <a:ln>
            <a:solidFill>
              <a:schemeClr val="accent6">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a:solidFill>
                  <a:schemeClr val="accent1"/>
                </a:solidFill>
              </a:rPr>
              <a:t>Les données clés</a:t>
            </a:r>
          </a:p>
        </p:txBody>
      </p:sp>
    </p:spTree>
    <p:extLst>
      <p:ext uri="{BB962C8B-B14F-4D97-AF65-F5344CB8AC3E}">
        <p14:creationId xmlns:p14="http://schemas.microsoft.com/office/powerpoint/2010/main" val="1239647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7"/>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6"/>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5"/>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17"/>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2"/>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3" grpId="0"/>
      <p:bldP spid="9" grpId="0"/>
      <p:bldP spid="11" grpId="0" animBg="1"/>
      <p:bldP spid="7" grpId="0"/>
      <p:bldP spid="25" grpId="0"/>
      <p:bldP spid="26" grpId="0" animBg="1"/>
      <p:bldP spid="5" grpId="0"/>
      <p:bldP spid="16" grpId="0" animBg="1"/>
      <p:bldP spid="2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3C0AB0-4317-6AE2-DEB3-52C690E5A201}"/>
            </a:ext>
          </a:extLst>
        </p:cNvPr>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A889489E-83E7-CF57-20CC-B27C5C222CF0}"/>
              </a:ext>
            </a:extLst>
          </p:cNvPr>
          <p:cNvSpPr>
            <a:spLocks noGrp="1"/>
          </p:cNvSpPr>
          <p:nvPr>
            <p:ph type="body" sz="quarter" idx="10"/>
          </p:nvPr>
        </p:nvSpPr>
        <p:spPr/>
        <p:txBody>
          <a:bodyPr/>
          <a:lstStyle/>
          <a:p>
            <a:r>
              <a:rPr lang="fr-FR"/>
              <a:t>Les données Emploi - Formation </a:t>
            </a:r>
          </a:p>
          <a:p>
            <a:r>
              <a:rPr lang="fr-FR" sz="3200" b="1">
                <a:solidFill>
                  <a:schemeClr val="accent1">
                    <a:lumMod val="50000"/>
                  </a:schemeClr>
                </a:solidFill>
              </a:rPr>
              <a:t>La formation en Hauts-de-France</a:t>
            </a:r>
          </a:p>
        </p:txBody>
      </p:sp>
      <p:sp>
        <p:nvSpPr>
          <p:cNvPr id="3" name="Espace réservé du numéro de diapositive 2">
            <a:extLst>
              <a:ext uri="{FF2B5EF4-FFF2-40B4-BE49-F238E27FC236}">
                <a16:creationId xmlns:a16="http://schemas.microsoft.com/office/drawing/2014/main" id="{B4D0C32E-C136-80CA-F7C1-DEEB01FA82FD}"/>
              </a:ext>
            </a:extLst>
          </p:cNvPr>
          <p:cNvSpPr>
            <a:spLocks noGrp="1"/>
          </p:cNvSpPr>
          <p:nvPr>
            <p:ph type="sldNum" sz="quarter" idx="4"/>
          </p:nvPr>
        </p:nvSpPr>
        <p:spPr>
          <a:xfrm>
            <a:off x="8829120" y="7007057"/>
            <a:ext cx="418164" cy="401638"/>
          </a:xfrm>
        </p:spPr>
        <p:txBody>
          <a:bodyPr/>
          <a:lstStyle/>
          <a:p>
            <a:fld id="{FFE9600D-D970-3D40-B4FB-C6249E901464}" type="slidenum">
              <a:rPr lang="fr-FR" smtClean="0"/>
              <a:pPr/>
              <a:t>17</a:t>
            </a:fld>
            <a:endParaRPr lang="fr-FR"/>
          </a:p>
        </p:txBody>
      </p:sp>
      <p:pic>
        <p:nvPicPr>
          <p:cNvPr id="6" name="Graphique 5">
            <a:extLst>
              <a:ext uri="{FF2B5EF4-FFF2-40B4-BE49-F238E27FC236}">
                <a16:creationId xmlns:a16="http://schemas.microsoft.com/office/drawing/2014/main" id="{7BDB89F5-52A4-4344-713E-3A93819BD9D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47792" y="508198"/>
            <a:ext cx="783603" cy="783603"/>
          </a:xfrm>
          <a:prstGeom prst="rect">
            <a:avLst/>
          </a:prstGeom>
        </p:spPr>
      </p:pic>
      <p:sp>
        <p:nvSpPr>
          <p:cNvPr id="7" name="ZoneTexte 6">
            <a:extLst>
              <a:ext uri="{FF2B5EF4-FFF2-40B4-BE49-F238E27FC236}">
                <a16:creationId xmlns:a16="http://schemas.microsoft.com/office/drawing/2014/main" id="{A44A92AB-0229-71AC-5805-4D48B91B13D2}"/>
              </a:ext>
            </a:extLst>
          </p:cNvPr>
          <p:cNvSpPr txBox="1"/>
          <p:nvPr/>
        </p:nvSpPr>
        <p:spPr>
          <a:xfrm>
            <a:off x="360470" y="1857833"/>
            <a:ext cx="9625183" cy="523220"/>
          </a:xfrm>
          <a:prstGeom prst="rect">
            <a:avLst/>
          </a:prstGeom>
          <a:noFill/>
        </p:spPr>
        <p:txBody>
          <a:bodyPr wrap="square" rtlCol="0">
            <a:spAutoFit/>
          </a:bodyPr>
          <a:lstStyle/>
          <a:p>
            <a:r>
              <a:rPr lang="fr-FR" sz="2800" b="1">
                <a:solidFill>
                  <a:schemeClr val="accent1">
                    <a:lumMod val="50000"/>
                  </a:schemeClr>
                </a:solidFill>
              </a:rPr>
              <a:t>L’accès à la formation des PSH en Hauts-de-France</a:t>
            </a:r>
          </a:p>
        </p:txBody>
      </p:sp>
      <p:sp>
        <p:nvSpPr>
          <p:cNvPr id="5" name="Rectangle 1">
            <a:extLst>
              <a:ext uri="{FF2B5EF4-FFF2-40B4-BE49-F238E27FC236}">
                <a16:creationId xmlns:a16="http://schemas.microsoft.com/office/drawing/2014/main" id="{64AB9A49-7D72-1D09-BD3E-0E22DC6E9F3A}"/>
              </a:ext>
            </a:extLst>
          </p:cNvPr>
          <p:cNvSpPr>
            <a:spLocks noChangeArrowheads="1"/>
          </p:cNvSpPr>
          <p:nvPr/>
        </p:nvSpPr>
        <p:spPr bwMode="auto">
          <a:xfrm>
            <a:off x="6234046" y="3179671"/>
            <a:ext cx="1661272"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fr-FR" altLang="fr-FR">
                <a:latin typeface="Corbel "/>
                <a:ea typeface="Aptos" panose="020B0004020202020204" pitchFamily="34" charset="0"/>
                <a:cs typeface="Arial" panose="020B0604020202020204" pitchFamily="34" charset="0"/>
              </a:rPr>
              <a:t>4 %</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fr-FR" altLang="fr-FR">
                <a:latin typeface="Corbel "/>
                <a:ea typeface="Aptos" panose="020B0004020202020204" pitchFamily="34" charset="0"/>
                <a:cs typeface="Arial" panose="020B0604020202020204" pitchFamily="34" charset="0"/>
              </a:rPr>
              <a:t>10 %</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fr-FR" altLang="fr-FR">
                <a:latin typeface="Corbel "/>
                <a:ea typeface="Aptos" panose="020B0004020202020204" pitchFamily="34" charset="0"/>
                <a:cs typeface="Arial" panose="020B0604020202020204" pitchFamily="34" charset="0"/>
              </a:rPr>
              <a:t>13 %</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fr-FR" altLang="fr-FR">
                <a:latin typeface="Corbel "/>
                <a:ea typeface="Aptos" panose="020B0004020202020204" pitchFamily="34" charset="0"/>
                <a:cs typeface="Arial" panose="020B0604020202020204" pitchFamily="34" charset="0"/>
              </a:rPr>
              <a:t>25 %</a:t>
            </a:r>
          </a:p>
        </p:txBody>
      </p:sp>
      <p:sp>
        <p:nvSpPr>
          <p:cNvPr id="8" name="Rectangle 7">
            <a:extLst>
              <a:ext uri="{FF2B5EF4-FFF2-40B4-BE49-F238E27FC236}">
                <a16:creationId xmlns:a16="http://schemas.microsoft.com/office/drawing/2014/main" id="{AC58A6E2-648F-73E0-0365-502B38D1B768}"/>
              </a:ext>
            </a:extLst>
          </p:cNvPr>
          <p:cNvSpPr/>
          <p:nvPr/>
        </p:nvSpPr>
        <p:spPr>
          <a:xfrm>
            <a:off x="6234046" y="3779837"/>
            <a:ext cx="1170663" cy="292436"/>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ZoneTexte 8">
            <a:extLst>
              <a:ext uri="{FF2B5EF4-FFF2-40B4-BE49-F238E27FC236}">
                <a16:creationId xmlns:a16="http://schemas.microsoft.com/office/drawing/2014/main" id="{E2ECC603-17B9-1FA8-7431-CF88EE89F0DB}"/>
              </a:ext>
            </a:extLst>
          </p:cNvPr>
          <p:cNvSpPr txBox="1"/>
          <p:nvPr/>
        </p:nvSpPr>
        <p:spPr>
          <a:xfrm>
            <a:off x="2003488" y="5009344"/>
            <a:ext cx="6684836" cy="1446550"/>
          </a:xfrm>
          <a:prstGeom prst="rect">
            <a:avLst/>
          </a:prstGeom>
          <a:noFill/>
        </p:spPr>
        <p:txBody>
          <a:bodyPr wrap="square" rtlCol="0">
            <a:spAutoFit/>
          </a:bodyPr>
          <a:lstStyle/>
          <a:p>
            <a:pPr marL="342900" indent="-342900">
              <a:buBlip>
                <a:blip r:embed="rId5">
                  <a:extLst>
                    <a:ext uri="{96DAC541-7B7A-43D3-8B79-37D633B846F1}">
                      <asvg:svgBlip xmlns:asvg="http://schemas.microsoft.com/office/drawing/2016/SVG/main" r:embed="rId6"/>
                    </a:ext>
                  </a:extLst>
                </a:blip>
              </a:buBlip>
            </a:pPr>
            <a:r>
              <a:rPr lang="fr-FR" sz="2000" i="1"/>
              <a:t>Cela représente </a:t>
            </a:r>
            <a:r>
              <a:rPr lang="fr-FR" sz="2400" b="1" i="1"/>
              <a:t>6 885 </a:t>
            </a:r>
            <a:r>
              <a:rPr lang="fr-FR" sz="2000" i="1"/>
              <a:t>stagiaires sur un total de </a:t>
            </a:r>
            <a:r>
              <a:rPr lang="fr-FR" sz="2400" b="1" i="1"/>
              <a:t>54 239</a:t>
            </a:r>
            <a:endParaRPr lang="fr-FR" sz="2000" b="1" i="1"/>
          </a:p>
          <a:p>
            <a:pPr marL="342900" indent="-342900">
              <a:buBlip>
                <a:blip r:embed="rId5">
                  <a:extLst>
                    <a:ext uri="{96DAC541-7B7A-43D3-8B79-37D633B846F1}">
                      <asvg:svgBlip xmlns:asvg="http://schemas.microsoft.com/office/drawing/2016/SVG/main" r:embed="rId6"/>
                    </a:ext>
                  </a:extLst>
                </a:blip>
              </a:buBlip>
            </a:pPr>
            <a:r>
              <a:rPr lang="fr-FR" sz="2000" i="1"/>
              <a:t>Les formations financées par France Travail ont bénéficié de leur côté à </a:t>
            </a:r>
            <a:r>
              <a:rPr lang="fr-FR" sz="2400" b="1" i="1"/>
              <a:t>11% </a:t>
            </a:r>
            <a:r>
              <a:rPr lang="fr-FR" sz="2000" i="1"/>
              <a:t>de demandeurs d’emploi en situation de handicap en 2025 (8 597 au total)</a:t>
            </a:r>
          </a:p>
        </p:txBody>
      </p:sp>
      <p:sp>
        <p:nvSpPr>
          <p:cNvPr id="10" name="Bulle narrative : rectangle à coins arrondis 9">
            <a:extLst>
              <a:ext uri="{FF2B5EF4-FFF2-40B4-BE49-F238E27FC236}">
                <a16:creationId xmlns:a16="http://schemas.microsoft.com/office/drawing/2014/main" id="{446089A9-D4C4-247F-2255-F2BBBAACC082}"/>
              </a:ext>
            </a:extLst>
          </p:cNvPr>
          <p:cNvSpPr/>
          <p:nvPr/>
        </p:nvSpPr>
        <p:spPr>
          <a:xfrm>
            <a:off x="2560752" y="3010397"/>
            <a:ext cx="2785154" cy="1633495"/>
          </a:xfrm>
          <a:prstGeom prst="wedgeRoundRectCallout">
            <a:avLst>
              <a:gd name="adj1" fmla="val 58626"/>
              <a:gd name="adj2" fmla="val -10081"/>
              <a:gd name="adj3" fmla="val 16667"/>
            </a:avLst>
          </a:prstGeom>
          <a:solidFill>
            <a:schemeClr val="accent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a:t>En 2024, quelle part les BOETH ont-ils représenté parmi les bénéficiaires du Programme Régional de Formation (PRF ?)</a:t>
            </a:r>
          </a:p>
        </p:txBody>
      </p:sp>
    </p:spTree>
    <p:extLst>
      <p:ext uri="{BB962C8B-B14F-4D97-AF65-F5344CB8AC3E}">
        <p14:creationId xmlns:p14="http://schemas.microsoft.com/office/powerpoint/2010/main" val="12406203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5" grpId="0"/>
      <p:bldP spid="8" grpId="0" animBg="1"/>
      <p:bldP spid="9" grpId="0"/>
      <p:bldP spid="10"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AEEFF1-68AC-EE52-096E-C06B71533F68}"/>
            </a:ext>
          </a:extLst>
        </p:cNvPr>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7C452A02-3C83-4383-F704-D47BC160CA02}"/>
              </a:ext>
            </a:extLst>
          </p:cNvPr>
          <p:cNvSpPr>
            <a:spLocks noGrp="1"/>
          </p:cNvSpPr>
          <p:nvPr>
            <p:ph type="body" sz="quarter" idx="10"/>
          </p:nvPr>
        </p:nvSpPr>
        <p:spPr/>
        <p:txBody>
          <a:bodyPr/>
          <a:lstStyle/>
          <a:p>
            <a:r>
              <a:rPr lang="fr-FR"/>
              <a:t>Les données Emploi - Formation </a:t>
            </a:r>
          </a:p>
          <a:p>
            <a:r>
              <a:rPr lang="fr-FR" sz="3200" b="1">
                <a:solidFill>
                  <a:schemeClr val="accent1">
                    <a:lumMod val="50000"/>
                  </a:schemeClr>
                </a:solidFill>
              </a:rPr>
              <a:t>La formation en Hauts-de-France</a:t>
            </a:r>
          </a:p>
        </p:txBody>
      </p:sp>
      <p:sp>
        <p:nvSpPr>
          <p:cNvPr id="3" name="Espace réservé du numéro de diapositive 2">
            <a:extLst>
              <a:ext uri="{FF2B5EF4-FFF2-40B4-BE49-F238E27FC236}">
                <a16:creationId xmlns:a16="http://schemas.microsoft.com/office/drawing/2014/main" id="{F388D073-A8AB-82FE-A82B-09403B9B8C56}"/>
              </a:ext>
            </a:extLst>
          </p:cNvPr>
          <p:cNvSpPr>
            <a:spLocks noGrp="1"/>
          </p:cNvSpPr>
          <p:nvPr>
            <p:ph type="sldNum" sz="quarter" idx="4"/>
          </p:nvPr>
        </p:nvSpPr>
        <p:spPr/>
        <p:txBody>
          <a:bodyPr/>
          <a:lstStyle/>
          <a:p>
            <a:fld id="{FFE9600D-D970-3D40-B4FB-C6249E901464}" type="slidenum">
              <a:rPr lang="fr-FR" smtClean="0"/>
              <a:pPr/>
              <a:t>18</a:t>
            </a:fld>
            <a:endParaRPr lang="fr-FR"/>
          </a:p>
        </p:txBody>
      </p:sp>
      <p:sp>
        <p:nvSpPr>
          <p:cNvPr id="4" name="Espace réservé du pied de page 3">
            <a:extLst>
              <a:ext uri="{FF2B5EF4-FFF2-40B4-BE49-F238E27FC236}">
                <a16:creationId xmlns:a16="http://schemas.microsoft.com/office/drawing/2014/main" id="{4D3DE530-4A5B-1A44-9055-5A367103BA57}"/>
              </a:ext>
            </a:extLst>
          </p:cNvPr>
          <p:cNvSpPr>
            <a:spLocks noGrp="1"/>
          </p:cNvSpPr>
          <p:nvPr>
            <p:ph type="ftr" sz="quarter" idx="3"/>
          </p:nvPr>
        </p:nvSpPr>
        <p:spPr/>
        <p:txBody>
          <a:bodyPr/>
          <a:lstStyle/>
          <a:p>
            <a:r>
              <a:rPr lang="fr-FR"/>
              <a:t>Pied de page</a:t>
            </a:r>
          </a:p>
        </p:txBody>
      </p:sp>
      <p:pic>
        <p:nvPicPr>
          <p:cNvPr id="6" name="Graphique 5">
            <a:extLst>
              <a:ext uri="{FF2B5EF4-FFF2-40B4-BE49-F238E27FC236}">
                <a16:creationId xmlns:a16="http://schemas.microsoft.com/office/drawing/2014/main" id="{1D0D7151-D5BB-DD51-16EF-3128708D635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47792" y="508198"/>
            <a:ext cx="783603" cy="783603"/>
          </a:xfrm>
          <a:prstGeom prst="rect">
            <a:avLst/>
          </a:prstGeom>
        </p:spPr>
      </p:pic>
      <p:grpSp>
        <p:nvGrpSpPr>
          <p:cNvPr id="10" name="Graphique 79">
            <a:extLst>
              <a:ext uri="{FF2B5EF4-FFF2-40B4-BE49-F238E27FC236}">
                <a16:creationId xmlns:a16="http://schemas.microsoft.com/office/drawing/2014/main" id="{76E6251F-D1D2-2484-CECD-E089DE2720A6}"/>
              </a:ext>
            </a:extLst>
          </p:cNvPr>
          <p:cNvGrpSpPr/>
          <p:nvPr/>
        </p:nvGrpSpPr>
        <p:grpSpPr>
          <a:xfrm>
            <a:off x="9938905" y="1839048"/>
            <a:ext cx="532796" cy="607724"/>
            <a:chOff x="3090432" y="5032180"/>
            <a:chExt cx="532796" cy="607724"/>
          </a:xfrm>
          <a:solidFill>
            <a:schemeClr val="accent1"/>
          </a:solidFill>
        </p:grpSpPr>
        <p:sp>
          <p:nvSpPr>
            <p:cNvPr id="12" name="Forme libre 264">
              <a:extLst>
                <a:ext uri="{FF2B5EF4-FFF2-40B4-BE49-F238E27FC236}">
                  <a16:creationId xmlns:a16="http://schemas.microsoft.com/office/drawing/2014/main" id="{489D28E6-EB6C-5B4A-745F-4CE59DD7CEFE}"/>
                </a:ext>
              </a:extLst>
            </p:cNvPr>
            <p:cNvSpPr/>
            <p:nvPr/>
          </p:nvSpPr>
          <p:spPr>
            <a:xfrm>
              <a:off x="3090432" y="5032180"/>
              <a:ext cx="532796" cy="607724"/>
            </a:xfrm>
            <a:custGeom>
              <a:avLst/>
              <a:gdLst>
                <a:gd name="connsiteX0" fmla="*/ 510188 w 532796"/>
                <a:gd name="connsiteY0" fmla="*/ 436098 h 607724"/>
                <a:gd name="connsiteX1" fmla="*/ 528007 w 532796"/>
                <a:gd name="connsiteY1" fmla="*/ 361071 h 607724"/>
                <a:gd name="connsiteX2" fmla="*/ 529883 w 532796"/>
                <a:gd name="connsiteY2" fmla="*/ 205388 h 607724"/>
                <a:gd name="connsiteX3" fmla="*/ 520505 w 532796"/>
                <a:gd name="connsiteY3" fmla="*/ 74090 h 607724"/>
                <a:gd name="connsiteX4" fmla="*/ 477364 w 532796"/>
                <a:gd name="connsiteY4" fmla="*/ 8441 h 607724"/>
                <a:gd name="connsiteX5" fmla="*/ 424844 w 532796"/>
                <a:gd name="connsiteY5" fmla="*/ 0 h 607724"/>
                <a:gd name="connsiteX6" fmla="*/ 116293 w 532796"/>
                <a:gd name="connsiteY6" fmla="*/ 0 h 607724"/>
                <a:gd name="connsiteX7" fmla="*/ 25322 w 532796"/>
                <a:gd name="connsiteY7" fmla="*/ 25322 h 607724"/>
                <a:gd name="connsiteX8" fmla="*/ 0 w 532796"/>
                <a:gd name="connsiteY8" fmla="*/ 110666 h 607724"/>
                <a:gd name="connsiteX9" fmla="*/ 938 w 532796"/>
                <a:gd name="connsiteY9" fmla="*/ 113479 h 607724"/>
                <a:gd name="connsiteX10" fmla="*/ 938 w 532796"/>
                <a:gd name="connsiteY10" fmla="*/ 135050 h 607724"/>
                <a:gd name="connsiteX11" fmla="*/ 5627 w 532796"/>
                <a:gd name="connsiteY11" fmla="*/ 392958 h 607724"/>
                <a:gd name="connsiteX12" fmla="*/ 73152 w 532796"/>
                <a:gd name="connsiteY12" fmla="*/ 465172 h 607724"/>
                <a:gd name="connsiteX13" fmla="*/ 189445 w 532796"/>
                <a:gd name="connsiteY13" fmla="*/ 472674 h 607724"/>
                <a:gd name="connsiteX14" fmla="*/ 259783 w 532796"/>
                <a:gd name="connsiteY14" fmla="*/ 604911 h 607724"/>
                <a:gd name="connsiteX15" fmla="*/ 264473 w 532796"/>
                <a:gd name="connsiteY15" fmla="*/ 607724 h 607724"/>
                <a:gd name="connsiteX16" fmla="*/ 264473 w 532796"/>
                <a:gd name="connsiteY16" fmla="*/ 607724 h 607724"/>
                <a:gd name="connsiteX17" fmla="*/ 269162 w 532796"/>
                <a:gd name="connsiteY17" fmla="*/ 604911 h 607724"/>
                <a:gd name="connsiteX18" fmla="*/ 301986 w 532796"/>
                <a:gd name="connsiteY18" fmla="*/ 535510 h 607724"/>
                <a:gd name="connsiteX19" fmla="*/ 333873 w 532796"/>
                <a:gd name="connsiteY19" fmla="*/ 467985 h 607724"/>
                <a:gd name="connsiteX20" fmla="*/ 422969 w 532796"/>
                <a:gd name="connsiteY20" fmla="*/ 467047 h 607724"/>
                <a:gd name="connsiteX21" fmla="*/ 510188 w 532796"/>
                <a:gd name="connsiteY21" fmla="*/ 436098 h 607724"/>
                <a:gd name="connsiteX22" fmla="*/ 479239 w 532796"/>
                <a:gd name="connsiteY22" fmla="*/ 53457 h 607724"/>
                <a:gd name="connsiteX23" fmla="*/ 482991 w 532796"/>
                <a:gd name="connsiteY23" fmla="*/ 45017 h 607724"/>
                <a:gd name="connsiteX24" fmla="*/ 488618 w 532796"/>
                <a:gd name="connsiteY24" fmla="*/ 30011 h 607724"/>
                <a:gd name="connsiteX25" fmla="*/ 490494 w 532796"/>
                <a:gd name="connsiteY25" fmla="*/ 32825 h 607724"/>
                <a:gd name="connsiteX26" fmla="*/ 481115 w 532796"/>
                <a:gd name="connsiteY26" fmla="*/ 56271 h 607724"/>
                <a:gd name="connsiteX27" fmla="*/ 479239 w 532796"/>
                <a:gd name="connsiteY27" fmla="*/ 53457 h 607724"/>
                <a:gd name="connsiteX28" fmla="*/ 494245 w 532796"/>
                <a:gd name="connsiteY28" fmla="*/ 36576 h 607724"/>
                <a:gd name="connsiteX29" fmla="*/ 497996 w 532796"/>
                <a:gd name="connsiteY29" fmla="*/ 43141 h 607724"/>
                <a:gd name="connsiteX30" fmla="*/ 489556 w 532796"/>
                <a:gd name="connsiteY30" fmla="*/ 60960 h 607724"/>
                <a:gd name="connsiteX31" fmla="*/ 486742 w 532796"/>
                <a:gd name="connsiteY31" fmla="*/ 58146 h 607724"/>
                <a:gd name="connsiteX32" fmla="*/ 485804 w 532796"/>
                <a:gd name="connsiteY32" fmla="*/ 57209 h 607724"/>
                <a:gd name="connsiteX33" fmla="*/ 494245 w 532796"/>
                <a:gd name="connsiteY33" fmla="*/ 36576 h 607724"/>
                <a:gd name="connsiteX34" fmla="*/ 501748 w 532796"/>
                <a:gd name="connsiteY34" fmla="*/ 48768 h 607724"/>
                <a:gd name="connsiteX35" fmla="*/ 503623 w 532796"/>
                <a:gd name="connsiteY35" fmla="*/ 52519 h 607724"/>
                <a:gd name="connsiteX36" fmla="*/ 497058 w 532796"/>
                <a:gd name="connsiteY36" fmla="*/ 66587 h 607724"/>
                <a:gd name="connsiteX37" fmla="*/ 494245 w 532796"/>
                <a:gd name="connsiteY37" fmla="*/ 63774 h 607724"/>
                <a:gd name="connsiteX38" fmla="*/ 501748 w 532796"/>
                <a:gd name="connsiteY38" fmla="*/ 48768 h 607724"/>
                <a:gd name="connsiteX39" fmla="*/ 507375 w 532796"/>
                <a:gd name="connsiteY39" fmla="*/ 62836 h 607724"/>
                <a:gd name="connsiteX40" fmla="*/ 502686 w 532796"/>
                <a:gd name="connsiteY40" fmla="*/ 73152 h 607724"/>
                <a:gd name="connsiteX41" fmla="*/ 500810 w 532796"/>
                <a:gd name="connsiteY41" fmla="*/ 71276 h 607724"/>
                <a:gd name="connsiteX42" fmla="*/ 505499 w 532796"/>
                <a:gd name="connsiteY42" fmla="*/ 59084 h 607724"/>
                <a:gd name="connsiteX43" fmla="*/ 507375 w 532796"/>
                <a:gd name="connsiteY43" fmla="*/ 62836 h 607724"/>
                <a:gd name="connsiteX44" fmla="*/ 509250 w 532796"/>
                <a:gd name="connsiteY44" fmla="*/ 69401 h 607724"/>
                <a:gd name="connsiteX45" fmla="*/ 511126 w 532796"/>
                <a:gd name="connsiteY45" fmla="*/ 75028 h 607724"/>
                <a:gd name="connsiteX46" fmla="*/ 508313 w 532796"/>
                <a:gd name="connsiteY46" fmla="*/ 80655 h 607724"/>
                <a:gd name="connsiteX47" fmla="*/ 505499 w 532796"/>
                <a:gd name="connsiteY47" fmla="*/ 76903 h 607724"/>
                <a:gd name="connsiteX48" fmla="*/ 509250 w 532796"/>
                <a:gd name="connsiteY48" fmla="*/ 69401 h 607724"/>
                <a:gd name="connsiteX49" fmla="*/ 515815 w 532796"/>
                <a:gd name="connsiteY49" fmla="*/ 94722 h 607724"/>
                <a:gd name="connsiteX50" fmla="*/ 514878 w 532796"/>
                <a:gd name="connsiteY50" fmla="*/ 93785 h 607724"/>
                <a:gd name="connsiteX51" fmla="*/ 514878 w 532796"/>
                <a:gd name="connsiteY51" fmla="*/ 92847 h 607724"/>
                <a:gd name="connsiteX52" fmla="*/ 515815 w 532796"/>
                <a:gd name="connsiteY52" fmla="*/ 94722 h 607724"/>
                <a:gd name="connsiteX53" fmla="*/ 513002 w 532796"/>
                <a:gd name="connsiteY53" fmla="*/ 82530 h 607724"/>
                <a:gd name="connsiteX54" fmla="*/ 513940 w 532796"/>
                <a:gd name="connsiteY54" fmla="*/ 86282 h 607724"/>
                <a:gd name="connsiteX55" fmla="*/ 513002 w 532796"/>
                <a:gd name="connsiteY55" fmla="*/ 89095 h 607724"/>
                <a:gd name="connsiteX56" fmla="*/ 511126 w 532796"/>
                <a:gd name="connsiteY56" fmla="*/ 86282 h 607724"/>
                <a:gd name="connsiteX57" fmla="*/ 513002 w 532796"/>
                <a:gd name="connsiteY57" fmla="*/ 82530 h 607724"/>
                <a:gd name="connsiteX58" fmla="*/ 484866 w 532796"/>
                <a:gd name="connsiteY58" fmla="*/ 25322 h 607724"/>
                <a:gd name="connsiteX59" fmla="*/ 478302 w 532796"/>
                <a:gd name="connsiteY59" fmla="*/ 43141 h 607724"/>
                <a:gd name="connsiteX60" fmla="*/ 474550 w 532796"/>
                <a:gd name="connsiteY60" fmla="*/ 50644 h 607724"/>
                <a:gd name="connsiteX61" fmla="*/ 467985 w 532796"/>
                <a:gd name="connsiteY61" fmla="*/ 47830 h 607724"/>
                <a:gd name="connsiteX62" fmla="*/ 479239 w 532796"/>
                <a:gd name="connsiteY62" fmla="*/ 20633 h 607724"/>
                <a:gd name="connsiteX63" fmla="*/ 484866 w 532796"/>
                <a:gd name="connsiteY63" fmla="*/ 25322 h 607724"/>
                <a:gd name="connsiteX64" fmla="*/ 475488 w 532796"/>
                <a:gd name="connsiteY64" fmla="*/ 18757 h 607724"/>
                <a:gd name="connsiteX65" fmla="*/ 464234 w 532796"/>
                <a:gd name="connsiteY65" fmla="*/ 46892 h 607724"/>
                <a:gd name="connsiteX66" fmla="*/ 459545 w 532796"/>
                <a:gd name="connsiteY66" fmla="*/ 45017 h 607724"/>
                <a:gd name="connsiteX67" fmla="*/ 468923 w 532796"/>
                <a:gd name="connsiteY67" fmla="*/ 15006 h 607724"/>
                <a:gd name="connsiteX68" fmla="*/ 473612 w 532796"/>
                <a:gd name="connsiteY68" fmla="*/ 16881 h 607724"/>
                <a:gd name="connsiteX69" fmla="*/ 475488 w 532796"/>
                <a:gd name="connsiteY69" fmla="*/ 18757 h 607724"/>
                <a:gd name="connsiteX70" fmla="*/ 135988 w 532796"/>
                <a:gd name="connsiteY70" fmla="*/ 39390 h 607724"/>
                <a:gd name="connsiteX71" fmla="*/ 135988 w 532796"/>
                <a:gd name="connsiteY71" fmla="*/ 9378 h 607724"/>
                <a:gd name="connsiteX72" fmla="*/ 139739 w 532796"/>
                <a:gd name="connsiteY72" fmla="*/ 9378 h 607724"/>
                <a:gd name="connsiteX73" fmla="*/ 139739 w 532796"/>
                <a:gd name="connsiteY73" fmla="*/ 39390 h 607724"/>
                <a:gd name="connsiteX74" fmla="*/ 135988 w 532796"/>
                <a:gd name="connsiteY74" fmla="*/ 39390 h 607724"/>
                <a:gd name="connsiteX75" fmla="*/ 131298 w 532796"/>
                <a:gd name="connsiteY75" fmla="*/ 39390 h 607724"/>
                <a:gd name="connsiteX76" fmla="*/ 123796 w 532796"/>
                <a:gd name="connsiteY76" fmla="*/ 39390 h 607724"/>
                <a:gd name="connsiteX77" fmla="*/ 125671 w 532796"/>
                <a:gd name="connsiteY77" fmla="*/ 8441 h 607724"/>
                <a:gd name="connsiteX78" fmla="*/ 131298 w 532796"/>
                <a:gd name="connsiteY78" fmla="*/ 8441 h 607724"/>
                <a:gd name="connsiteX79" fmla="*/ 131298 w 532796"/>
                <a:gd name="connsiteY79" fmla="*/ 39390 h 607724"/>
                <a:gd name="connsiteX80" fmla="*/ 144428 w 532796"/>
                <a:gd name="connsiteY80" fmla="*/ 9378 h 607724"/>
                <a:gd name="connsiteX81" fmla="*/ 150055 w 532796"/>
                <a:gd name="connsiteY81" fmla="*/ 9378 h 607724"/>
                <a:gd name="connsiteX82" fmla="*/ 148180 w 532796"/>
                <a:gd name="connsiteY82" fmla="*/ 39390 h 607724"/>
                <a:gd name="connsiteX83" fmla="*/ 143490 w 532796"/>
                <a:gd name="connsiteY83" fmla="*/ 39390 h 607724"/>
                <a:gd name="connsiteX84" fmla="*/ 143490 w 532796"/>
                <a:gd name="connsiteY84" fmla="*/ 9378 h 607724"/>
                <a:gd name="connsiteX85" fmla="*/ 154745 w 532796"/>
                <a:gd name="connsiteY85" fmla="*/ 9378 h 607724"/>
                <a:gd name="connsiteX86" fmla="*/ 159434 w 532796"/>
                <a:gd name="connsiteY86" fmla="*/ 9378 h 607724"/>
                <a:gd name="connsiteX87" fmla="*/ 158496 w 532796"/>
                <a:gd name="connsiteY87" fmla="*/ 39390 h 607724"/>
                <a:gd name="connsiteX88" fmla="*/ 152869 w 532796"/>
                <a:gd name="connsiteY88" fmla="*/ 39390 h 607724"/>
                <a:gd name="connsiteX89" fmla="*/ 154745 w 532796"/>
                <a:gd name="connsiteY89" fmla="*/ 9378 h 607724"/>
                <a:gd name="connsiteX90" fmla="*/ 164123 w 532796"/>
                <a:gd name="connsiteY90" fmla="*/ 9378 h 607724"/>
                <a:gd name="connsiteX91" fmla="*/ 169750 w 532796"/>
                <a:gd name="connsiteY91" fmla="*/ 9378 h 607724"/>
                <a:gd name="connsiteX92" fmla="*/ 166937 w 532796"/>
                <a:gd name="connsiteY92" fmla="*/ 38452 h 607724"/>
                <a:gd name="connsiteX93" fmla="*/ 163185 w 532796"/>
                <a:gd name="connsiteY93" fmla="*/ 38452 h 607724"/>
                <a:gd name="connsiteX94" fmla="*/ 164123 w 532796"/>
                <a:gd name="connsiteY94" fmla="*/ 9378 h 607724"/>
                <a:gd name="connsiteX95" fmla="*/ 175377 w 532796"/>
                <a:gd name="connsiteY95" fmla="*/ 9378 h 607724"/>
                <a:gd name="connsiteX96" fmla="*/ 179129 w 532796"/>
                <a:gd name="connsiteY96" fmla="*/ 9378 h 607724"/>
                <a:gd name="connsiteX97" fmla="*/ 178191 w 532796"/>
                <a:gd name="connsiteY97" fmla="*/ 38452 h 607724"/>
                <a:gd name="connsiteX98" fmla="*/ 172564 w 532796"/>
                <a:gd name="connsiteY98" fmla="*/ 38452 h 607724"/>
                <a:gd name="connsiteX99" fmla="*/ 175377 w 532796"/>
                <a:gd name="connsiteY99" fmla="*/ 9378 h 607724"/>
                <a:gd name="connsiteX100" fmla="*/ 183818 w 532796"/>
                <a:gd name="connsiteY100" fmla="*/ 9378 h 607724"/>
                <a:gd name="connsiteX101" fmla="*/ 188507 w 532796"/>
                <a:gd name="connsiteY101" fmla="*/ 9378 h 607724"/>
                <a:gd name="connsiteX102" fmla="*/ 188507 w 532796"/>
                <a:gd name="connsiteY102" fmla="*/ 38452 h 607724"/>
                <a:gd name="connsiteX103" fmla="*/ 182880 w 532796"/>
                <a:gd name="connsiteY103" fmla="*/ 38452 h 607724"/>
                <a:gd name="connsiteX104" fmla="*/ 183818 w 532796"/>
                <a:gd name="connsiteY104" fmla="*/ 9378 h 607724"/>
                <a:gd name="connsiteX105" fmla="*/ 193196 w 532796"/>
                <a:gd name="connsiteY105" fmla="*/ 9378 h 607724"/>
                <a:gd name="connsiteX106" fmla="*/ 198823 w 532796"/>
                <a:gd name="connsiteY106" fmla="*/ 9378 h 607724"/>
                <a:gd name="connsiteX107" fmla="*/ 198823 w 532796"/>
                <a:gd name="connsiteY107" fmla="*/ 38452 h 607724"/>
                <a:gd name="connsiteX108" fmla="*/ 193196 w 532796"/>
                <a:gd name="connsiteY108" fmla="*/ 38452 h 607724"/>
                <a:gd name="connsiteX109" fmla="*/ 193196 w 532796"/>
                <a:gd name="connsiteY109" fmla="*/ 9378 h 607724"/>
                <a:gd name="connsiteX110" fmla="*/ 203513 w 532796"/>
                <a:gd name="connsiteY110" fmla="*/ 9378 h 607724"/>
                <a:gd name="connsiteX111" fmla="*/ 210078 w 532796"/>
                <a:gd name="connsiteY111" fmla="*/ 9378 h 607724"/>
                <a:gd name="connsiteX112" fmla="*/ 211953 w 532796"/>
                <a:gd name="connsiteY112" fmla="*/ 38452 h 607724"/>
                <a:gd name="connsiteX113" fmla="*/ 203513 w 532796"/>
                <a:gd name="connsiteY113" fmla="*/ 38452 h 607724"/>
                <a:gd name="connsiteX114" fmla="*/ 203513 w 532796"/>
                <a:gd name="connsiteY114" fmla="*/ 9378 h 607724"/>
                <a:gd name="connsiteX115" fmla="*/ 216642 w 532796"/>
                <a:gd name="connsiteY115" fmla="*/ 38452 h 607724"/>
                <a:gd name="connsiteX116" fmla="*/ 214767 w 532796"/>
                <a:gd name="connsiteY116" fmla="*/ 9378 h 607724"/>
                <a:gd name="connsiteX117" fmla="*/ 222270 w 532796"/>
                <a:gd name="connsiteY117" fmla="*/ 9378 h 607724"/>
                <a:gd name="connsiteX118" fmla="*/ 222270 w 532796"/>
                <a:gd name="connsiteY118" fmla="*/ 38452 h 607724"/>
                <a:gd name="connsiteX119" fmla="*/ 216642 w 532796"/>
                <a:gd name="connsiteY119" fmla="*/ 38452 h 607724"/>
                <a:gd name="connsiteX120" fmla="*/ 226959 w 532796"/>
                <a:gd name="connsiteY120" fmla="*/ 38452 h 607724"/>
                <a:gd name="connsiteX121" fmla="*/ 226959 w 532796"/>
                <a:gd name="connsiteY121" fmla="*/ 9378 h 607724"/>
                <a:gd name="connsiteX122" fmla="*/ 230710 w 532796"/>
                <a:gd name="connsiteY122" fmla="*/ 9378 h 607724"/>
                <a:gd name="connsiteX123" fmla="*/ 230710 w 532796"/>
                <a:gd name="connsiteY123" fmla="*/ 38452 h 607724"/>
                <a:gd name="connsiteX124" fmla="*/ 226959 w 532796"/>
                <a:gd name="connsiteY124" fmla="*/ 38452 h 607724"/>
                <a:gd name="connsiteX125" fmla="*/ 235399 w 532796"/>
                <a:gd name="connsiteY125" fmla="*/ 9378 h 607724"/>
                <a:gd name="connsiteX126" fmla="*/ 239151 w 532796"/>
                <a:gd name="connsiteY126" fmla="*/ 9378 h 607724"/>
                <a:gd name="connsiteX127" fmla="*/ 239151 w 532796"/>
                <a:gd name="connsiteY127" fmla="*/ 38452 h 607724"/>
                <a:gd name="connsiteX128" fmla="*/ 234462 w 532796"/>
                <a:gd name="connsiteY128" fmla="*/ 38452 h 607724"/>
                <a:gd name="connsiteX129" fmla="*/ 235399 w 532796"/>
                <a:gd name="connsiteY129" fmla="*/ 9378 h 607724"/>
                <a:gd name="connsiteX130" fmla="*/ 243840 w 532796"/>
                <a:gd name="connsiteY130" fmla="*/ 9378 h 607724"/>
                <a:gd name="connsiteX131" fmla="*/ 250405 w 532796"/>
                <a:gd name="connsiteY131" fmla="*/ 9378 h 607724"/>
                <a:gd name="connsiteX132" fmla="*/ 250405 w 532796"/>
                <a:gd name="connsiteY132" fmla="*/ 38452 h 607724"/>
                <a:gd name="connsiteX133" fmla="*/ 243840 w 532796"/>
                <a:gd name="connsiteY133" fmla="*/ 38452 h 607724"/>
                <a:gd name="connsiteX134" fmla="*/ 243840 w 532796"/>
                <a:gd name="connsiteY134" fmla="*/ 9378 h 607724"/>
                <a:gd name="connsiteX135" fmla="*/ 255094 w 532796"/>
                <a:gd name="connsiteY135" fmla="*/ 9378 h 607724"/>
                <a:gd name="connsiteX136" fmla="*/ 259783 w 532796"/>
                <a:gd name="connsiteY136" fmla="*/ 9378 h 607724"/>
                <a:gd name="connsiteX137" fmla="*/ 259783 w 532796"/>
                <a:gd name="connsiteY137" fmla="*/ 38452 h 607724"/>
                <a:gd name="connsiteX138" fmla="*/ 255094 w 532796"/>
                <a:gd name="connsiteY138" fmla="*/ 38452 h 607724"/>
                <a:gd name="connsiteX139" fmla="*/ 255094 w 532796"/>
                <a:gd name="connsiteY139" fmla="*/ 9378 h 607724"/>
                <a:gd name="connsiteX140" fmla="*/ 265410 w 532796"/>
                <a:gd name="connsiteY140" fmla="*/ 9378 h 607724"/>
                <a:gd name="connsiteX141" fmla="*/ 269162 w 532796"/>
                <a:gd name="connsiteY141" fmla="*/ 9378 h 607724"/>
                <a:gd name="connsiteX142" fmla="*/ 269162 w 532796"/>
                <a:gd name="connsiteY142" fmla="*/ 11254 h 607724"/>
                <a:gd name="connsiteX143" fmla="*/ 269162 w 532796"/>
                <a:gd name="connsiteY143" fmla="*/ 38452 h 607724"/>
                <a:gd name="connsiteX144" fmla="*/ 265410 w 532796"/>
                <a:gd name="connsiteY144" fmla="*/ 38452 h 607724"/>
                <a:gd name="connsiteX145" fmla="*/ 265410 w 532796"/>
                <a:gd name="connsiteY145" fmla="*/ 9378 h 607724"/>
                <a:gd name="connsiteX146" fmla="*/ 272913 w 532796"/>
                <a:gd name="connsiteY146" fmla="*/ 38452 h 607724"/>
                <a:gd name="connsiteX147" fmla="*/ 272913 w 532796"/>
                <a:gd name="connsiteY147" fmla="*/ 11254 h 607724"/>
                <a:gd name="connsiteX148" fmla="*/ 272913 w 532796"/>
                <a:gd name="connsiteY148" fmla="*/ 9378 h 607724"/>
                <a:gd name="connsiteX149" fmla="*/ 278540 w 532796"/>
                <a:gd name="connsiteY149" fmla="*/ 9378 h 607724"/>
                <a:gd name="connsiteX150" fmla="*/ 278540 w 532796"/>
                <a:gd name="connsiteY150" fmla="*/ 38452 h 607724"/>
                <a:gd name="connsiteX151" fmla="*/ 272913 w 532796"/>
                <a:gd name="connsiteY151" fmla="*/ 38452 h 607724"/>
                <a:gd name="connsiteX152" fmla="*/ 283230 w 532796"/>
                <a:gd name="connsiteY152" fmla="*/ 9378 h 607724"/>
                <a:gd name="connsiteX153" fmla="*/ 288857 w 532796"/>
                <a:gd name="connsiteY153" fmla="*/ 9378 h 607724"/>
                <a:gd name="connsiteX154" fmla="*/ 288857 w 532796"/>
                <a:gd name="connsiteY154" fmla="*/ 38452 h 607724"/>
                <a:gd name="connsiteX155" fmla="*/ 283230 w 532796"/>
                <a:gd name="connsiteY155" fmla="*/ 38452 h 607724"/>
                <a:gd name="connsiteX156" fmla="*/ 283230 w 532796"/>
                <a:gd name="connsiteY156" fmla="*/ 9378 h 607724"/>
                <a:gd name="connsiteX157" fmla="*/ 294484 w 532796"/>
                <a:gd name="connsiteY157" fmla="*/ 9378 h 607724"/>
                <a:gd name="connsiteX158" fmla="*/ 301049 w 532796"/>
                <a:gd name="connsiteY158" fmla="*/ 9378 h 607724"/>
                <a:gd name="connsiteX159" fmla="*/ 301049 w 532796"/>
                <a:gd name="connsiteY159" fmla="*/ 38452 h 607724"/>
                <a:gd name="connsiteX160" fmla="*/ 294484 w 532796"/>
                <a:gd name="connsiteY160" fmla="*/ 38452 h 607724"/>
                <a:gd name="connsiteX161" fmla="*/ 294484 w 532796"/>
                <a:gd name="connsiteY161" fmla="*/ 9378 h 607724"/>
                <a:gd name="connsiteX162" fmla="*/ 305738 w 532796"/>
                <a:gd name="connsiteY162" fmla="*/ 9378 h 607724"/>
                <a:gd name="connsiteX163" fmla="*/ 310427 w 532796"/>
                <a:gd name="connsiteY163" fmla="*/ 9378 h 607724"/>
                <a:gd name="connsiteX164" fmla="*/ 310427 w 532796"/>
                <a:gd name="connsiteY164" fmla="*/ 38452 h 607724"/>
                <a:gd name="connsiteX165" fmla="*/ 305738 w 532796"/>
                <a:gd name="connsiteY165" fmla="*/ 38452 h 607724"/>
                <a:gd name="connsiteX166" fmla="*/ 305738 w 532796"/>
                <a:gd name="connsiteY166" fmla="*/ 9378 h 607724"/>
                <a:gd name="connsiteX167" fmla="*/ 315116 w 532796"/>
                <a:gd name="connsiteY167" fmla="*/ 9378 h 607724"/>
                <a:gd name="connsiteX168" fmla="*/ 320743 w 532796"/>
                <a:gd name="connsiteY168" fmla="*/ 9378 h 607724"/>
                <a:gd name="connsiteX169" fmla="*/ 320743 w 532796"/>
                <a:gd name="connsiteY169" fmla="*/ 38452 h 607724"/>
                <a:gd name="connsiteX170" fmla="*/ 315116 w 532796"/>
                <a:gd name="connsiteY170" fmla="*/ 38452 h 607724"/>
                <a:gd name="connsiteX171" fmla="*/ 315116 w 532796"/>
                <a:gd name="connsiteY171" fmla="*/ 9378 h 607724"/>
                <a:gd name="connsiteX172" fmla="*/ 324495 w 532796"/>
                <a:gd name="connsiteY172" fmla="*/ 9378 h 607724"/>
                <a:gd name="connsiteX173" fmla="*/ 331998 w 532796"/>
                <a:gd name="connsiteY173" fmla="*/ 9378 h 607724"/>
                <a:gd name="connsiteX174" fmla="*/ 331998 w 532796"/>
                <a:gd name="connsiteY174" fmla="*/ 38452 h 607724"/>
                <a:gd name="connsiteX175" fmla="*/ 324495 w 532796"/>
                <a:gd name="connsiteY175" fmla="*/ 38452 h 607724"/>
                <a:gd name="connsiteX176" fmla="*/ 324495 w 532796"/>
                <a:gd name="connsiteY176" fmla="*/ 9378 h 607724"/>
                <a:gd name="connsiteX177" fmla="*/ 336687 w 532796"/>
                <a:gd name="connsiteY177" fmla="*/ 9378 h 607724"/>
                <a:gd name="connsiteX178" fmla="*/ 343252 w 532796"/>
                <a:gd name="connsiteY178" fmla="*/ 9378 h 607724"/>
                <a:gd name="connsiteX179" fmla="*/ 343252 w 532796"/>
                <a:gd name="connsiteY179" fmla="*/ 38452 h 607724"/>
                <a:gd name="connsiteX180" fmla="*/ 336687 w 532796"/>
                <a:gd name="connsiteY180" fmla="*/ 38452 h 607724"/>
                <a:gd name="connsiteX181" fmla="*/ 336687 w 532796"/>
                <a:gd name="connsiteY181" fmla="*/ 9378 h 607724"/>
                <a:gd name="connsiteX182" fmla="*/ 347941 w 532796"/>
                <a:gd name="connsiteY182" fmla="*/ 9378 h 607724"/>
                <a:gd name="connsiteX183" fmla="*/ 351692 w 532796"/>
                <a:gd name="connsiteY183" fmla="*/ 9378 h 607724"/>
                <a:gd name="connsiteX184" fmla="*/ 352630 w 532796"/>
                <a:gd name="connsiteY184" fmla="*/ 38452 h 607724"/>
                <a:gd name="connsiteX185" fmla="*/ 347941 w 532796"/>
                <a:gd name="connsiteY185" fmla="*/ 38452 h 607724"/>
                <a:gd name="connsiteX186" fmla="*/ 347941 w 532796"/>
                <a:gd name="connsiteY186" fmla="*/ 9378 h 607724"/>
                <a:gd name="connsiteX187" fmla="*/ 356382 w 532796"/>
                <a:gd name="connsiteY187" fmla="*/ 9378 h 607724"/>
                <a:gd name="connsiteX188" fmla="*/ 362009 w 532796"/>
                <a:gd name="connsiteY188" fmla="*/ 9378 h 607724"/>
                <a:gd name="connsiteX189" fmla="*/ 362946 w 532796"/>
                <a:gd name="connsiteY189" fmla="*/ 38452 h 607724"/>
                <a:gd name="connsiteX190" fmla="*/ 357319 w 532796"/>
                <a:gd name="connsiteY190" fmla="*/ 38452 h 607724"/>
                <a:gd name="connsiteX191" fmla="*/ 356382 w 532796"/>
                <a:gd name="connsiteY191" fmla="*/ 9378 h 607724"/>
                <a:gd name="connsiteX192" fmla="*/ 367636 w 532796"/>
                <a:gd name="connsiteY192" fmla="*/ 38452 h 607724"/>
                <a:gd name="connsiteX193" fmla="*/ 366698 w 532796"/>
                <a:gd name="connsiteY193" fmla="*/ 9378 h 607724"/>
                <a:gd name="connsiteX194" fmla="*/ 372325 w 532796"/>
                <a:gd name="connsiteY194" fmla="*/ 9378 h 607724"/>
                <a:gd name="connsiteX195" fmla="*/ 373263 w 532796"/>
                <a:gd name="connsiteY195" fmla="*/ 38452 h 607724"/>
                <a:gd name="connsiteX196" fmla="*/ 367636 w 532796"/>
                <a:gd name="connsiteY196" fmla="*/ 38452 h 607724"/>
                <a:gd name="connsiteX197" fmla="*/ 378890 w 532796"/>
                <a:gd name="connsiteY197" fmla="*/ 38452 h 607724"/>
                <a:gd name="connsiteX198" fmla="*/ 377952 w 532796"/>
                <a:gd name="connsiteY198" fmla="*/ 9378 h 607724"/>
                <a:gd name="connsiteX199" fmla="*/ 385455 w 532796"/>
                <a:gd name="connsiteY199" fmla="*/ 9378 h 607724"/>
                <a:gd name="connsiteX200" fmla="*/ 385455 w 532796"/>
                <a:gd name="connsiteY200" fmla="*/ 31887 h 607724"/>
                <a:gd name="connsiteX201" fmla="*/ 386393 w 532796"/>
                <a:gd name="connsiteY201" fmla="*/ 38452 h 607724"/>
                <a:gd name="connsiteX202" fmla="*/ 378890 w 532796"/>
                <a:gd name="connsiteY202" fmla="*/ 38452 h 607724"/>
                <a:gd name="connsiteX203" fmla="*/ 390144 w 532796"/>
                <a:gd name="connsiteY203" fmla="*/ 38452 h 607724"/>
                <a:gd name="connsiteX204" fmla="*/ 389206 w 532796"/>
                <a:gd name="connsiteY204" fmla="*/ 31887 h 607724"/>
                <a:gd name="connsiteX205" fmla="*/ 389206 w 532796"/>
                <a:gd name="connsiteY205" fmla="*/ 9378 h 607724"/>
                <a:gd name="connsiteX206" fmla="*/ 394833 w 532796"/>
                <a:gd name="connsiteY206" fmla="*/ 9378 h 607724"/>
                <a:gd name="connsiteX207" fmla="*/ 395771 w 532796"/>
                <a:gd name="connsiteY207" fmla="*/ 38452 h 607724"/>
                <a:gd name="connsiteX208" fmla="*/ 392020 w 532796"/>
                <a:gd name="connsiteY208" fmla="*/ 38452 h 607724"/>
                <a:gd name="connsiteX209" fmla="*/ 390144 w 532796"/>
                <a:gd name="connsiteY209" fmla="*/ 38452 h 607724"/>
                <a:gd name="connsiteX210" fmla="*/ 400460 w 532796"/>
                <a:gd name="connsiteY210" fmla="*/ 38452 h 607724"/>
                <a:gd name="connsiteX211" fmla="*/ 399522 w 532796"/>
                <a:gd name="connsiteY211" fmla="*/ 9378 h 607724"/>
                <a:gd name="connsiteX212" fmla="*/ 405150 w 532796"/>
                <a:gd name="connsiteY212" fmla="*/ 9378 h 607724"/>
                <a:gd name="connsiteX213" fmla="*/ 406087 w 532796"/>
                <a:gd name="connsiteY213" fmla="*/ 38452 h 607724"/>
                <a:gd name="connsiteX214" fmla="*/ 400460 w 532796"/>
                <a:gd name="connsiteY214" fmla="*/ 38452 h 607724"/>
                <a:gd name="connsiteX215" fmla="*/ 410777 w 532796"/>
                <a:gd name="connsiteY215" fmla="*/ 38452 h 607724"/>
                <a:gd name="connsiteX216" fmla="*/ 409839 w 532796"/>
                <a:gd name="connsiteY216" fmla="*/ 9378 h 607724"/>
                <a:gd name="connsiteX217" fmla="*/ 415466 w 532796"/>
                <a:gd name="connsiteY217" fmla="*/ 9378 h 607724"/>
                <a:gd name="connsiteX218" fmla="*/ 414528 w 532796"/>
                <a:gd name="connsiteY218" fmla="*/ 38452 h 607724"/>
                <a:gd name="connsiteX219" fmla="*/ 410777 w 532796"/>
                <a:gd name="connsiteY219" fmla="*/ 38452 h 607724"/>
                <a:gd name="connsiteX220" fmla="*/ 420155 w 532796"/>
                <a:gd name="connsiteY220" fmla="*/ 9378 h 607724"/>
                <a:gd name="connsiteX221" fmla="*/ 424844 w 532796"/>
                <a:gd name="connsiteY221" fmla="*/ 9378 h 607724"/>
                <a:gd name="connsiteX222" fmla="*/ 422969 w 532796"/>
                <a:gd name="connsiteY222" fmla="*/ 24384 h 607724"/>
                <a:gd name="connsiteX223" fmla="*/ 421093 w 532796"/>
                <a:gd name="connsiteY223" fmla="*/ 38452 h 607724"/>
                <a:gd name="connsiteX224" fmla="*/ 419217 w 532796"/>
                <a:gd name="connsiteY224" fmla="*/ 38452 h 607724"/>
                <a:gd name="connsiteX225" fmla="*/ 420155 w 532796"/>
                <a:gd name="connsiteY225" fmla="*/ 9378 h 607724"/>
                <a:gd name="connsiteX226" fmla="*/ 424844 w 532796"/>
                <a:gd name="connsiteY226" fmla="*/ 38452 h 607724"/>
                <a:gd name="connsiteX227" fmla="*/ 426720 w 532796"/>
                <a:gd name="connsiteY227" fmla="*/ 25322 h 607724"/>
                <a:gd name="connsiteX228" fmla="*/ 428596 w 532796"/>
                <a:gd name="connsiteY228" fmla="*/ 9378 h 607724"/>
                <a:gd name="connsiteX229" fmla="*/ 436098 w 532796"/>
                <a:gd name="connsiteY229" fmla="*/ 9378 h 607724"/>
                <a:gd name="connsiteX230" fmla="*/ 428596 w 532796"/>
                <a:gd name="connsiteY230" fmla="*/ 39390 h 607724"/>
                <a:gd name="connsiteX231" fmla="*/ 424844 w 532796"/>
                <a:gd name="connsiteY231" fmla="*/ 38452 h 607724"/>
                <a:gd name="connsiteX232" fmla="*/ 440788 w 532796"/>
                <a:gd name="connsiteY232" fmla="*/ 9378 h 607724"/>
                <a:gd name="connsiteX233" fmla="*/ 450166 w 532796"/>
                <a:gd name="connsiteY233" fmla="*/ 10316 h 607724"/>
                <a:gd name="connsiteX234" fmla="*/ 442663 w 532796"/>
                <a:gd name="connsiteY234" fmla="*/ 41265 h 607724"/>
                <a:gd name="connsiteX235" fmla="*/ 433285 w 532796"/>
                <a:gd name="connsiteY235" fmla="*/ 40327 h 607724"/>
                <a:gd name="connsiteX236" fmla="*/ 440788 w 532796"/>
                <a:gd name="connsiteY236" fmla="*/ 9378 h 607724"/>
                <a:gd name="connsiteX237" fmla="*/ 454855 w 532796"/>
                <a:gd name="connsiteY237" fmla="*/ 11254 h 607724"/>
                <a:gd name="connsiteX238" fmla="*/ 464234 w 532796"/>
                <a:gd name="connsiteY238" fmla="*/ 13130 h 607724"/>
                <a:gd name="connsiteX239" fmla="*/ 454855 w 532796"/>
                <a:gd name="connsiteY239" fmla="*/ 43141 h 607724"/>
                <a:gd name="connsiteX240" fmla="*/ 447353 w 532796"/>
                <a:gd name="connsiteY240" fmla="*/ 41265 h 607724"/>
                <a:gd name="connsiteX241" fmla="*/ 454855 w 532796"/>
                <a:gd name="connsiteY241" fmla="*/ 11254 h 607724"/>
                <a:gd name="connsiteX242" fmla="*/ 120982 w 532796"/>
                <a:gd name="connsiteY242" fmla="*/ 9378 h 607724"/>
                <a:gd name="connsiteX243" fmla="*/ 119106 w 532796"/>
                <a:gd name="connsiteY243" fmla="*/ 40327 h 607724"/>
                <a:gd name="connsiteX244" fmla="*/ 115355 w 532796"/>
                <a:gd name="connsiteY244" fmla="*/ 40327 h 607724"/>
                <a:gd name="connsiteX245" fmla="*/ 114417 w 532796"/>
                <a:gd name="connsiteY245" fmla="*/ 8441 h 607724"/>
                <a:gd name="connsiteX246" fmla="*/ 117231 w 532796"/>
                <a:gd name="connsiteY246" fmla="*/ 8441 h 607724"/>
                <a:gd name="connsiteX247" fmla="*/ 120982 w 532796"/>
                <a:gd name="connsiteY247" fmla="*/ 9378 h 607724"/>
                <a:gd name="connsiteX248" fmla="*/ 19695 w 532796"/>
                <a:gd name="connsiteY248" fmla="*/ 50644 h 607724"/>
                <a:gd name="connsiteX249" fmla="*/ 27198 w 532796"/>
                <a:gd name="connsiteY249" fmla="*/ 65649 h 607724"/>
                <a:gd name="connsiteX250" fmla="*/ 27198 w 532796"/>
                <a:gd name="connsiteY250" fmla="*/ 65649 h 607724"/>
                <a:gd name="connsiteX251" fmla="*/ 21570 w 532796"/>
                <a:gd name="connsiteY251" fmla="*/ 58146 h 607724"/>
                <a:gd name="connsiteX252" fmla="*/ 18757 w 532796"/>
                <a:gd name="connsiteY252" fmla="*/ 53457 h 607724"/>
                <a:gd name="connsiteX253" fmla="*/ 19695 w 532796"/>
                <a:gd name="connsiteY253" fmla="*/ 50644 h 607724"/>
                <a:gd name="connsiteX254" fmla="*/ 16881 w 532796"/>
                <a:gd name="connsiteY254" fmla="*/ 60022 h 607724"/>
                <a:gd name="connsiteX255" fmla="*/ 22508 w 532796"/>
                <a:gd name="connsiteY255" fmla="*/ 69401 h 607724"/>
                <a:gd name="connsiteX256" fmla="*/ 21570 w 532796"/>
                <a:gd name="connsiteY256" fmla="*/ 70338 h 607724"/>
                <a:gd name="connsiteX257" fmla="*/ 15006 w 532796"/>
                <a:gd name="connsiteY257" fmla="*/ 63774 h 607724"/>
                <a:gd name="connsiteX258" fmla="*/ 15943 w 532796"/>
                <a:gd name="connsiteY258" fmla="*/ 59084 h 607724"/>
                <a:gd name="connsiteX259" fmla="*/ 16881 w 532796"/>
                <a:gd name="connsiteY259" fmla="*/ 60022 h 607724"/>
                <a:gd name="connsiteX260" fmla="*/ 11254 w 532796"/>
                <a:gd name="connsiteY260" fmla="*/ 80655 h 607724"/>
                <a:gd name="connsiteX261" fmla="*/ 11254 w 532796"/>
                <a:gd name="connsiteY261" fmla="*/ 80655 h 607724"/>
                <a:gd name="connsiteX262" fmla="*/ 11254 w 532796"/>
                <a:gd name="connsiteY262" fmla="*/ 80655 h 607724"/>
                <a:gd name="connsiteX263" fmla="*/ 11254 w 532796"/>
                <a:gd name="connsiteY263" fmla="*/ 80655 h 607724"/>
                <a:gd name="connsiteX264" fmla="*/ 15006 w 532796"/>
                <a:gd name="connsiteY264" fmla="*/ 76903 h 607724"/>
                <a:gd name="connsiteX265" fmla="*/ 12192 w 532796"/>
                <a:gd name="connsiteY265" fmla="*/ 75966 h 607724"/>
                <a:gd name="connsiteX266" fmla="*/ 13130 w 532796"/>
                <a:gd name="connsiteY266" fmla="*/ 69401 h 607724"/>
                <a:gd name="connsiteX267" fmla="*/ 17819 w 532796"/>
                <a:gd name="connsiteY267" fmla="*/ 74090 h 607724"/>
                <a:gd name="connsiteX268" fmla="*/ 15006 w 532796"/>
                <a:gd name="connsiteY268" fmla="*/ 76903 h 607724"/>
                <a:gd name="connsiteX269" fmla="*/ 30949 w 532796"/>
                <a:gd name="connsiteY269" fmla="*/ 63774 h 607724"/>
                <a:gd name="connsiteX270" fmla="*/ 22508 w 532796"/>
                <a:gd name="connsiteY270" fmla="*/ 45017 h 607724"/>
                <a:gd name="connsiteX271" fmla="*/ 23446 w 532796"/>
                <a:gd name="connsiteY271" fmla="*/ 44079 h 607724"/>
                <a:gd name="connsiteX272" fmla="*/ 32825 w 532796"/>
                <a:gd name="connsiteY272" fmla="*/ 62836 h 607724"/>
                <a:gd name="connsiteX273" fmla="*/ 30949 w 532796"/>
                <a:gd name="connsiteY273" fmla="*/ 63774 h 607724"/>
                <a:gd name="connsiteX274" fmla="*/ 36576 w 532796"/>
                <a:gd name="connsiteY274" fmla="*/ 60022 h 607724"/>
                <a:gd name="connsiteX275" fmla="*/ 26260 w 532796"/>
                <a:gd name="connsiteY275" fmla="*/ 39390 h 607724"/>
                <a:gd name="connsiteX276" fmla="*/ 29073 w 532796"/>
                <a:gd name="connsiteY276" fmla="*/ 34700 h 607724"/>
                <a:gd name="connsiteX277" fmla="*/ 39390 w 532796"/>
                <a:gd name="connsiteY277" fmla="*/ 58146 h 607724"/>
                <a:gd name="connsiteX278" fmla="*/ 36576 w 532796"/>
                <a:gd name="connsiteY278" fmla="*/ 60022 h 607724"/>
                <a:gd name="connsiteX279" fmla="*/ 44079 w 532796"/>
                <a:gd name="connsiteY279" fmla="*/ 56271 h 607724"/>
                <a:gd name="connsiteX280" fmla="*/ 32825 w 532796"/>
                <a:gd name="connsiteY280" fmla="*/ 30949 h 607724"/>
                <a:gd name="connsiteX281" fmla="*/ 36576 w 532796"/>
                <a:gd name="connsiteY281" fmla="*/ 28135 h 607724"/>
                <a:gd name="connsiteX282" fmla="*/ 47830 w 532796"/>
                <a:gd name="connsiteY282" fmla="*/ 55333 h 607724"/>
                <a:gd name="connsiteX283" fmla="*/ 44079 w 532796"/>
                <a:gd name="connsiteY283" fmla="*/ 56271 h 607724"/>
                <a:gd name="connsiteX284" fmla="*/ 51582 w 532796"/>
                <a:gd name="connsiteY284" fmla="*/ 53457 h 607724"/>
                <a:gd name="connsiteX285" fmla="*/ 40327 w 532796"/>
                <a:gd name="connsiteY285" fmla="*/ 24384 h 607724"/>
                <a:gd name="connsiteX286" fmla="*/ 43141 w 532796"/>
                <a:gd name="connsiteY286" fmla="*/ 22508 h 607724"/>
                <a:gd name="connsiteX287" fmla="*/ 51582 w 532796"/>
                <a:gd name="connsiteY287" fmla="*/ 53457 h 607724"/>
                <a:gd name="connsiteX288" fmla="*/ 51582 w 532796"/>
                <a:gd name="connsiteY288" fmla="*/ 53457 h 607724"/>
                <a:gd name="connsiteX289" fmla="*/ 57209 w 532796"/>
                <a:gd name="connsiteY289" fmla="*/ 51582 h 607724"/>
                <a:gd name="connsiteX290" fmla="*/ 47830 w 532796"/>
                <a:gd name="connsiteY290" fmla="*/ 20633 h 607724"/>
                <a:gd name="connsiteX291" fmla="*/ 52519 w 532796"/>
                <a:gd name="connsiteY291" fmla="*/ 18757 h 607724"/>
                <a:gd name="connsiteX292" fmla="*/ 60022 w 532796"/>
                <a:gd name="connsiteY292" fmla="*/ 51582 h 607724"/>
                <a:gd name="connsiteX293" fmla="*/ 57209 w 532796"/>
                <a:gd name="connsiteY293" fmla="*/ 51582 h 607724"/>
                <a:gd name="connsiteX294" fmla="*/ 63774 w 532796"/>
                <a:gd name="connsiteY294" fmla="*/ 49706 h 607724"/>
                <a:gd name="connsiteX295" fmla="*/ 56271 w 532796"/>
                <a:gd name="connsiteY295" fmla="*/ 16881 h 607724"/>
                <a:gd name="connsiteX296" fmla="*/ 60960 w 532796"/>
                <a:gd name="connsiteY296" fmla="*/ 15006 h 607724"/>
                <a:gd name="connsiteX297" fmla="*/ 65649 w 532796"/>
                <a:gd name="connsiteY297" fmla="*/ 48768 h 607724"/>
                <a:gd name="connsiteX298" fmla="*/ 64711 w 532796"/>
                <a:gd name="connsiteY298" fmla="*/ 48768 h 607724"/>
                <a:gd name="connsiteX299" fmla="*/ 63774 w 532796"/>
                <a:gd name="connsiteY299" fmla="*/ 49706 h 607724"/>
                <a:gd name="connsiteX300" fmla="*/ 70338 w 532796"/>
                <a:gd name="connsiteY300" fmla="*/ 47830 h 607724"/>
                <a:gd name="connsiteX301" fmla="*/ 65649 w 532796"/>
                <a:gd name="connsiteY301" fmla="*/ 14068 h 607724"/>
                <a:gd name="connsiteX302" fmla="*/ 68463 w 532796"/>
                <a:gd name="connsiteY302" fmla="*/ 13130 h 607724"/>
                <a:gd name="connsiteX303" fmla="*/ 74090 w 532796"/>
                <a:gd name="connsiteY303" fmla="*/ 46892 h 607724"/>
                <a:gd name="connsiteX304" fmla="*/ 70338 w 532796"/>
                <a:gd name="connsiteY304" fmla="*/ 47830 h 607724"/>
                <a:gd name="connsiteX305" fmla="*/ 79717 w 532796"/>
                <a:gd name="connsiteY305" fmla="*/ 45954 h 607724"/>
                <a:gd name="connsiteX306" fmla="*/ 74090 w 532796"/>
                <a:gd name="connsiteY306" fmla="*/ 12192 h 607724"/>
                <a:gd name="connsiteX307" fmla="*/ 80655 w 532796"/>
                <a:gd name="connsiteY307" fmla="*/ 11254 h 607724"/>
                <a:gd name="connsiteX308" fmla="*/ 79717 w 532796"/>
                <a:gd name="connsiteY308" fmla="*/ 45954 h 607724"/>
                <a:gd name="connsiteX309" fmla="*/ 79717 w 532796"/>
                <a:gd name="connsiteY309" fmla="*/ 45954 h 607724"/>
                <a:gd name="connsiteX310" fmla="*/ 84406 w 532796"/>
                <a:gd name="connsiteY310" fmla="*/ 11254 h 607724"/>
                <a:gd name="connsiteX311" fmla="*/ 90033 w 532796"/>
                <a:gd name="connsiteY311" fmla="*/ 10316 h 607724"/>
                <a:gd name="connsiteX312" fmla="*/ 89095 w 532796"/>
                <a:gd name="connsiteY312" fmla="*/ 44079 h 607724"/>
                <a:gd name="connsiteX313" fmla="*/ 84406 w 532796"/>
                <a:gd name="connsiteY313" fmla="*/ 45017 h 607724"/>
                <a:gd name="connsiteX314" fmla="*/ 84406 w 532796"/>
                <a:gd name="connsiteY314" fmla="*/ 11254 h 607724"/>
                <a:gd name="connsiteX315" fmla="*/ 94722 w 532796"/>
                <a:gd name="connsiteY315" fmla="*/ 10316 h 607724"/>
                <a:gd name="connsiteX316" fmla="*/ 100350 w 532796"/>
                <a:gd name="connsiteY316" fmla="*/ 10316 h 607724"/>
                <a:gd name="connsiteX317" fmla="*/ 99412 w 532796"/>
                <a:gd name="connsiteY317" fmla="*/ 43141 h 607724"/>
                <a:gd name="connsiteX318" fmla="*/ 93785 w 532796"/>
                <a:gd name="connsiteY318" fmla="*/ 44079 h 607724"/>
                <a:gd name="connsiteX319" fmla="*/ 94722 w 532796"/>
                <a:gd name="connsiteY319" fmla="*/ 10316 h 607724"/>
                <a:gd name="connsiteX320" fmla="*/ 105039 w 532796"/>
                <a:gd name="connsiteY320" fmla="*/ 9378 h 607724"/>
                <a:gd name="connsiteX321" fmla="*/ 108790 w 532796"/>
                <a:gd name="connsiteY321" fmla="*/ 9378 h 607724"/>
                <a:gd name="connsiteX322" fmla="*/ 109728 w 532796"/>
                <a:gd name="connsiteY322" fmla="*/ 41265 h 607724"/>
                <a:gd name="connsiteX323" fmla="*/ 104101 w 532796"/>
                <a:gd name="connsiteY323" fmla="*/ 42203 h 607724"/>
                <a:gd name="connsiteX324" fmla="*/ 105039 w 532796"/>
                <a:gd name="connsiteY324" fmla="*/ 9378 h 607724"/>
                <a:gd name="connsiteX325" fmla="*/ 422031 w 532796"/>
                <a:gd name="connsiteY325" fmla="*/ 457669 h 607724"/>
                <a:gd name="connsiteX326" fmla="*/ 327308 w 532796"/>
                <a:gd name="connsiteY326" fmla="*/ 459545 h 607724"/>
                <a:gd name="connsiteX327" fmla="*/ 324495 w 532796"/>
                <a:gd name="connsiteY327" fmla="*/ 462358 h 607724"/>
                <a:gd name="connsiteX328" fmla="*/ 291670 w 532796"/>
                <a:gd name="connsiteY328" fmla="*/ 531759 h 607724"/>
                <a:gd name="connsiteX329" fmla="*/ 263535 w 532796"/>
                <a:gd name="connsiteY329" fmla="*/ 591781 h 607724"/>
                <a:gd name="connsiteX330" fmla="*/ 195072 w 532796"/>
                <a:gd name="connsiteY330" fmla="*/ 466110 h 607724"/>
                <a:gd name="connsiteX331" fmla="*/ 191321 w 532796"/>
                <a:gd name="connsiteY331" fmla="*/ 464234 h 607724"/>
                <a:gd name="connsiteX332" fmla="*/ 191321 w 532796"/>
                <a:gd name="connsiteY332" fmla="*/ 464234 h 607724"/>
                <a:gd name="connsiteX333" fmla="*/ 74090 w 532796"/>
                <a:gd name="connsiteY333" fmla="*/ 456731 h 607724"/>
                <a:gd name="connsiteX334" fmla="*/ 14068 w 532796"/>
                <a:gd name="connsiteY334" fmla="*/ 393895 h 607724"/>
                <a:gd name="connsiteX335" fmla="*/ 8441 w 532796"/>
                <a:gd name="connsiteY335" fmla="*/ 134112 h 607724"/>
                <a:gd name="connsiteX336" fmla="*/ 13130 w 532796"/>
                <a:gd name="connsiteY336" fmla="*/ 93785 h 607724"/>
                <a:gd name="connsiteX337" fmla="*/ 66587 w 532796"/>
                <a:gd name="connsiteY337" fmla="*/ 58146 h 607724"/>
                <a:gd name="connsiteX338" fmla="*/ 180066 w 532796"/>
                <a:gd name="connsiteY338" fmla="*/ 47830 h 607724"/>
                <a:gd name="connsiteX339" fmla="*/ 392958 w 532796"/>
                <a:gd name="connsiteY339" fmla="*/ 47830 h 607724"/>
                <a:gd name="connsiteX340" fmla="*/ 482053 w 532796"/>
                <a:gd name="connsiteY340" fmla="*/ 65649 h 607724"/>
                <a:gd name="connsiteX341" fmla="*/ 516753 w 532796"/>
                <a:gd name="connsiteY341" fmla="*/ 122858 h 607724"/>
                <a:gd name="connsiteX342" fmla="*/ 519567 w 532796"/>
                <a:gd name="connsiteY342" fmla="*/ 360133 h 607724"/>
                <a:gd name="connsiteX343" fmla="*/ 422031 w 532796"/>
                <a:gd name="connsiteY343" fmla="*/ 457669 h 607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Lst>
              <a:rect l="l" t="t" r="r" b="b"/>
              <a:pathLst>
                <a:path w="532796" h="607724">
                  <a:moveTo>
                    <a:pt x="510188" y="436098"/>
                  </a:moveTo>
                  <a:cubicBezTo>
                    <a:pt x="527070" y="413590"/>
                    <a:pt x="527070" y="383579"/>
                    <a:pt x="528007" y="361071"/>
                  </a:cubicBezTo>
                  <a:lnTo>
                    <a:pt x="529883" y="205388"/>
                  </a:lnTo>
                  <a:cubicBezTo>
                    <a:pt x="533634" y="200699"/>
                    <a:pt x="536448" y="129423"/>
                    <a:pt x="520505" y="74090"/>
                  </a:cubicBezTo>
                  <a:cubicBezTo>
                    <a:pt x="514878" y="52519"/>
                    <a:pt x="503623" y="22508"/>
                    <a:pt x="477364" y="8441"/>
                  </a:cubicBezTo>
                  <a:cubicBezTo>
                    <a:pt x="460482" y="0"/>
                    <a:pt x="441726" y="0"/>
                    <a:pt x="424844" y="0"/>
                  </a:cubicBezTo>
                  <a:lnTo>
                    <a:pt x="116293" y="0"/>
                  </a:lnTo>
                  <a:cubicBezTo>
                    <a:pt x="82530" y="0"/>
                    <a:pt x="47830" y="1876"/>
                    <a:pt x="25322" y="25322"/>
                  </a:cubicBezTo>
                  <a:cubicBezTo>
                    <a:pt x="3751" y="46892"/>
                    <a:pt x="938" y="79717"/>
                    <a:pt x="0" y="110666"/>
                  </a:cubicBezTo>
                  <a:cubicBezTo>
                    <a:pt x="0" y="111604"/>
                    <a:pt x="0" y="112542"/>
                    <a:pt x="938" y="113479"/>
                  </a:cubicBezTo>
                  <a:cubicBezTo>
                    <a:pt x="0" y="120982"/>
                    <a:pt x="938" y="127547"/>
                    <a:pt x="938" y="135050"/>
                  </a:cubicBezTo>
                  <a:cubicBezTo>
                    <a:pt x="6565" y="407025"/>
                    <a:pt x="6565" y="380766"/>
                    <a:pt x="5627" y="392958"/>
                  </a:cubicBezTo>
                  <a:cubicBezTo>
                    <a:pt x="4689" y="408901"/>
                    <a:pt x="-938" y="447353"/>
                    <a:pt x="73152" y="465172"/>
                  </a:cubicBezTo>
                  <a:cubicBezTo>
                    <a:pt x="111604" y="474550"/>
                    <a:pt x="150993" y="473612"/>
                    <a:pt x="189445" y="472674"/>
                  </a:cubicBezTo>
                  <a:cubicBezTo>
                    <a:pt x="212891" y="513002"/>
                    <a:pt x="240089" y="558956"/>
                    <a:pt x="259783" y="604911"/>
                  </a:cubicBezTo>
                  <a:cubicBezTo>
                    <a:pt x="260721" y="606787"/>
                    <a:pt x="262597" y="607724"/>
                    <a:pt x="264473" y="607724"/>
                  </a:cubicBezTo>
                  <a:cubicBezTo>
                    <a:pt x="264473" y="607724"/>
                    <a:pt x="264473" y="607724"/>
                    <a:pt x="264473" y="607724"/>
                  </a:cubicBezTo>
                  <a:cubicBezTo>
                    <a:pt x="266348" y="607724"/>
                    <a:pt x="268224" y="606787"/>
                    <a:pt x="269162" y="604911"/>
                  </a:cubicBezTo>
                  <a:cubicBezTo>
                    <a:pt x="280416" y="581465"/>
                    <a:pt x="290732" y="558018"/>
                    <a:pt x="301986" y="535510"/>
                  </a:cubicBezTo>
                  <a:cubicBezTo>
                    <a:pt x="312303" y="513002"/>
                    <a:pt x="322619" y="490494"/>
                    <a:pt x="333873" y="467985"/>
                  </a:cubicBezTo>
                  <a:cubicBezTo>
                    <a:pt x="362009" y="460482"/>
                    <a:pt x="392958" y="466110"/>
                    <a:pt x="422969" y="467047"/>
                  </a:cubicBezTo>
                  <a:cubicBezTo>
                    <a:pt x="451104" y="467985"/>
                    <a:pt x="489556" y="463296"/>
                    <a:pt x="510188" y="436098"/>
                  </a:cubicBezTo>
                  <a:close/>
                  <a:moveTo>
                    <a:pt x="479239" y="53457"/>
                  </a:moveTo>
                  <a:lnTo>
                    <a:pt x="482991" y="45017"/>
                  </a:lnTo>
                  <a:cubicBezTo>
                    <a:pt x="484866" y="40327"/>
                    <a:pt x="487680" y="34700"/>
                    <a:pt x="488618" y="30011"/>
                  </a:cubicBezTo>
                  <a:cubicBezTo>
                    <a:pt x="489556" y="30949"/>
                    <a:pt x="490494" y="31887"/>
                    <a:pt x="490494" y="32825"/>
                  </a:cubicBezTo>
                  <a:cubicBezTo>
                    <a:pt x="487680" y="40327"/>
                    <a:pt x="484866" y="48768"/>
                    <a:pt x="481115" y="56271"/>
                  </a:cubicBezTo>
                  <a:cubicBezTo>
                    <a:pt x="481115" y="54395"/>
                    <a:pt x="480177" y="53457"/>
                    <a:pt x="479239" y="53457"/>
                  </a:cubicBezTo>
                  <a:close/>
                  <a:moveTo>
                    <a:pt x="494245" y="36576"/>
                  </a:moveTo>
                  <a:cubicBezTo>
                    <a:pt x="495183" y="38452"/>
                    <a:pt x="497058" y="40327"/>
                    <a:pt x="497996" y="43141"/>
                  </a:cubicBezTo>
                  <a:cubicBezTo>
                    <a:pt x="496121" y="49706"/>
                    <a:pt x="493307" y="55333"/>
                    <a:pt x="489556" y="60960"/>
                  </a:cubicBezTo>
                  <a:cubicBezTo>
                    <a:pt x="488618" y="60022"/>
                    <a:pt x="487680" y="59084"/>
                    <a:pt x="486742" y="58146"/>
                  </a:cubicBezTo>
                  <a:cubicBezTo>
                    <a:pt x="486742" y="58146"/>
                    <a:pt x="485804" y="58146"/>
                    <a:pt x="485804" y="57209"/>
                  </a:cubicBezTo>
                  <a:cubicBezTo>
                    <a:pt x="489556" y="50644"/>
                    <a:pt x="492369" y="44079"/>
                    <a:pt x="494245" y="36576"/>
                  </a:cubicBezTo>
                  <a:close/>
                  <a:moveTo>
                    <a:pt x="501748" y="48768"/>
                  </a:moveTo>
                  <a:cubicBezTo>
                    <a:pt x="502686" y="49706"/>
                    <a:pt x="502686" y="51582"/>
                    <a:pt x="503623" y="52519"/>
                  </a:cubicBezTo>
                  <a:cubicBezTo>
                    <a:pt x="501748" y="57209"/>
                    <a:pt x="498934" y="61898"/>
                    <a:pt x="497058" y="66587"/>
                  </a:cubicBezTo>
                  <a:cubicBezTo>
                    <a:pt x="496121" y="65649"/>
                    <a:pt x="495183" y="64711"/>
                    <a:pt x="494245" y="63774"/>
                  </a:cubicBezTo>
                  <a:cubicBezTo>
                    <a:pt x="497058" y="59084"/>
                    <a:pt x="499872" y="54395"/>
                    <a:pt x="501748" y="48768"/>
                  </a:cubicBezTo>
                  <a:close/>
                  <a:moveTo>
                    <a:pt x="507375" y="62836"/>
                  </a:moveTo>
                  <a:cubicBezTo>
                    <a:pt x="505499" y="66587"/>
                    <a:pt x="504561" y="69401"/>
                    <a:pt x="502686" y="73152"/>
                  </a:cubicBezTo>
                  <a:cubicBezTo>
                    <a:pt x="501748" y="72214"/>
                    <a:pt x="501748" y="71276"/>
                    <a:pt x="500810" y="71276"/>
                  </a:cubicBezTo>
                  <a:cubicBezTo>
                    <a:pt x="502686" y="67525"/>
                    <a:pt x="503623" y="62836"/>
                    <a:pt x="505499" y="59084"/>
                  </a:cubicBezTo>
                  <a:cubicBezTo>
                    <a:pt x="506437" y="60022"/>
                    <a:pt x="507375" y="61898"/>
                    <a:pt x="507375" y="62836"/>
                  </a:cubicBezTo>
                  <a:close/>
                  <a:moveTo>
                    <a:pt x="509250" y="69401"/>
                  </a:moveTo>
                  <a:cubicBezTo>
                    <a:pt x="510188" y="71276"/>
                    <a:pt x="510188" y="73152"/>
                    <a:pt x="511126" y="75028"/>
                  </a:cubicBezTo>
                  <a:cubicBezTo>
                    <a:pt x="510188" y="76903"/>
                    <a:pt x="509250" y="78779"/>
                    <a:pt x="508313" y="80655"/>
                  </a:cubicBezTo>
                  <a:cubicBezTo>
                    <a:pt x="507375" y="79717"/>
                    <a:pt x="506437" y="77841"/>
                    <a:pt x="505499" y="76903"/>
                  </a:cubicBezTo>
                  <a:cubicBezTo>
                    <a:pt x="507375" y="75028"/>
                    <a:pt x="508313" y="72214"/>
                    <a:pt x="509250" y="69401"/>
                  </a:cubicBezTo>
                  <a:close/>
                  <a:moveTo>
                    <a:pt x="515815" y="94722"/>
                  </a:moveTo>
                  <a:cubicBezTo>
                    <a:pt x="515815" y="94722"/>
                    <a:pt x="515815" y="93785"/>
                    <a:pt x="514878" y="93785"/>
                  </a:cubicBezTo>
                  <a:cubicBezTo>
                    <a:pt x="514878" y="93785"/>
                    <a:pt x="514878" y="93785"/>
                    <a:pt x="514878" y="92847"/>
                  </a:cubicBezTo>
                  <a:cubicBezTo>
                    <a:pt x="515815" y="93785"/>
                    <a:pt x="515815" y="94722"/>
                    <a:pt x="515815" y="94722"/>
                  </a:cubicBezTo>
                  <a:close/>
                  <a:moveTo>
                    <a:pt x="513002" y="82530"/>
                  </a:moveTo>
                  <a:cubicBezTo>
                    <a:pt x="513002" y="83468"/>
                    <a:pt x="513940" y="85344"/>
                    <a:pt x="513940" y="86282"/>
                  </a:cubicBezTo>
                  <a:cubicBezTo>
                    <a:pt x="513940" y="87220"/>
                    <a:pt x="513002" y="88158"/>
                    <a:pt x="513002" y="89095"/>
                  </a:cubicBezTo>
                  <a:cubicBezTo>
                    <a:pt x="512064" y="88158"/>
                    <a:pt x="512064" y="87220"/>
                    <a:pt x="511126" y="86282"/>
                  </a:cubicBezTo>
                  <a:cubicBezTo>
                    <a:pt x="512064" y="84406"/>
                    <a:pt x="513002" y="83468"/>
                    <a:pt x="513002" y="82530"/>
                  </a:cubicBezTo>
                  <a:close/>
                  <a:moveTo>
                    <a:pt x="484866" y="25322"/>
                  </a:moveTo>
                  <a:cubicBezTo>
                    <a:pt x="482991" y="30949"/>
                    <a:pt x="481115" y="37514"/>
                    <a:pt x="478302" y="43141"/>
                  </a:cubicBezTo>
                  <a:lnTo>
                    <a:pt x="474550" y="50644"/>
                  </a:lnTo>
                  <a:cubicBezTo>
                    <a:pt x="472674" y="49706"/>
                    <a:pt x="469861" y="48768"/>
                    <a:pt x="467985" y="47830"/>
                  </a:cubicBezTo>
                  <a:cubicBezTo>
                    <a:pt x="472674" y="39390"/>
                    <a:pt x="476426" y="30011"/>
                    <a:pt x="479239" y="20633"/>
                  </a:cubicBezTo>
                  <a:cubicBezTo>
                    <a:pt x="482053" y="22508"/>
                    <a:pt x="483929" y="24384"/>
                    <a:pt x="484866" y="25322"/>
                  </a:cubicBezTo>
                  <a:close/>
                  <a:moveTo>
                    <a:pt x="475488" y="18757"/>
                  </a:moveTo>
                  <a:cubicBezTo>
                    <a:pt x="472674" y="28135"/>
                    <a:pt x="468923" y="37514"/>
                    <a:pt x="464234" y="46892"/>
                  </a:cubicBezTo>
                  <a:cubicBezTo>
                    <a:pt x="462358" y="45954"/>
                    <a:pt x="461420" y="45954"/>
                    <a:pt x="459545" y="45017"/>
                  </a:cubicBezTo>
                  <a:cubicBezTo>
                    <a:pt x="464234" y="35638"/>
                    <a:pt x="467985" y="25322"/>
                    <a:pt x="468923" y="15006"/>
                  </a:cubicBezTo>
                  <a:cubicBezTo>
                    <a:pt x="470799" y="15943"/>
                    <a:pt x="471737" y="15943"/>
                    <a:pt x="473612" y="16881"/>
                  </a:cubicBezTo>
                  <a:cubicBezTo>
                    <a:pt x="473612" y="17819"/>
                    <a:pt x="474550" y="17819"/>
                    <a:pt x="475488" y="18757"/>
                  </a:cubicBezTo>
                  <a:close/>
                  <a:moveTo>
                    <a:pt x="135988" y="39390"/>
                  </a:moveTo>
                  <a:lnTo>
                    <a:pt x="135988" y="9378"/>
                  </a:lnTo>
                  <a:lnTo>
                    <a:pt x="139739" y="9378"/>
                  </a:lnTo>
                  <a:lnTo>
                    <a:pt x="139739" y="39390"/>
                  </a:lnTo>
                  <a:cubicBezTo>
                    <a:pt x="138801" y="39390"/>
                    <a:pt x="137863" y="39390"/>
                    <a:pt x="135988" y="39390"/>
                  </a:cubicBezTo>
                  <a:close/>
                  <a:moveTo>
                    <a:pt x="131298" y="39390"/>
                  </a:moveTo>
                  <a:cubicBezTo>
                    <a:pt x="128485" y="39390"/>
                    <a:pt x="126609" y="39390"/>
                    <a:pt x="123796" y="39390"/>
                  </a:cubicBezTo>
                  <a:cubicBezTo>
                    <a:pt x="125671" y="29073"/>
                    <a:pt x="125671" y="18757"/>
                    <a:pt x="125671" y="8441"/>
                  </a:cubicBezTo>
                  <a:lnTo>
                    <a:pt x="131298" y="8441"/>
                  </a:lnTo>
                  <a:lnTo>
                    <a:pt x="131298" y="39390"/>
                  </a:lnTo>
                  <a:close/>
                  <a:moveTo>
                    <a:pt x="144428" y="9378"/>
                  </a:moveTo>
                  <a:lnTo>
                    <a:pt x="150055" y="9378"/>
                  </a:lnTo>
                  <a:cubicBezTo>
                    <a:pt x="150055" y="19695"/>
                    <a:pt x="150055" y="29073"/>
                    <a:pt x="148180" y="39390"/>
                  </a:cubicBezTo>
                  <a:cubicBezTo>
                    <a:pt x="146304" y="39390"/>
                    <a:pt x="145366" y="39390"/>
                    <a:pt x="143490" y="39390"/>
                  </a:cubicBezTo>
                  <a:lnTo>
                    <a:pt x="143490" y="9378"/>
                  </a:lnTo>
                  <a:close/>
                  <a:moveTo>
                    <a:pt x="154745" y="9378"/>
                  </a:moveTo>
                  <a:lnTo>
                    <a:pt x="159434" y="9378"/>
                  </a:lnTo>
                  <a:cubicBezTo>
                    <a:pt x="159434" y="19695"/>
                    <a:pt x="159434" y="29073"/>
                    <a:pt x="158496" y="39390"/>
                  </a:cubicBezTo>
                  <a:cubicBezTo>
                    <a:pt x="156620" y="39390"/>
                    <a:pt x="154745" y="39390"/>
                    <a:pt x="152869" y="39390"/>
                  </a:cubicBezTo>
                  <a:cubicBezTo>
                    <a:pt x="154745" y="29073"/>
                    <a:pt x="155682" y="19695"/>
                    <a:pt x="154745" y="9378"/>
                  </a:cubicBezTo>
                  <a:close/>
                  <a:moveTo>
                    <a:pt x="164123" y="9378"/>
                  </a:moveTo>
                  <a:lnTo>
                    <a:pt x="169750" y="9378"/>
                  </a:lnTo>
                  <a:cubicBezTo>
                    <a:pt x="169750" y="19695"/>
                    <a:pt x="168812" y="29073"/>
                    <a:pt x="166937" y="38452"/>
                  </a:cubicBezTo>
                  <a:cubicBezTo>
                    <a:pt x="165999" y="38452"/>
                    <a:pt x="164123" y="38452"/>
                    <a:pt x="163185" y="38452"/>
                  </a:cubicBezTo>
                  <a:cubicBezTo>
                    <a:pt x="164123" y="29073"/>
                    <a:pt x="164123" y="19695"/>
                    <a:pt x="164123" y="9378"/>
                  </a:cubicBezTo>
                  <a:close/>
                  <a:moveTo>
                    <a:pt x="175377" y="9378"/>
                  </a:moveTo>
                  <a:lnTo>
                    <a:pt x="179129" y="9378"/>
                  </a:lnTo>
                  <a:lnTo>
                    <a:pt x="178191" y="38452"/>
                  </a:lnTo>
                  <a:cubicBezTo>
                    <a:pt x="176315" y="38452"/>
                    <a:pt x="174439" y="38452"/>
                    <a:pt x="172564" y="38452"/>
                  </a:cubicBezTo>
                  <a:cubicBezTo>
                    <a:pt x="174439" y="29073"/>
                    <a:pt x="175377" y="19695"/>
                    <a:pt x="175377" y="9378"/>
                  </a:cubicBezTo>
                  <a:close/>
                  <a:moveTo>
                    <a:pt x="183818" y="9378"/>
                  </a:moveTo>
                  <a:lnTo>
                    <a:pt x="188507" y="9378"/>
                  </a:lnTo>
                  <a:lnTo>
                    <a:pt x="188507" y="38452"/>
                  </a:lnTo>
                  <a:lnTo>
                    <a:pt x="182880" y="38452"/>
                  </a:lnTo>
                  <a:lnTo>
                    <a:pt x="183818" y="9378"/>
                  </a:lnTo>
                  <a:close/>
                  <a:moveTo>
                    <a:pt x="193196" y="9378"/>
                  </a:moveTo>
                  <a:lnTo>
                    <a:pt x="198823" y="9378"/>
                  </a:lnTo>
                  <a:lnTo>
                    <a:pt x="198823" y="38452"/>
                  </a:lnTo>
                  <a:lnTo>
                    <a:pt x="193196" y="38452"/>
                  </a:lnTo>
                  <a:lnTo>
                    <a:pt x="193196" y="9378"/>
                  </a:lnTo>
                  <a:close/>
                  <a:moveTo>
                    <a:pt x="203513" y="9378"/>
                  </a:moveTo>
                  <a:lnTo>
                    <a:pt x="210078" y="9378"/>
                  </a:lnTo>
                  <a:lnTo>
                    <a:pt x="211953" y="38452"/>
                  </a:lnTo>
                  <a:lnTo>
                    <a:pt x="203513" y="38452"/>
                  </a:lnTo>
                  <a:lnTo>
                    <a:pt x="203513" y="9378"/>
                  </a:lnTo>
                  <a:close/>
                  <a:moveTo>
                    <a:pt x="216642" y="38452"/>
                  </a:moveTo>
                  <a:lnTo>
                    <a:pt x="214767" y="9378"/>
                  </a:lnTo>
                  <a:lnTo>
                    <a:pt x="222270" y="9378"/>
                  </a:lnTo>
                  <a:cubicBezTo>
                    <a:pt x="222270" y="18757"/>
                    <a:pt x="222270" y="29073"/>
                    <a:pt x="222270" y="38452"/>
                  </a:cubicBezTo>
                  <a:lnTo>
                    <a:pt x="216642" y="38452"/>
                  </a:lnTo>
                  <a:close/>
                  <a:moveTo>
                    <a:pt x="226959" y="38452"/>
                  </a:moveTo>
                  <a:cubicBezTo>
                    <a:pt x="226959" y="29073"/>
                    <a:pt x="226021" y="18757"/>
                    <a:pt x="226959" y="9378"/>
                  </a:cubicBezTo>
                  <a:lnTo>
                    <a:pt x="230710" y="9378"/>
                  </a:lnTo>
                  <a:lnTo>
                    <a:pt x="230710" y="38452"/>
                  </a:lnTo>
                  <a:lnTo>
                    <a:pt x="226959" y="38452"/>
                  </a:lnTo>
                  <a:close/>
                  <a:moveTo>
                    <a:pt x="235399" y="9378"/>
                  </a:moveTo>
                  <a:lnTo>
                    <a:pt x="239151" y="9378"/>
                  </a:lnTo>
                  <a:lnTo>
                    <a:pt x="239151" y="38452"/>
                  </a:lnTo>
                  <a:lnTo>
                    <a:pt x="234462" y="38452"/>
                  </a:lnTo>
                  <a:lnTo>
                    <a:pt x="235399" y="9378"/>
                  </a:lnTo>
                  <a:close/>
                  <a:moveTo>
                    <a:pt x="243840" y="9378"/>
                  </a:moveTo>
                  <a:lnTo>
                    <a:pt x="250405" y="9378"/>
                  </a:lnTo>
                  <a:lnTo>
                    <a:pt x="250405" y="38452"/>
                  </a:lnTo>
                  <a:lnTo>
                    <a:pt x="243840" y="38452"/>
                  </a:lnTo>
                  <a:lnTo>
                    <a:pt x="243840" y="9378"/>
                  </a:lnTo>
                  <a:close/>
                  <a:moveTo>
                    <a:pt x="255094" y="9378"/>
                  </a:moveTo>
                  <a:lnTo>
                    <a:pt x="259783" y="9378"/>
                  </a:lnTo>
                  <a:lnTo>
                    <a:pt x="259783" y="38452"/>
                  </a:lnTo>
                  <a:lnTo>
                    <a:pt x="255094" y="38452"/>
                  </a:lnTo>
                  <a:lnTo>
                    <a:pt x="255094" y="9378"/>
                  </a:lnTo>
                  <a:close/>
                  <a:moveTo>
                    <a:pt x="265410" y="9378"/>
                  </a:moveTo>
                  <a:lnTo>
                    <a:pt x="269162" y="9378"/>
                  </a:lnTo>
                  <a:cubicBezTo>
                    <a:pt x="269162" y="10316"/>
                    <a:pt x="269162" y="10316"/>
                    <a:pt x="269162" y="11254"/>
                  </a:cubicBezTo>
                  <a:lnTo>
                    <a:pt x="269162" y="38452"/>
                  </a:lnTo>
                  <a:lnTo>
                    <a:pt x="265410" y="38452"/>
                  </a:lnTo>
                  <a:lnTo>
                    <a:pt x="265410" y="9378"/>
                  </a:lnTo>
                  <a:close/>
                  <a:moveTo>
                    <a:pt x="272913" y="38452"/>
                  </a:moveTo>
                  <a:lnTo>
                    <a:pt x="272913" y="11254"/>
                  </a:lnTo>
                  <a:cubicBezTo>
                    <a:pt x="272913" y="10316"/>
                    <a:pt x="272913" y="10316"/>
                    <a:pt x="272913" y="9378"/>
                  </a:cubicBezTo>
                  <a:lnTo>
                    <a:pt x="278540" y="9378"/>
                  </a:lnTo>
                  <a:lnTo>
                    <a:pt x="278540" y="38452"/>
                  </a:lnTo>
                  <a:lnTo>
                    <a:pt x="272913" y="38452"/>
                  </a:lnTo>
                  <a:close/>
                  <a:moveTo>
                    <a:pt x="283230" y="9378"/>
                  </a:moveTo>
                  <a:lnTo>
                    <a:pt x="288857" y="9378"/>
                  </a:lnTo>
                  <a:lnTo>
                    <a:pt x="288857" y="38452"/>
                  </a:lnTo>
                  <a:lnTo>
                    <a:pt x="283230" y="38452"/>
                  </a:lnTo>
                  <a:lnTo>
                    <a:pt x="283230" y="9378"/>
                  </a:lnTo>
                  <a:close/>
                  <a:moveTo>
                    <a:pt x="294484" y="9378"/>
                  </a:moveTo>
                  <a:lnTo>
                    <a:pt x="301049" y="9378"/>
                  </a:lnTo>
                  <a:lnTo>
                    <a:pt x="301049" y="38452"/>
                  </a:lnTo>
                  <a:lnTo>
                    <a:pt x="294484" y="38452"/>
                  </a:lnTo>
                  <a:lnTo>
                    <a:pt x="294484" y="9378"/>
                  </a:lnTo>
                  <a:close/>
                  <a:moveTo>
                    <a:pt x="305738" y="9378"/>
                  </a:moveTo>
                  <a:lnTo>
                    <a:pt x="310427" y="9378"/>
                  </a:lnTo>
                  <a:lnTo>
                    <a:pt x="310427" y="38452"/>
                  </a:lnTo>
                  <a:lnTo>
                    <a:pt x="305738" y="38452"/>
                  </a:lnTo>
                  <a:lnTo>
                    <a:pt x="305738" y="9378"/>
                  </a:lnTo>
                  <a:close/>
                  <a:moveTo>
                    <a:pt x="315116" y="9378"/>
                  </a:moveTo>
                  <a:lnTo>
                    <a:pt x="320743" y="9378"/>
                  </a:lnTo>
                  <a:lnTo>
                    <a:pt x="320743" y="38452"/>
                  </a:lnTo>
                  <a:lnTo>
                    <a:pt x="315116" y="38452"/>
                  </a:lnTo>
                  <a:lnTo>
                    <a:pt x="315116" y="9378"/>
                  </a:lnTo>
                  <a:close/>
                  <a:moveTo>
                    <a:pt x="324495" y="9378"/>
                  </a:moveTo>
                  <a:lnTo>
                    <a:pt x="331998" y="9378"/>
                  </a:lnTo>
                  <a:lnTo>
                    <a:pt x="331998" y="38452"/>
                  </a:lnTo>
                  <a:lnTo>
                    <a:pt x="324495" y="38452"/>
                  </a:lnTo>
                  <a:lnTo>
                    <a:pt x="324495" y="9378"/>
                  </a:lnTo>
                  <a:close/>
                  <a:moveTo>
                    <a:pt x="336687" y="9378"/>
                  </a:moveTo>
                  <a:lnTo>
                    <a:pt x="343252" y="9378"/>
                  </a:lnTo>
                  <a:lnTo>
                    <a:pt x="343252" y="38452"/>
                  </a:lnTo>
                  <a:lnTo>
                    <a:pt x="336687" y="38452"/>
                  </a:lnTo>
                  <a:lnTo>
                    <a:pt x="336687" y="9378"/>
                  </a:lnTo>
                  <a:close/>
                  <a:moveTo>
                    <a:pt x="347941" y="9378"/>
                  </a:moveTo>
                  <a:lnTo>
                    <a:pt x="351692" y="9378"/>
                  </a:lnTo>
                  <a:cubicBezTo>
                    <a:pt x="352630" y="18757"/>
                    <a:pt x="352630" y="29073"/>
                    <a:pt x="352630" y="38452"/>
                  </a:cubicBezTo>
                  <a:lnTo>
                    <a:pt x="347941" y="38452"/>
                  </a:lnTo>
                  <a:lnTo>
                    <a:pt x="347941" y="9378"/>
                  </a:lnTo>
                  <a:close/>
                  <a:moveTo>
                    <a:pt x="356382" y="9378"/>
                  </a:moveTo>
                  <a:lnTo>
                    <a:pt x="362009" y="9378"/>
                  </a:lnTo>
                  <a:cubicBezTo>
                    <a:pt x="361071" y="18757"/>
                    <a:pt x="362009" y="29073"/>
                    <a:pt x="362946" y="38452"/>
                  </a:cubicBezTo>
                  <a:lnTo>
                    <a:pt x="357319" y="38452"/>
                  </a:lnTo>
                  <a:cubicBezTo>
                    <a:pt x="357319" y="28135"/>
                    <a:pt x="357319" y="18757"/>
                    <a:pt x="356382" y="9378"/>
                  </a:cubicBezTo>
                  <a:close/>
                  <a:moveTo>
                    <a:pt x="367636" y="38452"/>
                  </a:moveTo>
                  <a:cubicBezTo>
                    <a:pt x="366698" y="29073"/>
                    <a:pt x="365760" y="19695"/>
                    <a:pt x="366698" y="9378"/>
                  </a:cubicBezTo>
                  <a:lnTo>
                    <a:pt x="372325" y="9378"/>
                  </a:lnTo>
                  <a:lnTo>
                    <a:pt x="373263" y="38452"/>
                  </a:lnTo>
                  <a:lnTo>
                    <a:pt x="367636" y="38452"/>
                  </a:lnTo>
                  <a:close/>
                  <a:moveTo>
                    <a:pt x="378890" y="38452"/>
                  </a:moveTo>
                  <a:lnTo>
                    <a:pt x="377952" y="9378"/>
                  </a:lnTo>
                  <a:lnTo>
                    <a:pt x="385455" y="9378"/>
                  </a:lnTo>
                  <a:lnTo>
                    <a:pt x="385455" y="31887"/>
                  </a:lnTo>
                  <a:cubicBezTo>
                    <a:pt x="385455" y="33762"/>
                    <a:pt x="385455" y="35638"/>
                    <a:pt x="386393" y="38452"/>
                  </a:cubicBezTo>
                  <a:lnTo>
                    <a:pt x="378890" y="38452"/>
                  </a:lnTo>
                  <a:close/>
                  <a:moveTo>
                    <a:pt x="390144" y="38452"/>
                  </a:moveTo>
                  <a:cubicBezTo>
                    <a:pt x="389206" y="36576"/>
                    <a:pt x="389206" y="34700"/>
                    <a:pt x="389206" y="31887"/>
                  </a:cubicBezTo>
                  <a:lnTo>
                    <a:pt x="389206" y="9378"/>
                  </a:lnTo>
                  <a:lnTo>
                    <a:pt x="394833" y="9378"/>
                  </a:lnTo>
                  <a:cubicBezTo>
                    <a:pt x="393895" y="18757"/>
                    <a:pt x="394833" y="28135"/>
                    <a:pt x="395771" y="38452"/>
                  </a:cubicBezTo>
                  <a:cubicBezTo>
                    <a:pt x="394833" y="38452"/>
                    <a:pt x="393895" y="38452"/>
                    <a:pt x="392020" y="38452"/>
                  </a:cubicBezTo>
                  <a:lnTo>
                    <a:pt x="390144" y="38452"/>
                  </a:lnTo>
                  <a:close/>
                  <a:moveTo>
                    <a:pt x="400460" y="38452"/>
                  </a:moveTo>
                  <a:cubicBezTo>
                    <a:pt x="398585" y="29073"/>
                    <a:pt x="398585" y="19695"/>
                    <a:pt x="399522" y="9378"/>
                  </a:cubicBezTo>
                  <a:lnTo>
                    <a:pt x="405150" y="9378"/>
                  </a:lnTo>
                  <a:cubicBezTo>
                    <a:pt x="405150" y="18757"/>
                    <a:pt x="405150" y="28135"/>
                    <a:pt x="406087" y="38452"/>
                  </a:cubicBezTo>
                  <a:cubicBezTo>
                    <a:pt x="404212" y="38452"/>
                    <a:pt x="402336" y="38452"/>
                    <a:pt x="400460" y="38452"/>
                  </a:cubicBezTo>
                  <a:close/>
                  <a:moveTo>
                    <a:pt x="410777" y="38452"/>
                  </a:moveTo>
                  <a:cubicBezTo>
                    <a:pt x="409839" y="29073"/>
                    <a:pt x="409839" y="19695"/>
                    <a:pt x="409839" y="9378"/>
                  </a:cubicBezTo>
                  <a:lnTo>
                    <a:pt x="415466" y="9378"/>
                  </a:lnTo>
                  <a:cubicBezTo>
                    <a:pt x="414528" y="18757"/>
                    <a:pt x="414528" y="28135"/>
                    <a:pt x="414528" y="38452"/>
                  </a:cubicBezTo>
                  <a:cubicBezTo>
                    <a:pt x="412652" y="38452"/>
                    <a:pt x="411714" y="38452"/>
                    <a:pt x="410777" y="38452"/>
                  </a:cubicBezTo>
                  <a:close/>
                  <a:moveTo>
                    <a:pt x="420155" y="9378"/>
                  </a:moveTo>
                  <a:lnTo>
                    <a:pt x="424844" y="9378"/>
                  </a:lnTo>
                  <a:cubicBezTo>
                    <a:pt x="424844" y="14068"/>
                    <a:pt x="423906" y="19695"/>
                    <a:pt x="422969" y="24384"/>
                  </a:cubicBezTo>
                  <a:cubicBezTo>
                    <a:pt x="422031" y="29073"/>
                    <a:pt x="421093" y="33762"/>
                    <a:pt x="421093" y="38452"/>
                  </a:cubicBezTo>
                  <a:cubicBezTo>
                    <a:pt x="420155" y="38452"/>
                    <a:pt x="420155" y="38452"/>
                    <a:pt x="419217" y="38452"/>
                  </a:cubicBezTo>
                  <a:cubicBezTo>
                    <a:pt x="418279" y="29073"/>
                    <a:pt x="419217" y="18757"/>
                    <a:pt x="420155" y="9378"/>
                  </a:cubicBezTo>
                  <a:close/>
                  <a:moveTo>
                    <a:pt x="424844" y="38452"/>
                  </a:moveTo>
                  <a:cubicBezTo>
                    <a:pt x="424844" y="33762"/>
                    <a:pt x="425782" y="30011"/>
                    <a:pt x="426720" y="25322"/>
                  </a:cubicBezTo>
                  <a:cubicBezTo>
                    <a:pt x="427658" y="19695"/>
                    <a:pt x="428596" y="15006"/>
                    <a:pt x="428596" y="9378"/>
                  </a:cubicBezTo>
                  <a:cubicBezTo>
                    <a:pt x="431409" y="9378"/>
                    <a:pt x="433285" y="9378"/>
                    <a:pt x="436098" y="9378"/>
                  </a:cubicBezTo>
                  <a:cubicBezTo>
                    <a:pt x="434223" y="19695"/>
                    <a:pt x="431409" y="29073"/>
                    <a:pt x="428596" y="39390"/>
                  </a:cubicBezTo>
                  <a:cubicBezTo>
                    <a:pt x="427658" y="39390"/>
                    <a:pt x="425782" y="38452"/>
                    <a:pt x="424844" y="38452"/>
                  </a:cubicBezTo>
                  <a:close/>
                  <a:moveTo>
                    <a:pt x="440788" y="9378"/>
                  </a:moveTo>
                  <a:cubicBezTo>
                    <a:pt x="443601" y="9378"/>
                    <a:pt x="447353" y="9378"/>
                    <a:pt x="450166" y="10316"/>
                  </a:cubicBezTo>
                  <a:cubicBezTo>
                    <a:pt x="446415" y="20633"/>
                    <a:pt x="444539" y="30949"/>
                    <a:pt x="442663" y="41265"/>
                  </a:cubicBezTo>
                  <a:cubicBezTo>
                    <a:pt x="439850" y="40327"/>
                    <a:pt x="436098" y="40327"/>
                    <a:pt x="433285" y="40327"/>
                  </a:cubicBezTo>
                  <a:cubicBezTo>
                    <a:pt x="437036" y="30011"/>
                    <a:pt x="438912" y="19695"/>
                    <a:pt x="440788" y="9378"/>
                  </a:cubicBezTo>
                  <a:close/>
                  <a:moveTo>
                    <a:pt x="454855" y="11254"/>
                  </a:moveTo>
                  <a:cubicBezTo>
                    <a:pt x="457669" y="12192"/>
                    <a:pt x="461420" y="12192"/>
                    <a:pt x="464234" y="13130"/>
                  </a:cubicBezTo>
                  <a:cubicBezTo>
                    <a:pt x="463296" y="23446"/>
                    <a:pt x="459545" y="33762"/>
                    <a:pt x="454855" y="43141"/>
                  </a:cubicBezTo>
                  <a:cubicBezTo>
                    <a:pt x="452042" y="42203"/>
                    <a:pt x="450166" y="42203"/>
                    <a:pt x="447353" y="41265"/>
                  </a:cubicBezTo>
                  <a:cubicBezTo>
                    <a:pt x="449228" y="31887"/>
                    <a:pt x="452042" y="21570"/>
                    <a:pt x="454855" y="11254"/>
                  </a:cubicBezTo>
                  <a:close/>
                  <a:moveTo>
                    <a:pt x="120982" y="9378"/>
                  </a:moveTo>
                  <a:cubicBezTo>
                    <a:pt x="120982" y="19695"/>
                    <a:pt x="120982" y="30011"/>
                    <a:pt x="119106" y="40327"/>
                  </a:cubicBezTo>
                  <a:cubicBezTo>
                    <a:pt x="118169" y="40327"/>
                    <a:pt x="116293" y="40327"/>
                    <a:pt x="115355" y="40327"/>
                  </a:cubicBezTo>
                  <a:cubicBezTo>
                    <a:pt x="114417" y="30011"/>
                    <a:pt x="113479" y="19695"/>
                    <a:pt x="114417" y="8441"/>
                  </a:cubicBezTo>
                  <a:cubicBezTo>
                    <a:pt x="115355" y="8441"/>
                    <a:pt x="116293" y="8441"/>
                    <a:pt x="117231" y="8441"/>
                  </a:cubicBezTo>
                  <a:lnTo>
                    <a:pt x="120982" y="9378"/>
                  </a:lnTo>
                  <a:close/>
                  <a:moveTo>
                    <a:pt x="19695" y="50644"/>
                  </a:moveTo>
                  <a:lnTo>
                    <a:pt x="27198" y="65649"/>
                  </a:lnTo>
                  <a:cubicBezTo>
                    <a:pt x="27198" y="65649"/>
                    <a:pt x="27198" y="65649"/>
                    <a:pt x="27198" y="65649"/>
                  </a:cubicBezTo>
                  <a:lnTo>
                    <a:pt x="21570" y="58146"/>
                  </a:lnTo>
                  <a:cubicBezTo>
                    <a:pt x="20633" y="56271"/>
                    <a:pt x="19695" y="54395"/>
                    <a:pt x="18757" y="53457"/>
                  </a:cubicBezTo>
                  <a:cubicBezTo>
                    <a:pt x="18757" y="52519"/>
                    <a:pt x="18757" y="51582"/>
                    <a:pt x="19695" y="50644"/>
                  </a:cubicBezTo>
                  <a:close/>
                  <a:moveTo>
                    <a:pt x="16881" y="60022"/>
                  </a:moveTo>
                  <a:lnTo>
                    <a:pt x="22508" y="69401"/>
                  </a:lnTo>
                  <a:cubicBezTo>
                    <a:pt x="22508" y="69401"/>
                    <a:pt x="21570" y="70338"/>
                    <a:pt x="21570" y="70338"/>
                  </a:cubicBezTo>
                  <a:cubicBezTo>
                    <a:pt x="19695" y="67525"/>
                    <a:pt x="16881" y="65649"/>
                    <a:pt x="15006" y="63774"/>
                  </a:cubicBezTo>
                  <a:cubicBezTo>
                    <a:pt x="15006" y="61898"/>
                    <a:pt x="15943" y="60960"/>
                    <a:pt x="15943" y="59084"/>
                  </a:cubicBezTo>
                  <a:cubicBezTo>
                    <a:pt x="16881" y="59084"/>
                    <a:pt x="16881" y="60022"/>
                    <a:pt x="16881" y="60022"/>
                  </a:cubicBezTo>
                  <a:close/>
                  <a:moveTo>
                    <a:pt x="11254" y="80655"/>
                  </a:moveTo>
                  <a:cubicBezTo>
                    <a:pt x="11254" y="80655"/>
                    <a:pt x="11254" y="80655"/>
                    <a:pt x="11254" y="80655"/>
                  </a:cubicBezTo>
                  <a:cubicBezTo>
                    <a:pt x="11254" y="80655"/>
                    <a:pt x="11254" y="81593"/>
                    <a:pt x="11254" y="80655"/>
                  </a:cubicBezTo>
                  <a:cubicBezTo>
                    <a:pt x="11254" y="81593"/>
                    <a:pt x="11254" y="80655"/>
                    <a:pt x="11254" y="80655"/>
                  </a:cubicBezTo>
                  <a:close/>
                  <a:moveTo>
                    <a:pt x="15006" y="76903"/>
                  </a:moveTo>
                  <a:cubicBezTo>
                    <a:pt x="14068" y="76903"/>
                    <a:pt x="13130" y="75966"/>
                    <a:pt x="12192" y="75966"/>
                  </a:cubicBezTo>
                  <a:cubicBezTo>
                    <a:pt x="12192" y="74090"/>
                    <a:pt x="13130" y="71276"/>
                    <a:pt x="13130" y="69401"/>
                  </a:cubicBezTo>
                  <a:cubicBezTo>
                    <a:pt x="15006" y="70338"/>
                    <a:pt x="16881" y="72214"/>
                    <a:pt x="17819" y="74090"/>
                  </a:cubicBezTo>
                  <a:cubicBezTo>
                    <a:pt x="16881" y="75028"/>
                    <a:pt x="15943" y="75966"/>
                    <a:pt x="15006" y="76903"/>
                  </a:cubicBezTo>
                  <a:close/>
                  <a:moveTo>
                    <a:pt x="30949" y="63774"/>
                  </a:moveTo>
                  <a:lnTo>
                    <a:pt x="22508" y="45017"/>
                  </a:lnTo>
                  <a:cubicBezTo>
                    <a:pt x="22508" y="44079"/>
                    <a:pt x="23446" y="44079"/>
                    <a:pt x="23446" y="44079"/>
                  </a:cubicBezTo>
                  <a:cubicBezTo>
                    <a:pt x="26260" y="50644"/>
                    <a:pt x="29073" y="56271"/>
                    <a:pt x="32825" y="62836"/>
                  </a:cubicBezTo>
                  <a:cubicBezTo>
                    <a:pt x="31887" y="62836"/>
                    <a:pt x="30949" y="62836"/>
                    <a:pt x="30949" y="63774"/>
                  </a:cubicBezTo>
                  <a:close/>
                  <a:moveTo>
                    <a:pt x="36576" y="60022"/>
                  </a:moveTo>
                  <a:cubicBezTo>
                    <a:pt x="32825" y="53457"/>
                    <a:pt x="29073" y="45954"/>
                    <a:pt x="26260" y="39390"/>
                  </a:cubicBezTo>
                  <a:cubicBezTo>
                    <a:pt x="27198" y="37514"/>
                    <a:pt x="28135" y="36576"/>
                    <a:pt x="29073" y="34700"/>
                  </a:cubicBezTo>
                  <a:lnTo>
                    <a:pt x="39390" y="58146"/>
                  </a:lnTo>
                  <a:cubicBezTo>
                    <a:pt x="38452" y="59084"/>
                    <a:pt x="37514" y="60022"/>
                    <a:pt x="36576" y="60022"/>
                  </a:cubicBezTo>
                  <a:close/>
                  <a:moveTo>
                    <a:pt x="44079" y="56271"/>
                  </a:moveTo>
                  <a:lnTo>
                    <a:pt x="32825" y="30949"/>
                  </a:lnTo>
                  <a:cubicBezTo>
                    <a:pt x="33762" y="30011"/>
                    <a:pt x="35638" y="29073"/>
                    <a:pt x="36576" y="28135"/>
                  </a:cubicBezTo>
                  <a:cubicBezTo>
                    <a:pt x="40327" y="36576"/>
                    <a:pt x="43141" y="45954"/>
                    <a:pt x="47830" y="55333"/>
                  </a:cubicBezTo>
                  <a:cubicBezTo>
                    <a:pt x="45954" y="55333"/>
                    <a:pt x="45017" y="56271"/>
                    <a:pt x="44079" y="56271"/>
                  </a:cubicBezTo>
                  <a:close/>
                  <a:moveTo>
                    <a:pt x="51582" y="53457"/>
                  </a:moveTo>
                  <a:cubicBezTo>
                    <a:pt x="47830" y="44079"/>
                    <a:pt x="44079" y="34700"/>
                    <a:pt x="40327" y="24384"/>
                  </a:cubicBezTo>
                  <a:cubicBezTo>
                    <a:pt x="41265" y="23446"/>
                    <a:pt x="42203" y="23446"/>
                    <a:pt x="43141" y="22508"/>
                  </a:cubicBezTo>
                  <a:cubicBezTo>
                    <a:pt x="45017" y="33762"/>
                    <a:pt x="47830" y="44079"/>
                    <a:pt x="51582" y="53457"/>
                  </a:cubicBezTo>
                  <a:cubicBezTo>
                    <a:pt x="52519" y="53457"/>
                    <a:pt x="52519" y="53457"/>
                    <a:pt x="51582" y="53457"/>
                  </a:cubicBezTo>
                  <a:close/>
                  <a:moveTo>
                    <a:pt x="57209" y="51582"/>
                  </a:moveTo>
                  <a:cubicBezTo>
                    <a:pt x="52519" y="42203"/>
                    <a:pt x="49706" y="30949"/>
                    <a:pt x="47830" y="20633"/>
                  </a:cubicBezTo>
                  <a:cubicBezTo>
                    <a:pt x="48768" y="19695"/>
                    <a:pt x="50644" y="19695"/>
                    <a:pt x="52519" y="18757"/>
                  </a:cubicBezTo>
                  <a:lnTo>
                    <a:pt x="60022" y="51582"/>
                  </a:lnTo>
                  <a:cubicBezTo>
                    <a:pt x="59084" y="51582"/>
                    <a:pt x="58146" y="51582"/>
                    <a:pt x="57209" y="51582"/>
                  </a:cubicBezTo>
                  <a:close/>
                  <a:moveTo>
                    <a:pt x="63774" y="49706"/>
                  </a:moveTo>
                  <a:lnTo>
                    <a:pt x="56271" y="16881"/>
                  </a:lnTo>
                  <a:cubicBezTo>
                    <a:pt x="58146" y="15943"/>
                    <a:pt x="59084" y="15943"/>
                    <a:pt x="60960" y="15006"/>
                  </a:cubicBezTo>
                  <a:cubicBezTo>
                    <a:pt x="60960" y="26260"/>
                    <a:pt x="62836" y="37514"/>
                    <a:pt x="65649" y="48768"/>
                  </a:cubicBezTo>
                  <a:cubicBezTo>
                    <a:pt x="65649" y="48768"/>
                    <a:pt x="65649" y="48768"/>
                    <a:pt x="64711" y="48768"/>
                  </a:cubicBezTo>
                  <a:cubicBezTo>
                    <a:pt x="64711" y="48768"/>
                    <a:pt x="64711" y="49706"/>
                    <a:pt x="63774" y="49706"/>
                  </a:cubicBezTo>
                  <a:close/>
                  <a:moveTo>
                    <a:pt x="70338" y="47830"/>
                  </a:moveTo>
                  <a:cubicBezTo>
                    <a:pt x="66587" y="36576"/>
                    <a:pt x="65649" y="25322"/>
                    <a:pt x="65649" y="14068"/>
                  </a:cubicBezTo>
                  <a:cubicBezTo>
                    <a:pt x="66587" y="14068"/>
                    <a:pt x="67525" y="13130"/>
                    <a:pt x="68463" y="13130"/>
                  </a:cubicBezTo>
                  <a:lnTo>
                    <a:pt x="74090" y="46892"/>
                  </a:lnTo>
                  <a:cubicBezTo>
                    <a:pt x="73152" y="46892"/>
                    <a:pt x="72214" y="47830"/>
                    <a:pt x="70338" y="47830"/>
                  </a:cubicBezTo>
                  <a:close/>
                  <a:moveTo>
                    <a:pt x="79717" y="45954"/>
                  </a:moveTo>
                  <a:lnTo>
                    <a:pt x="74090" y="12192"/>
                  </a:lnTo>
                  <a:cubicBezTo>
                    <a:pt x="75966" y="12192"/>
                    <a:pt x="77841" y="11254"/>
                    <a:pt x="80655" y="11254"/>
                  </a:cubicBezTo>
                  <a:lnTo>
                    <a:pt x="79717" y="45954"/>
                  </a:lnTo>
                  <a:cubicBezTo>
                    <a:pt x="79717" y="45954"/>
                    <a:pt x="79717" y="45954"/>
                    <a:pt x="79717" y="45954"/>
                  </a:cubicBezTo>
                  <a:close/>
                  <a:moveTo>
                    <a:pt x="84406" y="11254"/>
                  </a:moveTo>
                  <a:cubicBezTo>
                    <a:pt x="86282" y="11254"/>
                    <a:pt x="88158" y="11254"/>
                    <a:pt x="90033" y="10316"/>
                  </a:cubicBezTo>
                  <a:lnTo>
                    <a:pt x="89095" y="44079"/>
                  </a:lnTo>
                  <a:cubicBezTo>
                    <a:pt x="87220" y="44079"/>
                    <a:pt x="86282" y="45017"/>
                    <a:pt x="84406" y="45017"/>
                  </a:cubicBezTo>
                  <a:lnTo>
                    <a:pt x="84406" y="11254"/>
                  </a:lnTo>
                  <a:close/>
                  <a:moveTo>
                    <a:pt x="94722" y="10316"/>
                  </a:moveTo>
                  <a:cubicBezTo>
                    <a:pt x="96598" y="10316"/>
                    <a:pt x="98474" y="10316"/>
                    <a:pt x="100350" y="10316"/>
                  </a:cubicBezTo>
                  <a:lnTo>
                    <a:pt x="99412" y="43141"/>
                  </a:lnTo>
                  <a:cubicBezTo>
                    <a:pt x="97536" y="43141"/>
                    <a:pt x="95660" y="43141"/>
                    <a:pt x="93785" y="44079"/>
                  </a:cubicBezTo>
                  <a:lnTo>
                    <a:pt x="94722" y="10316"/>
                  </a:lnTo>
                  <a:close/>
                  <a:moveTo>
                    <a:pt x="105039" y="9378"/>
                  </a:moveTo>
                  <a:cubicBezTo>
                    <a:pt x="105977" y="9378"/>
                    <a:pt x="107852" y="9378"/>
                    <a:pt x="108790" y="9378"/>
                  </a:cubicBezTo>
                  <a:cubicBezTo>
                    <a:pt x="108790" y="19695"/>
                    <a:pt x="108790" y="30949"/>
                    <a:pt x="109728" y="41265"/>
                  </a:cubicBezTo>
                  <a:cubicBezTo>
                    <a:pt x="107852" y="41265"/>
                    <a:pt x="105977" y="41265"/>
                    <a:pt x="104101" y="42203"/>
                  </a:cubicBezTo>
                  <a:lnTo>
                    <a:pt x="105039" y="9378"/>
                  </a:lnTo>
                  <a:close/>
                  <a:moveTo>
                    <a:pt x="422031" y="457669"/>
                  </a:moveTo>
                  <a:cubicBezTo>
                    <a:pt x="391082" y="456731"/>
                    <a:pt x="358257" y="451104"/>
                    <a:pt x="327308" y="459545"/>
                  </a:cubicBezTo>
                  <a:cubicBezTo>
                    <a:pt x="326370" y="459545"/>
                    <a:pt x="324495" y="460482"/>
                    <a:pt x="324495" y="462358"/>
                  </a:cubicBezTo>
                  <a:cubicBezTo>
                    <a:pt x="313241" y="485804"/>
                    <a:pt x="302924" y="509250"/>
                    <a:pt x="291670" y="531759"/>
                  </a:cubicBezTo>
                  <a:cubicBezTo>
                    <a:pt x="282292" y="551454"/>
                    <a:pt x="272913" y="572086"/>
                    <a:pt x="263535" y="591781"/>
                  </a:cubicBezTo>
                  <a:cubicBezTo>
                    <a:pt x="243840" y="547702"/>
                    <a:pt x="218518" y="504561"/>
                    <a:pt x="195072" y="466110"/>
                  </a:cubicBezTo>
                  <a:cubicBezTo>
                    <a:pt x="194134" y="464234"/>
                    <a:pt x="192258" y="464234"/>
                    <a:pt x="191321" y="464234"/>
                  </a:cubicBezTo>
                  <a:cubicBezTo>
                    <a:pt x="191321" y="464234"/>
                    <a:pt x="191321" y="464234"/>
                    <a:pt x="191321" y="464234"/>
                  </a:cubicBezTo>
                  <a:cubicBezTo>
                    <a:pt x="152869" y="465172"/>
                    <a:pt x="112542" y="466110"/>
                    <a:pt x="74090" y="456731"/>
                  </a:cubicBezTo>
                  <a:cubicBezTo>
                    <a:pt x="8441" y="440788"/>
                    <a:pt x="13130" y="411714"/>
                    <a:pt x="14068" y="393895"/>
                  </a:cubicBezTo>
                  <a:cubicBezTo>
                    <a:pt x="15006" y="380766"/>
                    <a:pt x="15006" y="406087"/>
                    <a:pt x="8441" y="134112"/>
                  </a:cubicBezTo>
                  <a:cubicBezTo>
                    <a:pt x="8441" y="120982"/>
                    <a:pt x="7503" y="105977"/>
                    <a:pt x="13130" y="93785"/>
                  </a:cubicBezTo>
                  <a:cubicBezTo>
                    <a:pt x="20633" y="76903"/>
                    <a:pt x="38452" y="64711"/>
                    <a:pt x="66587" y="58146"/>
                  </a:cubicBezTo>
                  <a:cubicBezTo>
                    <a:pt x="103163" y="48768"/>
                    <a:pt x="142553" y="48768"/>
                    <a:pt x="180066" y="47830"/>
                  </a:cubicBezTo>
                  <a:lnTo>
                    <a:pt x="392958" y="47830"/>
                  </a:lnTo>
                  <a:cubicBezTo>
                    <a:pt x="427658" y="47830"/>
                    <a:pt x="458607" y="48768"/>
                    <a:pt x="482053" y="65649"/>
                  </a:cubicBezTo>
                  <a:cubicBezTo>
                    <a:pt x="498934" y="77841"/>
                    <a:pt x="511126" y="98474"/>
                    <a:pt x="516753" y="122858"/>
                  </a:cubicBezTo>
                  <a:cubicBezTo>
                    <a:pt x="523318" y="151931"/>
                    <a:pt x="521442" y="164123"/>
                    <a:pt x="519567" y="360133"/>
                  </a:cubicBezTo>
                  <a:cubicBezTo>
                    <a:pt x="518629" y="401398"/>
                    <a:pt x="517691" y="460482"/>
                    <a:pt x="422031" y="457669"/>
                  </a:cubicBezTo>
                  <a:close/>
                </a:path>
              </a:pathLst>
            </a:custGeom>
            <a:grpFill/>
            <a:ln w="9378" cap="flat">
              <a:noFill/>
              <a:prstDash val="solid"/>
              <a:miter/>
            </a:ln>
          </p:spPr>
          <p:txBody>
            <a:bodyPr rtlCol="0" anchor="ctr"/>
            <a:lstStyle/>
            <a:p>
              <a:endParaRPr lang="fr-FR"/>
            </a:p>
          </p:txBody>
        </p:sp>
        <p:sp>
          <p:nvSpPr>
            <p:cNvPr id="13" name="Forme libre 265">
              <a:extLst>
                <a:ext uri="{FF2B5EF4-FFF2-40B4-BE49-F238E27FC236}">
                  <a16:creationId xmlns:a16="http://schemas.microsoft.com/office/drawing/2014/main" id="{D9CC0FF7-97CF-E0A4-A2F2-BAA7560A8981}"/>
                </a:ext>
              </a:extLst>
            </p:cNvPr>
            <p:cNvSpPr/>
            <p:nvPr/>
          </p:nvSpPr>
          <p:spPr>
            <a:xfrm>
              <a:off x="3321199" y="5135361"/>
              <a:ext cx="92828" cy="90015"/>
            </a:xfrm>
            <a:custGeom>
              <a:avLst/>
              <a:gdLst>
                <a:gd name="connsiteX0" fmla="*/ 28079 w 92828"/>
                <a:gd name="connsiteY0" fmla="*/ 85326 h 90015"/>
                <a:gd name="connsiteX1" fmla="*/ 30892 w 92828"/>
                <a:gd name="connsiteY1" fmla="*/ 86264 h 90015"/>
                <a:gd name="connsiteX2" fmla="*/ 34644 w 92828"/>
                <a:gd name="connsiteY2" fmla="*/ 88140 h 90015"/>
                <a:gd name="connsiteX3" fmla="*/ 37457 w 92828"/>
                <a:gd name="connsiteY3" fmla="*/ 88140 h 90015"/>
                <a:gd name="connsiteX4" fmla="*/ 50587 w 92828"/>
                <a:gd name="connsiteY4" fmla="*/ 90015 h 90015"/>
                <a:gd name="connsiteX5" fmla="*/ 72158 w 92828"/>
                <a:gd name="connsiteY5" fmla="*/ 85326 h 90015"/>
                <a:gd name="connsiteX6" fmla="*/ 89977 w 92828"/>
                <a:gd name="connsiteY6" fmla="*/ 67507 h 90015"/>
                <a:gd name="connsiteX7" fmla="*/ 91852 w 92828"/>
                <a:gd name="connsiteY7" fmla="*/ 42185 h 90015"/>
                <a:gd name="connsiteX8" fmla="*/ 56214 w 92828"/>
                <a:gd name="connsiteY8" fmla="*/ 1858 h 90015"/>
                <a:gd name="connsiteX9" fmla="*/ 5571 w 92828"/>
                <a:gd name="connsiteY9" fmla="*/ 19677 h 90015"/>
                <a:gd name="connsiteX10" fmla="*/ 3695 w 92828"/>
                <a:gd name="connsiteY10" fmla="*/ 59066 h 90015"/>
                <a:gd name="connsiteX11" fmla="*/ 28079 w 92828"/>
                <a:gd name="connsiteY11" fmla="*/ 85326 h 90015"/>
                <a:gd name="connsiteX12" fmla="*/ 83412 w 92828"/>
                <a:gd name="connsiteY12" fmla="*/ 44999 h 90015"/>
                <a:gd name="connsiteX13" fmla="*/ 82474 w 92828"/>
                <a:gd name="connsiteY13" fmla="*/ 64693 h 90015"/>
                <a:gd name="connsiteX14" fmla="*/ 68406 w 92828"/>
                <a:gd name="connsiteY14" fmla="*/ 77823 h 90015"/>
                <a:gd name="connsiteX15" fmla="*/ 34644 w 92828"/>
                <a:gd name="connsiteY15" fmla="*/ 78761 h 90015"/>
                <a:gd name="connsiteX16" fmla="*/ 18700 w 92828"/>
                <a:gd name="connsiteY16" fmla="*/ 64693 h 90015"/>
                <a:gd name="connsiteX17" fmla="*/ 22452 w 92828"/>
                <a:gd name="connsiteY17" fmla="*/ 68445 h 90015"/>
                <a:gd name="connsiteX18" fmla="*/ 24327 w 92828"/>
                <a:gd name="connsiteY18" fmla="*/ 69383 h 90015"/>
                <a:gd name="connsiteX19" fmla="*/ 26203 w 92828"/>
                <a:gd name="connsiteY19" fmla="*/ 68445 h 90015"/>
                <a:gd name="connsiteX20" fmla="*/ 26203 w 92828"/>
                <a:gd name="connsiteY20" fmla="*/ 64693 h 90015"/>
                <a:gd name="connsiteX21" fmla="*/ 13073 w 92828"/>
                <a:gd name="connsiteY21" fmla="*/ 51564 h 90015"/>
                <a:gd name="connsiteX22" fmla="*/ 12135 w 92828"/>
                <a:gd name="connsiteY22" fmla="*/ 51564 h 90015"/>
                <a:gd name="connsiteX23" fmla="*/ 11198 w 92828"/>
                <a:gd name="connsiteY23" fmla="*/ 47812 h 90015"/>
                <a:gd name="connsiteX24" fmla="*/ 10260 w 92828"/>
                <a:gd name="connsiteY24" fmla="*/ 45936 h 90015"/>
                <a:gd name="connsiteX25" fmla="*/ 10260 w 92828"/>
                <a:gd name="connsiteY25" fmla="*/ 39372 h 90015"/>
                <a:gd name="connsiteX26" fmla="*/ 19638 w 92828"/>
                <a:gd name="connsiteY26" fmla="*/ 49688 h 90015"/>
                <a:gd name="connsiteX27" fmla="*/ 21514 w 92828"/>
                <a:gd name="connsiteY27" fmla="*/ 50626 h 90015"/>
                <a:gd name="connsiteX28" fmla="*/ 23390 w 92828"/>
                <a:gd name="connsiteY28" fmla="*/ 49688 h 90015"/>
                <a:gd name="connsiteX29" fmla="*/ 23390 w 92828"/>
                <a:gd name="connsiteY29" fmla="*/ 45936 h 90015"/>
                <a:gd name="connsiteX30" fmla="*/ 12135 w 92828"/>
                <a:gd name="connsiteY30" fmla="*/ 32807 h 90015"/>
                <a:gd name="connsiteX31" fmla="*/ 14949 w 92828"/>
                <a:gd name="connsiteY31" fmla="*/ 25304 h 90015"/>
                <a:gd name="connsiteX32" fmla="*/ 14949 w 92828"/>
                <a:gd name="connsiteY32" fmla="*/ 25304 h 90015"/>
                <a:gd name="connsiteX33" fmla="*/ 22452 w 92828"/>
                <a:gd name="connsiteY33" fmla="*/ 33744 h 90015"/>
                <a:gd name="connsiteX34" fmla="*/ 23390 w 92828"/>
                <a:gd name="connsiteY34" fmla="*/ 33744 h 90015"/>
                <a:gd name="connsiteX35" fmla="*/ 26203 w 92828"/>
                <a:gd name="connsiteY35" fmla="*/ 36558 h 90015"/>
                <a:gd name="connsiteX36" fmla="*/ 28079 w 92828"/>
                <a:gd name="connsiteY36" fmla="*/ 38434 h 90015"/>
                <a:gd name="connsiteX37" fmla="*/ 29017 w 92828"/>
                <a:gd name="connsiteY37" fmla="*/ 38434 h 90015"/>
                <a:gd name="connsiteX38" fmla="*/ 30892 w 92828"/>
                <a:gd name="connsiteY38" fmla="*/ 35620 h 90015"/>
                <a:gd name="connsiteX39" fmla="*/ 27141 w 92828"/>
                <a:gd name="connsiteY39" fmla="*/ 30931 h 90015"/>
                <a:gd name="connsiteX40" fmla="*/ 27141 w 92828"/>
                <a:gd name="connsiteY40" fmla="*/ 30931 h 90015"/>
                <a:gd name="connsiteX41" fmla="*/ 19638 w 92828"/>
                <a:gd name="connsiteY41" fmla="*/ 21552 h 90015"/>
                <a:gd name="connsiteX42" fmla="*/ 22452 w 92828"/>
                <a:gd name="connsiteY42" fmla="*/ 18739 h 90015"/>
                <a:gd name="connsiteX43" fmla="*/ 34644 w 92828"/>
                <a:gd name="connsiteY43" fmla="*/ 30931 h 90015"/>
                <a:gd name="connsiteX44" fmla="*/ 36519 w 92828"/>
                <a:gd name="connsiteY44" fmla="*/ 31869 h 90015"/>
                <a:gd name="connsiteX45" fmla="*/ 38395 w 92828"/>
                <a:gd name="connsiteY45" fmla="*/ 30931 h 90015"/>
                <a:gd name="connsiteX46" fmla="*/ 38395 w 92828"/>
                <a:gd name="connsiteY46" fmla="*/ 27180 h 90015"/>
                <a:gd name="connsiteX47" fmla="*/ 26203 w 92828"/>
                <a:gd name="connsiteY47" fmla="*/ 14988 h 90015"/>
                <a:gd name="connsiteX48" fmla="*/ 32768 w 92828"/>
                <a:gd name="connsiteY48" fmla="*/ 11236 h 90015"/>
                <a:gd name="connsiteX49" fmla="*/ 32768 w 92828"/>
                <a:gd name="connsiteY49" fmla="*/ 11236 h 90015"/>
                <a:gd name="connsiteX50" fmla="*/ 43084 w 92828"/>
                <a:gd name="connsiteY50" fmla="*/ 21552 h 90015"/>
                <a:gd name="connsiteX51" fmla="*/ 44960 w 92828"/>
                <a:gd name="connsiteY51" fmla="*/ 22490 h 90015"/>
                <a:gd name="connsiteX52" fmla="*/ 46836 w 92828"/>
                <a:gd name="connsiteY52" fmla="*/ 21552 h 90015"/>
                <a:gd name="connsiteX53" fmla="*/ 46836 w 92828"/>
                <a:gd name="connsiteY53" fmla="*/ 17801 h 90015"/>
                <a:gd name="connsiteX54" fmla="*/ 38395 w 92828"/>
                <a:gd name="connsiteY54" fmla="*/ 9360 h 90015"/>
                <a:gd name="connsiteX55" fmla="*/ 44960 w 92828"/>
                <a:gd name="connsiteY55" fmla="*/ 8423 h 90015"/>
                <a:gd name="connsiteX56" fmla="*/ 48711 w 92828"/>
                <a:gd name="connsiteY56" fmla="*/ 11236 h 90015"/>
                <a:gd name="connsiteX57" fmla="*/ 53401 w 92828"/>
                <a:gd name="connsiteY57" fmla="*/ 14050 h 90015"/>
                <a:gd name="connsiteX58" fmla="*/ 54339 w 92828"/>
                <a:gd name="connsiteY58" fmla="*/ 14050 h 90015"/>
                <a:gd name="connsiteX59" fmla="*/ 56214 w 92828"/>
                <a:gd name="connsiteY59" fmla="*/ 13112 h 90015"/>
                <a:gd name="connsiteX60" fmla="*/ 55276 w 92828"/>
                <a:gd name="connsiteY60" fmla="*/ 10298 h 90015"/>
                <a:gd name="connsiteX61" fmla="*/ 54339 w 92828"/>
                <a:gd name="connsiteY61" fmla="*/ 10298 h 90015"/>
                <a:gd name="connsiteX62" fmla="*/ 54339 w 92828"/>
                <a:gd name="connsiteY62" fmla="*/ 10298 h 90015"/>
                <a:gd name="connsiteX63" fmla="*/ 83412 w 92828"/>
                <a:gd name="connsiteY63" fmla="*/ 44999 h 90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92828" h="90015">
                  <a:moveTo>
                    <a:pt x="28079" y="85326"/>
                  </a:moveTo>
                  <a:cubicBezTo>
                    <a:pt x="29017" y="85326"/>
                    <a:pt x="29955" y="86264"/>
                    <a:pt x="30892" y="86264"/>
                  </a:cubicBezTo>
                  <a:cubicBezTo>
                    <a:pt x="31830" y="87202"/>
                    <a:pt x="33706" y="88140"/>
                    <a:pt x="34644" y="88140"/>
                  </a:cubicBezTo>
                  <a:cubicBezTo>
                    <a:pt x="35582" y="88140"/>
                    <a:pt x="36519" y="89077"/>
                    <a:pt x="37457" y="88140"/>
                  </a:cubicBezTo>
                  <a:cubicBezTo>
                    <a:pt x="42147" y="89077"/>
                    <a:pt x="46836" y="90015"/>
                    <a:pt x="50587" y="90015"/>
                  </a:cubicBezTo>
                  <a:cubicBezTo>
                    <a:pt x="58090" y="90015"/>
                    <a:pt x="65593" y="88140"/>
                    <a:pt x="72158" y="85326"/>
                  </a:cubicBezTo>
                  <a:cubicBezTo>
                    <a:pt x="80598" y="81575"/>
                    <a:pt x="87163" y="75010"/>
                    <a:pt x="89977" y="67507"/>
                  </a:cubicBezTo>
                  <a:cubicBezTo>
                    <a:pt x="92790" y="60004"/>
                    <a:pt x="93728" y="51564"/>
                    <a:pt x="91852" y="42185"/>
                  </a:cubicBezTo>
                  <a:cubicBezTo>
                    <a:pt x="88101" y="23428"/>
                    <a:pt x="74033" y="7485"/>
                    <a:pt x="56214" y="1858"/>
                  </a:cubicBezTo>
                  <a:cubicBezTo>
                    <a:pt x="37457" y="-3769"/>
                    <a:pt x="15887" y="3733"/>
                    <a:pt x="5571" y="19677"/>
                  </a:cubicBezTo>
                  <a:cubicBezTo>
                    <a:pt x="-994" y="30931"/>
                    <a:pt x="-1932" y="45936"/>
                    <a:pt x="3695" y="59066"/>
                  </a:cubicBezTo>
                  <a:cubicBezTo>
                    <a:pt x="9322" y="71258"/>
                    <a:pt x="17763" y="80637"/>
                    <a:pt x="28079" y="85326"/>
                  </a:cubicBezTo>
                  <a:close/>
                  <a:moveTo>
                    <a:pt x="83412" y="44999"/>
                  </a:moveTo>
                  <a:cubicBezTo>
                    <a:pt x="84350" y="50626"/>
                    <a:pt x="85287" y="58128"/>
                    <a:pt x="82474" y="64693"/>
                  </a:cubicBezTo>
                  <a:cubicBezTo>
                    <a:pt x="79660" y="70320"/>
                    <a:pt x="74971" y="75010"/>
                    <a:pt x="68406" y="77823"/>
                  </a:cubicBezTo>
                  <a:cubicBezTo>
                    <a:pt x="58090" y="83450"/>
                    <a:pt x="44960" y="83450"/>
                    <a:pt x="34644" y="78761"/>
                  </a:cubicBezTo>
                  <a:cubicBezTo>
                    <a:pt x="28079" y="75010"/>
                    <a:pt x="22452" y="70320"/>
                    <a:pt x="18700" y="64693"/>
                  </a:cubicBezTo>
                  <a:cubicBezTo>
                    <a:pt x="19638" y="65631"/>
                    <a:pt x="21514" y="67507"/>
                    <a:pt x="22452" y="68445"/>
                  </a:cubicBezTo>
                  <a:cubicBezTo>
                    <a:pt x="22452" y="68445"/>
                    <a:pt x="23390" y="69383"/>
                    <a:pt x="24327" y="69383"/>
                  </a:cubicBezTo>
                  <a:cubicBezTo>
                    <a:pt x="25265" y="69383"/>
                    <a:pt x="25265" y="69383"/>
                    <a:pt x="26203" y="68445"/>
                  </a:cubicBezTo>
                  <a:cubicBezTo>
                    <a:pt x="27141" y="67507"/>
                    <a:pt x="27141" y="65631"/>
                    <a:pt x="26203" y="64693"/>
                  </a:cubicBezTo>
                  <a:cubicBezTo>
                    <a:pt x="21514" y="60942"/>
                    <a:pt x="17763" y="56253"/>
                    <a:pt x="13073" y="51564"/>
                  </a:cubicBezTo>
                  <a:cubicBezTo>
                    <a:pt x="13073" y="51564"/>
                    <a:pt x="13073" y="51564"/>
                    <a:pt x="12135" y="51564"/>
                  </a:cubicBezTo>
                  <a:cubicBezTo>
                    <a:pt x="12135" y="50626"/>
                    <a:pt x="11198" y="49688"/>
                    <a:pt x="11198" y="47812"/>
                  </a:cubicBezTo>
                  <a:cubicBezTo>
                    <a:pt x="11198" y="46874"/>
                    <a:pt x="11198" y="46874"/>
                    <a:pt x="10260" y="45936"/>
                  </a:cubicBezTo>
                  <a:cubicBezTo>
                    <a:pt x="10260" y="44061"/>
                    <a:pt x="10260" y="41247"/>
                    <a:pt x="10260" y="39372"/>
                  </a:cubicBezTo>
                  <a:cubicBezTo>
                    <a:pt x="13073" y="43123"/>
                    <a:pt x="15887" y="46874"/>
                    <a:pt x="19638" y="49688"/>
                  </a:cubicBezTo>
                  <a:cubicBezTo>
                    <a:pt x="19638" y="50626"/>
                    <a:pt x="20576" y="50626"/>
                    <a:pt x="21514" y="50626"/>
                  </a:cubicBezTo>
                  <a:cubicBezTo>
                    <a:pt x="22452" y="50626"/>
                    <a:pt x="22452" y="50626"/>
                    <a:pt x="23390" y="49688"/>
                  </a:cubicBezTo>
                  <a:cubicBezTo>
                    <a:pt x="24327" y="48750"/>
                    <a:pt x="24327" y="46874"/>
                    <a:pt x="23390" y="45936"/>
                  </a:cubicBezTo>
                  <a:cubicBezTo>
                    <a:pt x="19638" y="41247"/>
                    <a:pt x="15887" y="36558"/>
                    <a:pt x="12135" y="32807"/>
                  </a:cubicBezTo>
                  <a:cubicBezTo>
                    <a:pt x="13073" y="29993"/>
                    <a:pt x="14011" y="27180"/>
                    <a:pt x="14949" y="25304"/>
                  </a:cubicBezTo>
                  <a:cubicBezTo>
                    <a:pt x="14949" y="25304"/>
                    <a:pt x="14949" y="25304"/>
                    <a:pt x="14949" y="25304"/>
                  </a:cubicBezTo>
                  <a:cubicBezTo>
                    <a:pt x="16825" y="29055"/>
                    <a:pt x="19638" y="31869"/>
                    <a:pt x="22452" y="33744"/>
                  </a:cubicBezTo>
                  <a:lnTo>
                    <a:pt x="23390" y="33744"/>
                  </a:lnTo>
                  <a:cubicBezTo>
                    <a:pt x="24327" y="34682"/>
                    <a:pt x="25265" y="35620"/>
                    <a:pt x="26203" y="36558"/>
                  </a:cubicBezTo>
                  <a:cubicBezTo>
                    <a:pt x="26203" y="37496"/>
                    <a:pt x="27141" y="38434"/>
                    <a:pt x="28079" y="38434"/>
                  </a:cubicBezTo>
                  <a:cubicBezTo>
                    <a:pt x="28079" y="38434"/>
                    <a:pt x="28079" y="38434"/>
                    <a:pt x="29017" y="38434"/>
                  </a:cubicBezTo>
                  <a:cubicBezTo>
                    <a:pt x="29955" y="38434"/>
                    <a:pt x="30892" y="36558"/>
                    <a:pt x="30892" y="35620"/>
                  </a:cubicBezTo>
                  <a:cubicBezTo>
                    <a:pt x="29955" y="32807"/>
                    <a:pt x="28079" y="31869"/>
                    <a:pt x="27141" y="30931"/>
                  </a:cubicBezTo>
                  <a:lnTo>
                    <a:pt x="27141" y="30931"/>
                  </a:lnTo>
                  <a:cubicBezTo>
                    <a:pt x="24327" y="28117"/>
                    <a:pt x="21514" y="25304"/>
                    <a:pt x="19638" y="21552"/>
                  </a:cubicBezTo>
                  <a:cubicBezTo>
                    <a:pt x="20576" y="20615"/>
                    <a:pt x="21514" y="19677"/>
                    <a:pt x="22452" y="18739"/>
                  </a:cubicBezTo>
                  <a:lnTo>
                    <a:pt x="34644" y="30931"/>
                  </a:lnTo>
                  <a:cubicBezTo>
                    <a:pt x="34644" y="30931"/>
                    <a:pt x="35582" y="31869"/>
                    <a:pt x="36519" y="31869"/>
                  </a:cubicBezTo>
                  <a:cubicBezTo>
                    <a:pt x="37457" y="31869"/>
                    <a:pt x="37457" y="31869"/>
                    <a:pt x="38395" y="30931"/>
                  </a:cubicBezTo>
                  <a:cubicBezTo>
                    <a:pt x="39333" y="29993"/>
                    <a:pt x="39333" y="28117"/>
                    <a:pt x="38395" y="27180"/>
                  </a:cubicBezTo>
                  <a:lnTo>
                    <a:pt x="26203" y="14988"/>
                  </a:lnTo>
                  <a:cubicBezTo>
                    <a:pt x="28079" y="14050"/>
                    <a:pt x="30892" y="12174"/>
                    <a:pt x="32768" y="11236"/>
                  </a:cubicBezTo>
                  <a:cubicBezTo>
                    <a:pt x="32768" y="11236"/>
                    <a:pt x="32768" y="11236"/>
                    <a:pt x="32768" y="11236"/>
                  </a:cubicBezTo>
                  <a:lnTo>
                    <a:pt x="43084" y="21552"/>
                  </a:lnTo>
                  <a:cubicBezTo>
                    <a:pt x="43084" y="21552"/>
                    <a:pt x="44022" y="22490"/>
                    <a:pt x="44960" y="22490"/>
                  </a:cubicBezTo>
                  <a:cubicBezTo>
                    <a:pt x="45898" y="22490"/>
                    <a:pt x="45898" y="22490"/>
                    <a:pt x="46836" y="21552"/>
                  </a:cubicBezTo>
                  <a:cubicBezTo>
                    <a:pt x="47774" y="20615"/>
                    <a:pt x="47774" y="18739"/>
                    <a:pt x="46836" y="17801"/>
                  </a:cubicBezTo>
                  <a:lnTo>
                    <a:pt x="38395" y="9360"/>
                  </a:lnTo>
                  <a:cubicBezTo>
                    <a:pt x="40271" y="9360"/>
                    <a:pt x="43084" y="8423"/>
                    <a:pt x="44960" y="8423"/>
                  </a:cubicBezTo>
                  <a:cubicBezTo>
                    <a:pt x="45898" y="9360"/>
                    <a:pt x="47774" y="10298"/>
                    <a:pt x="48711" y="11236"/>
                  </a:cubicBezTo>
                  <a:lnTo>
                    <a:pt x="53401" y="14050"/>
                  </a:lnTo>
                  <a:cubicBezTo>
                    <a:pt x="53401" y="14050"/>
                    <a:pt x="54339" y="14050"/>
                    <a:pt x="54339" y="14050"/>
                  </a:cubicBezTo>
                  <a:cubicBezTo>
                    <a:pt x="55276" y="14050"/>
                    <a:pt x="56214" y="14050"/>
                    <a:pt x="56214" y="13112"/>
                  </a:cubicBezTo>
                  <a:cubicBezTo>
                    <a:pt x="57152" y="12174"/>
                    <a:pt x="56214" y="10298"/>
                    <a:pt x="55276" y="10298"/>
                  </a:cubicBezTo>
                  <a:lnTo>
                    <a:pt x="54339" y="10298"/>
                  </a:lnTo>
                  <a:cubicBezTo>
                    <a:pt x="54339" y="10298"/>
                    <a:pt x="54339" y="10298"/>
                    <a:pt x="54339" y="10298"/>
                  </a:cubicBezTo>
                  <a:cubicBezTo>
                    <a:pt x="68406" y="15925"/>
                    <a:pt x="79660" y="29055"/>
                    <a:pt x="83412" y="44999"/>
                  </a:cubicBezTo>
                  <a:close/>
                </a:path>
              </a:pathLst>
            </a:custGeom>
            <a:grpFill/>
            <a:ln w="9378" cap="flat">
              <a:noFill/>
              <a:prstDash val="solid"/>
              <a:miter/>
            </a:ln>
          </p:spPr>
          <p:txBody>
            <a:bodyPr rtlCol="0" anchor="ctr"/>
            <a:lstStyle/>
            <a:p>
              <a:endParaRPr lang="fr-FR"/>
            </a:p>
          </p:txBody>
        </p:sp>
        <p:sp>
          <p:nvSpPr>
            <p:cNvPr id="14" name="Forme libre 266">
              <a:extLst>
                <a:ext uri="{FF2B5EF4-FFF2-40B4-BE49-F238E27FC236}">
                  <a16:creationId xmlns:a16="http://schemas.microsoft.com/office/drawing/2014/main" id="{C77E7FB7-558C-9EA5-BDEC-CB75BFD41B5A}"/>
                </a:ext>
              </a:extLst>
            </p:cNvPr>
            <p:cNvSpPr/>
            <p:nvPr/>
          </p:nvSpPr>
          <p:spPr>
            <a:xfrm>
              <a:off x="3280325" y="5254450"/>
              <a:ext cx="140932" cy="187569"/>
            </a:xfrm>
            <a:custGeom>
              <a:avLst/>
              <a:gdLst>
                <a:gd name="connsiteX0" fmla="*/ 124286 w 140932"/>
                <a:gd name="connsiteY0" fmla="*/ 100350 h 187569"/>
                <a:gd name="connsiteX1" fmla="*/ 117721 w 140932"/>
                <a:gd name="connsiteY1" fmla="*/ 102225 h 187569"/>
                <a:gd name="connsiteX2" fmla="*/ 101777 w 140932"/>
                <a:gd name="connsiteY2" fmla="*/ 126609 h 187569"/>
                <a:gd name="connsiteX3" fmla="*/ 93337 w 140932"/>
                <a:gd name="connsiteY3" fmla="*/ 133174 h 187569"/>
                <a:gd name="connsiteX4" fmla="*/ 88648 w 140932"/>
                <a:gd name="connsiteY4" fmla="*/ 127547 h 187569"/>
                <a:gd name="connsiteX5" fmla="*/ 90523 w 140932"/>
                <a:gd name="connsiteY5" fmla="*/ 116293 h 187569"/>
                <a:gd name="connsiteX6" fmla="*/ 108342 w 140932"/>
                <a:gd name="connsiteY6" fmla="*/ 60960 h 187569"/>
                <a:gd name="connsiteX7" fmla="*/ 126161 w 140932"/>
                <a:gd name="connsiteY7" fmla="*/ 6565 h 187569"/>
                <a:gd name="connsiteX8" fmla="*/ 125224 w 140932"/>
                <a:gd name="connsiteY8" fmla="*/ 1876 h 187569"/>
                <a:gd name="connsiteX9" fmla="*/ 121472 w 140932"/>
                <a:gd name="connsiteY9" fmla="*/ 0 h 187569"/>
                <a:gd name="connsiteX10" fmla="*/ 14558 w 140932"/>
                <a:gd name="connsiteY10" fmla="*/ 13130 h 187569"/>
                <a:gd name="connsiteX11" fmla="*/ 10806 w 140932"/>
                <a:gd name="connsiteY11" fmla="*/ 17819 h 187569"/>
                <a:gd name="connsiteX12" fmla="*/ 14558 w 140932"/>
                <a:gd name="connsiteY12" fmla="*/ 22508 h 187569"/>
                <a:gd name="connsiteX13" fmla="*/ 30501 w 140932"/>
                <a:gd name="connsiteY13" fmla="*/ 42203 h 187569"/>
                <a:gd name="connsiteX14" fmla="*/ 26750 w 140932"/>
                <a:gd name="connsiteY14" fmla="*/ 60022 h 187569"/>
                <a:gd name="connsiteX15" fmla="*/ 19247 w 140932"/>
                <a:gd name="connsiteY15" fmla="*/ 80655 h 187569"/>
                <a:gd name="connsiteX16" fmla="*/ 490 w 140932"/>
                <a:gd name="connsiteY16" fmla="*/ 146304 h 187569"/>
                <a:gd name="connsiteX17" fmla="*/ 4241 w 140932"/>
                <a:gd name="connsiteY17" fmla="*/ 171626 h 187569"/>
                <a:gd name="connsiteX18" fmla="*/ 25812 w 140932"/>
                <a:gd name="connsiteY18" fmla="*/ 185694 h 187569"/>
                <a:gd name="connsiteX19" fmla="*/ 41755 w 140932"/>
                <a:gd name="connsiteY19" fmla="*/ 187569 h 187569"/>
                <a:gd name="connsiteX20" fmla="*/ 91461 w 140932"/>
                <a:gd name="connsiteY20" fmla="*/ 170688 h 187569"/>
                <a:gd name="connsiteX21" fmla="*/ 140229 w 140932"/>
                <a:gd name="connsiteY21" fmla="*/ 122858 h 187569"/>
                <a:gd name="connsiteX22" fmla="*/ 140229 w 140932"/>
                <a:gd name="connsiteY22" fmla="*/ 117231 h 187569"/>
                <a:gd name="connsiteX23" fmla="*/ 124286 w 140932"/>
                <a:gd name="connsiteY23" fmla="*/ 100350 h 187569"/>
                <a:gd name="connsiteX24" fmla="*/ 86772 w 140932"/>
                <a:gd name="connsiteY24" fmla="*/ 163185 h 187569"/>
                <a:gd name="connsiteX25" fmla="*/ 28625 w 140932"/>
                <a:gd name="connsiteY25" fmla="*/ 176315 h 187569"/>
                <a:gd name="connsiteX26" fmla="*/ 19247 w 140932"/>
                <a:gd name="connsiteY26" fmla="*/ 172564 h 187569"/>
                <a:gd name="connsiteX27" fmla="*/ 20185 w 140932"/>
                <a:gd name="connsiteY27" fmla="*/ 172564 h 187569"/>
                <a:gd name="connsiteX28" fmla="*/ 22061 w 140932"/>
                <a:gd name="connsiteY28" fmla="*/ 171626 h 187569"/>
                <a:gd name="connsiteX29" fmla="*/ 21123 w 140932"/>
                <a:gd name="connsiteY29" fmla="*/ 168812 h 187569"/>
                <a:gd name="connsiteX30" fmla="*/ 10806 w 140932"/>
                <a:gd name="connsiteY30" fmla="*/ 161310 h 187569"/>
                <a:gd name="connsiteX31" fmla="*/ 10806 w 140932"/>
                <a:gd name="connsiteY31" fmla="*/ 161310 h 187569"/>
                <a:gd name="connsiteX32" fmla="*/ 9869 w 140932"/>
                <a:gd name="connsiteY32" fmla="*/ 151931 h 187569"/>
                <a:gd name="connsiteX33" fmla="*/ 15496 w 140932"/>
                <a:gd name="connsiteY33" fmla="*/ 159434 h 187569"/>
                <a:gd name="connsiteX34" fmla="*/ 17371 w 140932"/>
                <a:gd name="connsiteY34" fmla="*/ 160372 h 187569"/>
                <a:gd name="connsiteX35" fmla="*/ 19247 w 140932"/>
                <a:gd name="connsiteY35" fmla="*/ 159434 h 187569"/>
                <a:gd name="connsiteX36" fmla="*/ 19247 w 140932"/>
                <a:gd name="connsiteY36" fmla="*/ 155682 h 187569"/>
                <a:gd name="connsiteX37" fmla="*/ 9869 w 140932"/>
                <a:gd name="connsiteY37" fmla="*/ 144428 h 187569"/>
                <a:gd name="connsiteX38" fmla="*/ 11744 w 140932"/>
                <a:gd name="connsiteY38" fmla="*/ 133174 h 187569"/>
                <a:gd name="connsiteX39" fmla="*/ 17371 w 140932"/>
                <a:gd name="connsiteY39" fmla="*/ 141615 h 187569"/>
                <a:gd name="connsiteX40" fmla="*/ 19247 w 140932"/>
                <a:gd name="connsiteY40" fmla="*/ 142553 h 187569"/>
                <a:gd name="connsiteX41" fmla="*/ 20185 w 140932"/>
                <a:gd name="connsiteY41" fmla="*/ 142553 h 187569"/>
                <a:gd name="connsiteX42" fmla="*/ 21123 w 140932"/>
                <a:gd name="connsiteY42" fmla="*/ 139739 h 187569"/>
                <a:gd name="connsiteX43" fmla="*/ 12682 w 140932"/>
                <a:gd name="connsiteY43" fmla="*/ 127547 h 187569"/>
                <a:gd name="connsiteX44" fmla="*/ 15496 w 140932"/>
                <a:gd name="connsiteY44" fmla="*/ 116293 h 187569"/>
                <a:gd name="connsiteX45" fmla="*/ 19247 w 140932"/>
                <a:gd name="connsiteY45" fmla="*/ 124734 h 187569"/>
                <a:gd name="connsiteX46" fmla="*/ 21123 w 140932"/>
                <a:gd name="connsiteY46" fmla="*/ 126609 h 187569"/>
                <a:gd name="connsiteX47" fmla="*/ 22061 w 140932"/>
                <a:gd name="connsiteY47" fmla="*/ 126609 h 187569"/>
                <a:gd name="connsiteX48" fmla="*/ 23936 w 140932"/>
                <a:gd name="connsiteY48" fmla="*/ 123796 h 187569"/>
                <a:gd name="connsiteX49" fmla="*/ 17371 w 140932"/>
                <a:gd name="connsiteY49" fmla="*/ 110666 h 187569"/>
                <a:gd name="connsiteX50" fmla="*/ 21123 w 140932"/>
                <a:gd name="connsiteY50" fmla="*/ 100350 h 187569"/>
                <a:gd name="connsiteX51" fmla="*/ 22998 w 140932"/>
                <a:gd name="connsiteY51" fmla="*/ 105039 h 187569"/>
                <a:gd name="connsiteX52" fmla="*/ 24874 w 140932"/>
                <a:gd name="connsiteY52" fmla="*/ 106914 h 187569"/>
                <a:gd name="connsiteX53" fmla="*/ 25812 w 140932"/>
                <a:gd name="connsiteY53" fmla="*/ 106914 h 187569"/>
                <a:gd name="connsiteX54" fmla="*/ 27688 w 140932"/>
                <a:gd name="connsiteY54" fmla="*/ 104101 h 187569"/>
                <a:gd name="connsiteX55" fmla="*/ 23936 w 140932"/>
                <a:gd name="connsiteY55" fmla="*/ 94722 h 187569"/>
                <a:gd name="connsiteX56" fmla="*/ 27688 w 140932"/>
                <a:gd name="connsiteY56" fmla="*/ 85344 h 187569"/>
                <a:gd name="connsiteX57" fmla="*/ 32377 w 140932"/>
                <a:gd name="connsiteY57" fmla="*/ 94722 h 187569"/>
                <a:gd name="connsiteX58" fmla="*/ 34253 w 140932"/>
                <a:gd name="connsiteY58" fmla="*/ 96598 h 187569"/>
                <a:gd name="connsiteX59" fmla="*/ 35190 w 140932"/>
                <a:gd name="connsiteY59" fmla="*/ 96598 h 187569"/>
                <a:gd name="connsiteX60" fmla="*/ 36128 w 140932"/>
                <a:gd name="connsiteY60" fmla="*/ 93785 h 187569"/>
                <a:gd name="connsiteX61" fmla="*/ 29563 w 140932"/>
                <a:gd name="connsiteY61" fmla="*/ 80655 h 187569"/>
                <a:gd name="connsiteX62" fmla="*/ 34253 w 140932"/>
                <a:gd name="connsiteY62" fmla="*/ 69401 h 187569"/>
                <a:gd name="connsiteX63" fmla="*/ 40817 w 140932"/>
                <a:gd name="connsiteY63" fmla="*/ 80655 h 187569"/>
                <a:gd name="connsiteX64" fmla="*/ 42693 w 140932"/>
                <a:gd name="connsiteY64" fmla="*/ 81593 h 187569"/>
                <a:gd name="connsiteX65" fmla="*/ 43631 w 140932"/>
                <a:gd name="connsiteY65" fmla="*/ 81593 h 187569"/>
                <a:gd name="connsiteX66" fmla="*/ 44569 w 140932"/>
                <a:gd name="connsiteY66" fmla="*/ 78779 h 187569"/>
                <a:gd name="connsiteX67" fmla="*/ 36128 w 140932"/>
                <a:gd name="connsiteY67" fmla="*/ 63774 h 187569"/>
                <a:gd name="connsiteX68" fmla="*/ 38942 w 140932"/>
                <a:gd name="connsiteY68" fmla="*/ 52519 h 187569"/>
                <a:gd name="connsiteX69" fmla="*/ 42693 w 140932"/>
                <a:gd name="connsiteY69" fmla="*/ 59084 h 187569"/>
                <a:gd name="connsiteX70" fmla="*/ 44569 w 140932"/>
                <a:gd name="connsiteY70" fmla="*/ 60022 h 187569"/>
                <a:gd name="connsiteX71" fmla="*/ 45507 w 140932"/>
                <a:gd name="connsiteY71" fmla="*/ 60022 h 187569"/>
                <a:gd name="connsiteX72" fmla="*/ 46445 w 140932"/>
                <a:gd name="connsiteY72" fmla="*/ 57209 h 187569"/>
                <a:gd name="connsiteX73" fmla="*/ 38942 w 140932"/>
                <a:gd name="connsiteY73" fmla="*/ 45017 h 187569"/>
                <a:gd name="connsiteX74" fmla="*/ 38942 w 140932"/>
                <a:gd name="connsiteY74" fmla="*/ 43141 h 187569"/>
                <a:gd name="connsiteX75" fmla="*/ 29563 w 140932"/>
                <a:gd name="connsiteY75" fmla="*/ 22508 h 187569"/>
                <a:gd name="connsiteX76" fmla="*/ 30501 w 140932"/>
                <a:gd name="connsiteY76" fmla="*/ 22508 h 187569"/>
                <a:gd name="connsiteX77" fmla="*/ 37066 w 140932"/>
                <a:gd name="connsiteY77" fmla="*/ 29073 h 187569"/>
                <a:gd name="connsiteX78" fmla="*/ 38942 w 140932"/>
                <a:gd name="connsiteY78" fmla="*/ 30949 h 187569"/>
                <a:gd name="connsiteX79" fmla="*/ 45507 w 140932"/>
                <a:gd name="connsiteY79" fmla="*/ 40327 h 187569"/>
                <a:gd name="connsiteX80" fmla="*/ 47382 w 140932"/>
                <a:gd name="connsiteY80" fmla="*/ 42203 h 187569"/>
                <a:gd name="connsiteX81" fmla="*/ 48320 w 140932"/>
                <a:gd name="connsiteY81" fmla="*/ 42203 h 187569"/>
                <a:gd name="connsiteX82" fmla="*/ 50196 w 140932"/>
                <a:gd name="connsiteY82" fmla="*/ 39390 h 187569"/>
                <a:gd name="connsiteX83" fmla="*/ 41755 w 140932"/>
                <a:gd name="connsiteY83" fmla="*/ 28135 h 187569"/>
                <a:gd name="connsiteX84" fmla="*/ 39880 w 140932"/>
                <a:gd name="connsiteY84" fmla="*/ 26260 h 187569"/>
                <a:gd name="connsiteX85" fmla="*/ 35190 w 140932"/>
                <a:gd name="connsiteY85" fmla="*/ 22508 h 187569"/>
                <a:gd name="connsiteX86" fmla="*/ 48320 w 140932"/>
                <a:gd name="connsiteY86" fmla="*/ 20633 h 187569"/>
                <a:gd name="connsiteX87" fmla="*/ 63326 w 140932"/>
                <a:gd name="connsiteY87" fmla="*/ 37514 h 187569"/>
                <a:gd name="connsiteX88" fmla="*/ 65201 w 140932"/>
                <a:gd name="connsiteY88" fmla="*/ 38452 h 187569"/>
                <a:gd name="connsiteX89" fmla="*/ 67077 w 140932"/>
                <a:gd name="connsiteY89" fmla="*/ 37514 h 187569"/>
                <a:gd name="connsiteX90" fmla="*/ 67077 w 140932"/>
                <a:gd name="connsiteY90" fmla="*/ 33762 h 187569"/>
                <a:gd name="connsiteX91" fmla="*/ 54885 w 140932"/>
                <a:gd name="connsiteY91" fmla="*/ 20633 h 187569"/>
                <a:gd name="connsiteX92" fmla="*/ 65201 w 140932"/>
                <a:gd name="connsiteY92" fmla="*/ 19695 h 187569"/>
                <a:gd name="connsiteX93" fmla="*/ 65201 w 140932"/>
                <a:gd name="connsiteY93" fmla="*/ 19695 h 187569"/>
                <a:gd name="connsiteX94" fmla="*/ 74580 w 140932"/>
                <a:gd name="connsiteY94" fmla="*/ 30011 h 187569"/>
                <a:gd name="connsiteX95" fmla="*/ 76456 w 140932"/>
                <a:gd name="connsiteY95" fmla="*/ 30949 h 187569"/>
                <a:gd name="connsiteX96" fmla="*/ 78331 w 140932"/>
                <a:gd name="connsiteY96" fmla="*/ 30011 h 187569"/>
                <a:gd name="connsiteX97" fmla="*/ 78331 w 140932"/>
                <a:gd name="connsiteY97" fmla="*/ 26260 h 187569"/>
                <a:gd name="connsiteX98" fmla="*/ 71766 w 140932"/>
                <a:gd name="connsiteY98" fmla="*/ 18757 h 187569"/>
                <a:gd name="connsiteX99" fmla="*/ 83958 w 140932"/>
                <a:gd name="connsiteY99" fmla="*/ 16881 h 187569"/>
                <a:gd name="connsiteX100" fmla="*/ 93337 w 140932"/>
                <a:gd name="connsiteY100" fmla="*/ 25322 h 187569"/>
                <a:gd name="connsiteX101" fmla="*/ 95213 w 140932"/>
                <a:gd name="connsiteY101" fmla="*/ 26260 h 187569"/>
                <a:gd name="connsiteX102" fmla="*/ 97088 w 140932"/>
                <a:gd name="connsiteY102" fmla="*/ 25322 h 187569"/>
                <a:gd name="connsiteX103" fmla="*/ 97088 w 140932"/>
                <a:gd name="connsiteY103" fmla="*/ 21570 h 187569"/>
                <a:gd name="connsiteX104" fmla="*/ 90523 w 140932"/>
                <a:gd name="connsiteY104" fmla="*/ 15943 h 187569"/>
                <a:gd name="connsiteX105" fmla="*/ 98964 w 140932"/>
                <a:gd name="connsiteY105" fmla="*/ 15006 h 187569"/>
                <a:gd name="connsiteX106" fmla="*/ 105529 w 140932"/>
                <a:gd name="connsiteY106" fmla="*/ 22508 h 187569"/>
                <a:gd name="connsiteX107" fmla="*/ 107405 w 140932"/>
                <a:gd name="connsiteY107" fmla="*/ 23446 h 187569"/>
                <a:gd name="connsiteX108" fmla="*/ 109280 w 140932"/>
                <a:gd name="connsiteY108" fmla="*/ 22508 h 187569"/>
                <a:gd name="connsiteX109" fmla="*/ 109280 w 140932"/>
                <a:gd name="connsiteY109" fmla="*/ 18757 h 187569"/>
                <a:gd name="connsiteX110" fmla="*/ 104591 w 140932"/>
                <a:gd name="connsiteY110" fmla="*/ 14068 h 187569"/>
                <a:gd name="connsiteX111" fmla="*/ 116783 w 140932"/>
                <a:gd name="connsiteY111" fmla="*/ 12192 h 187569"/>
                <a:gd name="connsiteX112" fmla="*/ 101777 w 140932"/>
                <a:gd name="connsiteY112" fmla="*/ 60022 h 187569"/>
                <a:gd name="connsiteX113" fmla="*/ 83958 w 140932"/>
                <a:gd name="connsiteY113" fmla="*/ 114417 h 187569"/>
                <a:gd name="connsiteX114" fmla="*/ 81145 w 140932"/>
                <a:gd name="connsiteY114" fmla="*/ 130361 h 187569"/>
                <a:gd name="connsiteX115" fmla="*/ 94275 w 140932"/>
                <a:gd name="connsiteY115" fmla="*/ 143490 h 187569"/>
                <a:gd name="connsiteX116" fmla="*/ 105529 w 140932"/>
                <a:gd name="connsiteY116" fmla="*/ 138801 h 187569"/>
                <a:gd name="connsiteX117" fmla="*/ 110218 w 140932"/>
                <a:gd name="connsiteY117" fmla="*/ 140677 h 187569"/>
                <a:gd name="connsiteX118" fmla="*/ 111156 w 140932"/>
                <a:gd name="connsiteY118" fmla="*/ 140677 h 187569"/>
                <a:gd name="connsiteX119" fmla="*/ 113032 w 140932"/>
                <a:gd name="connsiteY119" fmla="*/ 138801 h 187569"/>
                <a:gd name="connsiteX120" fmla="*/ 111156 w 140932"/>
                <a:gd name="connsiteY120" fmla="*/ 135988 h 187569"/>
                <a:gd name="connsiteX121" fmla="*/ 108342 w 140932"/>
                <a:gd name="connsiteY121" fmla="*/ 135050 h 187569"/>
                <a:gd name="connsiteX122" fmla="*/ 110218 w 140932"/>
                <a:gd name="connsiteY122" fmla="*/ 132236 h 187569"/>
                <a:gd name="connsiteX123" fmla="*/ 111156 w 140932"/>
                <a:gd name="connsiteY123" fmla="*/ 130361 h 187569"/>
                <a:gd name="connsiteX124" fmla="*/ 113032 w 140932"/>
                <a:gd name="connsiteY124" fmla="*/ 131298 h 187569"/>
                <a:gd name="connsiteX125" fmla="*/ 114907 w 140932"/>
                <a:gd name="connsiteY125" fmla="*/ 132236 h 187569"/>
                <a:gd name="connsiteX126" fmla="*/ 116783 w 140932"/>
                <a:gd name="connsiteY126" fmla="*/ 131298 h 187569"/>
                <a:gd name="connsiteX127" fmla="*/ 116783 w 140932"/>
                <a:gd name="connsiteY127" fmla="*/ 127547 h 187569"/>
                <a:gd name="connsiteX128" fmla="*/ 113969 w 140932"/>
                <a:gd name="connsiteY128" fmla="*/ 125671 h 187569"/>
                <a:gd name="connsiteX129" fmla="*/ 116783 w 140932"/>
                <a:gd name="connsiteY129" fmla="*/ 120982 h 187569"/>
                <a:gd name="connsiteX130" fmla="*/ 119597 w 140932"/>
                <a:gd name="connsiteY130" fmla="*/ 121920 h 187569"/>
                <a:gd name="connsiteX131" fmla="*/ 120534 w 140932"/>
                <a:gd name="connsiteY131" fmla="*/ 121920 h 187569"/>
                <a:gd name="connsiteX132" fmla="*/ 122410 w 140932"/>
                <a:gd name="connsiteY132" fmla="*/ 120982 h 187569"/>
                <a:gd name="connsiteX133" fmla="*/ 121472 w 140932"/>
                <a:gd name="connsiteY133" fmla="*/ 118169 h 187569"/>
                <a:gd name="connsiteX134" fmla="*/ 118659 w 140932"/>
                <a:gd name="connsiteY134" fmla="*/ 117231 h 187569"/>
                <a:gd name="connsiteX135" fmla="*/ 120534 w 140932"/>
                <a:gd name="connsiteY135" fmla="*/ 114417 h 187569"/>
                <a:gd name="connsiteX136" fmla="*/ 123348 w 140932"/>
                <a:gd name="connsiteY136" fmla="*/ 116293 h 187569"/>
                <a:gd name="connsiteX137" fmla="*/ 124286 w 140932"/>
                <a:gd name="connsiteY137" fmla="*/ 116293 h 187569"/>
                <a:gd name="connsiteX138" fmla="*/ 126161 w 140932"/>
                <a:gd name="connsiteY138" fmla="*/ 115355 h 187569"/>
                <a:gd name="connsiteX139" fmla="*/ 126161 w 140932"/>
                <a:gd name="connsiteY139" fmla="*/ 114417 h 187569"/>
                <a:gd name="connsiteX140" fmla="*/ 130851 w 140932"/>
                <a:gd name="connsiteY140" fmla="*/ 119106 h 187569"/>
                <a:gd name="connsiteX141" fmla="*/ 86772 w 140932"/>
                <a:gd name="connsiteY141" fmla="*/ 163185 h 187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Lst>
              <a:rect l="l" t="t" r="r" b="b"/>
              <a:pathLst>
                <a:path w="140932" h="187569">
                  <a:moveTo>
                    <a:pt x="124286" y="100350"/>
                  </a:moveTo>
                  <a:cubicBezTo>
                    <a:pt x="122410" y="99412"/>
                    <a:pt x="119597" y="99412"/>
                    <a:pt x="117721" y="102225"/>
                  </a:cubicBezTo>
                  <a:lnTo>
                    <a:pt x="101777" y="126609"/>
                  </a:lnTo>
                  <a:cubicBezTo>
                    <a:pt x="99902" y="129423"/>
                    <a:pt x="97088" y="133174"/>
                    <a:pt x="93337" y="133174"/>
                  </a:cubicBezTo>
                  <a:cubicBezTo>
                    <a:pt x="91461" y="133174"/>
                    <a:pt x="89585" y="130361"/>
                    <a:pt x="88648" y="127547"/>
                  </a:cubicBezTo>
                  <a:cubicBezTo>
                    <a:pt x="87710" y="123796"/>
                    <a:pt x="89585" y="120044"/>
                    <a:pt x="90523" y="116293"/>
                  </a:cubicBezTo>
                  <a:cubicBezTo>
                    <a:pt x="97088" y="97536"/>
                    <a:pt x="102715" y="79717"/>
                    <a:pt x="108342" y="60960"/>
                  </a:cubicBezTo>
                  <a:cubicBezTo>
                    <a:pt x="113969" y="43141"/>
                    <a:pt x="119597" y="24384"/>
                    <a:pt x="126161" y="6565"/>
                  </a:cubicBezTo>
                  <a:cubicBezTo>
                    <a:pt x="127099" y="4689"/>
                    <a:pt x="126161" y="3751"/>
                    <a:pt x="125224" y="1876"/>
                  </a:cubicBezTo>
                  <a:cubicBezTo>
                    <a:pt x="124286" y="938"/>
                    <a:pt x="122410" y="0"/>
                    <a:pt x="121472" y="0"/>
                  </a:cubicBezTo>
                  <a:lnTo>
                    <a:pt x="14558" y="13130"/>
                  </a:lnTo>
                  <a:cubicBezTo>
                    <a:pt x="12682" y="13130"/>
                    <a:pt x="10806" y="15006"/>
                    <a:pt x="10806" y="17819"/>
                  </a:cubicBezTo>
                  <a:cubicBezTo>
                    <a:pt x="10806" y="19695"/>
                    <a:pt x="12682" y="22508"/>
                    <a:pt x="14558" y="22508"/>
                  </a:cubicBezTo>
                  <a:cubicBezTo>
                    <a:pt x="23936" y="24384"/>
                    <a:pt x="29563" y="33762"/>
                    <a:pt x="30501" y="42203"/>
                  </a:cubicBezTo>
                  <a:cubicBezTo>
                    <a:pt x="30501" y="47830"/>
                    <a:pt x="29563" y="53457"/>
                    <a:pt x="26750" y="60022"/>
                  </a:cubicBezTo>
                  <a:cubicBezTo>
                    <a:pt x="23936" y="66587"/>
                    <a:pt x="22061" y="74090"/>
                    <a:pt x="19247" y="80655"/>
                  </a:cubicBezTo>
                  <a:cubicBezTo>
                    <a:pt x="10806" y="101287"/>
                    <a:pt x="3304" y="122858"/>
                    <a:pt x="490" y="146304"/>
                  </a:cubicBezTo>
                  <a:cubicBezTo>
                    <a:pt x="-448" y="153807"/>
                    <a:pt x="-448" y="163185"/>
                    <a:pt x="4241" y="171626"/>
                  </a:cubicBezTo>
                  <a:cubicBezTo>
                    <a:pt x="7993" y="178191"/>
                    <a:pt x="16433" y="182880"/>
                    <a:pt x="25812" y="185694"/>
                  </a:cubicBezTo>
                  <a:cubicBezTo>
                    <a:pt x="31439" y="186631"/>
                    <a:pt x="36128" y="187569"/>
                    <a:pt x="41755" y="187569"/>
                  </a:cubicBezTo>
                  <a:cubicBezTo>
                    <a:pt x="57699" y="187569"/>
                    <a:pt x="75518" y="181942"/>
                    <a:pt x="91461" y="170688"/>
                  </a:cubicBezTo>
                  <a:cubicBezTo>
                    <a:pt x="107405" y="160372"/>
                    <a:pt x="123348" y="144428"/>
                    <a:pt x="140229" y="122858"/>
                  </a:cubicBezTo>
                  <a:cubicBezTo>
                    <a:pt x="141167" y="120982"/>
                    <a:pt x="141167" y="119106"/>
                    <a:pt x="140229" y="117231"/>
                  </a:cubicBezTo>
                  <a:cubicBezTo>
                    <a:pt x="135540" y="108790"/>
                    <a:pt x="129913" y="103163"/>
                    <a:pt x="124286" y="100350"/>
                  </a:cubicBezTo>
                  <a:close/>
                  <a:moveTo>
                    <a:pt x="86772" y="163185"/>
                  </a:moveTo>
                  <a:cubicBezTo>
                    <a:pt x="68015" y="176315"/>
                    <a:pt x="46445" y="181004"/>
                    <a:pt x="28625" y="176315"/>
                  </a:cubicBezTo>
                  <a:cubicBezTo>
                    <a:pt x="25812" y="175377"/>
                    <a:pt x="22061" y="174439"/>
                    <a:pt x="19247" y="172564"/>
                  </a:cubicBezTo>
                  <a:cubicBezTo>
                    <a:pt x="19247" y="172564"/>
                    <a:pt x="19247" y="172564"/>
                    <a:pt x="20185" y="172564"/>
                  </a:cubicBezTo>
                  <a:cubicBezTo>
                    <a:pt x="21123" y="172564"/>
                    <a:pt x="22061" y="172564"/>
                    <a:pt x="22061" y="171626"/>
                  </a:cubicBezTo>
                  <a:cubicBezTo>
                    <a:pt x="22998" y="170688"/>
                    <a:pt x="22061" y="168812"/>
                    <a:pt x="21123" y="168812"/>
                  </a:cubicBezTo>
                  <a:cubicBezTo>
                    <a:pt x="17371" y="166937"/>
                    <a:pt x="13620" y="164123"/>
                    <a:pt x="10806" y="161310"/>
                  </a:cubicBezTo>
                  <a:cubicBezTo>
                    <a:pt x="10806" y="161310"/>
                    <a:pt x="10806" y="161310"/>
                    <a:pt x="10806" y="161310"/>
                  </a:cubicBezTo>
                  <a:cubicBezTo>
                    <a:pt x="9869" y="158496"/>
                    <a:pt x="9869" y="154745"/>
                    <a:pt x="9869" y="151931"/>
                  </a:cubicBezTo>
                  <a:cubicBezTo>
                    <a:pt x="11744" y="154745"/>
                    <a:pt x="13620" y="157558"/>
                    <a:pt x="15496" y="159434"/>
                  </a:cubicBezTo>
                  <a:cubicBezTo>
                    <a:pt x="15496" y="160372"/>
                    <a:pt x="16433" y="160372"/>
                    <a:pt x="17371" y="160372"/>
                  </a:cubicBezTo>
                  <a:cubicBezTo>
                    <a:pt x="18309" y="160372"/>
                    <a:pt x="18309" y="160372"/>
                    <a:pt x="19247" y="159434"/>
                  </a:cubicBezTo>
                  <a:cubicBezTo>
                    <a:pt x="20185" y="158496"/>
                    <a:pt x="20185" y="156620"/>
                    <a:pt x="19247" y="155682"/>
                  </a:cubicBezTo>
                  <a:cubicBezTo>
                    <a:pt x="16433" y="151931"/>
                    <a:pt x="12682" y="148180"/>
                    <a:pt x="9869" y="144428"/>
                  </a:cubicBezTo>
                  <a:cubicBezTo>
                    <a:pt x="9869" y="140677"/>
                    <a:pt x="10806" y="136926"/>
                    <a:pt x="11744" y="133174"/>
                  </a:cubicBezTo>
                  <a:cubicBezTo>
                    <a:pt x="13620" y="135988"/>
                    <a:pt x="15496" y="138801"/>
                    <a:pt x="17371" y="141615"/>
                  </a:cubicBezTo>
                  <a:cubicBezTo>
                    <a:pt x="17371" y="142553"/>
                    <a:pt x="18309" y="142553"/>
                    <a:pt x="19247" y="142553"/>
                  </a:cubicBezTo>
                  <a:cubicBezTo>
                    <a:pt x="19247" y="142553"/>
                    <a:pt x="20185" y="142553"/>
                    <a:pt x="20185" y="142553"/>
                  </a:cubicBezTo>
                  <a:cubicBezTo>
                    <a:pt x="21123" y="141615"/>
                    <a:pt x="22061" y="140677"/>
                    <a:pt x="21123" y="139739"/>
                  </a:cubicBezTo>
                  <a:cubicBezTo>
                    <a:pt x="19247" y="135050"/>
                    <a:pt x="16433" y="131298"/>
                    <a:pt x="12682" y="127547"/>
                  </a:cubicBezTo>
                  <a:cubicBezTo>
                    <a:pt x="13620" y="123796"/>
                    <a:pt x="14558" y="120044"/>
                    <a:pt x="15496" y="116293"/>
                  </a:cubicBezTo>
                  <a:cubicBezTo>
                    <a:pt x="17371" y="119106"/>
                    <a:pt x="18309" y="121920"/>
                    <a:pt x="19247" y="124734"/>
                  </a:cubicBezTo>
                  <a:cubicBezTo>
                    <a:pt x="19247" y="125671"/>
                    <a:pt x="20185" y="126609"/>
                    <a:pt x="21123" y="126609"/>
                  </a:cubicBezTo>
                  <a:cubicBezTo>
                    <a:pt x="21123" y="126609"/>
                    <a:pt x="21123" y="126609"/>
                    <a:pt x="22061" y="126609"/>
                  </a:cubicBezTo>
                  <a:cubicBezTo>
                    <a:pt x="22998" y="126609"/>
                    <a:pt x="23936" y="124734"/>
                    <a:pt x="23936" y="123796"/>
                  </a:cubicBezTo>
                  <a:cubicBezTo>
                    <a:pt x="22998" y="119106"/>
                    <a:pt x="21123" y="114417"/>
                    <a:pt x="17371" y="110666"/>
                  </a:cubicBezTo>
                  <a:cubicBezTo>
                    <a:pt x="18309" y="106914"/>
                    <a:pt x="19247" y="104101"/>
                    <a:pt x="21123" y="100350"/>
                  </a:cubicBezTo>
                  <a:cubicBezTo>
                    <a:pt x="22061" y="101287"/>
                    <a:pt x="22061" y="103163"/>
                    <a:pt x="22998" y="105039"/>
                  </a:cubicBezTo>
                  <a:cubicBezTo>
                    <a:pt x="22998" y="105977"/>
                    <a:pt x="23936" y="106914"/>
                    <a:pt x="24874" y="106914"/>
                  </a:cubicBezTo>
                  <a:cubicBezTo>
                    <a:pt x="24874" y="106914"/>
                    <a:pt x="24874" y="106914"/>
                    <a:pt x="25812" y="106914"/>
                  </a:cubicBezTo>
                  <a:cubicBezTo>
                    <a:pt x="26750" y="106914"/>
                    <a:pt x="27688" y="105039"/>
                    <a:pt x="27688" y="104101"/>
                  </a:cubicBezTo>
                  <a:cubicBezTo>
                    <a:pt x="26750" y="101287"/>
                    <a:pt x="25812" y="97536"/>
                    <a:pt x="23936" y="94722"/>
                  </a:cubicBezTo>
                  <a:cubicBezTo>
                    <a:pt x="24874" y="91909"/>
                    <a:pt x="25812" y="89095"/>
                    <a:pt x="27688" y="85344"/>
                  </a:cubicBezTo>
                  <a:cubicBezTo>
                    <a:pt x="29563" y="88158"/>
                    <a:pt x="31439" y="90971"/>
                    <a:pt x="32377" y="94722"/>
                  </a:cubicBezTo>
                  <a:cubicBezTo>
                    <a:pt x="32377" y="95660"/>
                    <a:pt x="33315" y="96598"/>
                    <a:pt x="34253" y="96598"/>
                  </a:cubicBezTo>
                  <a:cubicBezTo>
                    <a:pt x="34253" y="96598"/>
                    <a:pt x="35190" y="96598"/>
                    <a:pt x="35190" y="96598"/>
                  </a:cubicBezTo>
                  <a:cubicBezTo>
                    <a:pt x="36128" y="96598"/>
                    <a:pt x="37066" y="94722"/>
                    <a:pt x="36128" y="93785"/>
                  </a:cubicBezTo>
                  <a:cubicBezTo>
                    <a:pt x="34253" y="89095"/>
                    <a:pt x="32377" y="85344"/>
                    <a:pt x="29563" y="80655"/>
                  </a:cubicBezTo>
                  <a:cubicBezTo>
                    <a:pt x="31439" y="76903"/>
                    <a:pt x="32377" y="73152"/>
                    <a:pt x="34253" y="69401"/>
                  </a:cubicBezTo>
                  <a:cubicBezTo>
                    <a:pt x="37066" y="73152"/>
                    <a:pt x="38942" y="76903"/>
                    <a:pt x="40817" y="80655"/>
                  </a:cubicBezTo>
                  <a:cubicBezTo>
                    <a:pt x="40817" y="81593"/>
                    <a:pt x="41755" y="81593"/>
                    <a:pt x="42693" y="81593"/>
                  </a:cubicBezTo>
                  <a:cubicBezTo>
                    <a:pt x="42693" y="81593"/>
                    <a:pt x="43631" y="81593"/>
                    <a:pt x="43631" y="81593"/>
                  </a:cubicBezTo>
                  <a:cubicBezTo>
                    <a:pt x="44569" y="80655"/>
                    <a:pt x="45507" y="79717"/>
                    <a:pt x="44569" y="78779"/>
                  </a:cubicBezTo>
                  <a:cubicBezTo>
                    <a:pt x="42693" y="73152"/>
                    <a:pt x="38942" y="68463"/>
                    <a:pt x="36128" y="63774"/>
                  </a:cubicBezTo>
                  <a:cubicBezTo>
                    <a:pt x="37066" y="60022"/>
                    <a:pt x="38942" y="56271"/>
                    <a:pt x="38942" y="52519"/>
                  </a:cubicBezTo>
                  <a:lnTo>
                    <a:pt x="42693" y="59084"/>
                  </a:lnTo>
                  <a:cubicBezTo>
                    <a:pt x="42693" y="60022"/>
                    <a:pt x="43631" y="60022"/>
                    <a:pt x="44569" y="60022"/>
                  </a:cubicBezTo>
                  <a:cubicBezTo>
                    <a:pt x="44569" y="60022"/>
                    <a:pt x="45507" y="60022"/>
                    <a:pt x="45507" y="60022"/>
                  </a:cubicBezTo>
                  <a:cubicBezTo>
                    <a:pt x="46445" y="59084"/>
                    <a:pt x="47382" y="58146"/>
                    <a:pt x="46445" y="57209"/>
                  </a:cubicBezTo>
                  <a:lnTo>
                    <a:pt x="38942" y="45017"/>
                  </a:lnTo>
                  <a:cubicBezTo>
                    <a:pt x="38942" y="44079"/>
                    <a:pt x="38942" y="44079"/>
                    <a:pt x="38942" y="43141"/>
                  </a:cubicBezTo>
                  <a:cubicBezTo>
                    <a:pt x="38004" y="35638"/>
                    <a:pt x="35190" y="28135"/>
                    <a:pt x="29563" y="22508"/>
                  </a:cubicBezTo>
                  <a:lnTo>
                    <a:pt x="30501" y="22508"/>
                  </a:lnTo>
                  <a:cubicBezTo>
                    <a:pt x="32377" y="25322"/>
                    <a:pt x="35190" y="27198"/>
                    <a:pt x="37066" y="29073"/>
                  </a:cubicBezTo>
                  <a:lnTo>
                    <a:pt x="38942" y="30949"/>
                  </a:lnTo>
                  <a:cubicBezTo>
                    <a:pt x="41755" y="33762"/>
                    <a:pt x="44569" y="36576"/>
                    <a:pt x="45507" y="40327"/>
                  </a:cubicBezTo>
                  <a:cubicBezTo>
                    <a:pt x="45507" y="41265"/>
                    <a:pt x="46445" y="42203"/>
                    <a:pt x="47382" y="42203"/>
                  </a:cubicBezTo>
                  <a:cubicBezTo>
                    <a:pt x="47382" y="42203"/>
                    <a:pt x="47382" y="42203"/>
                    <a:pt x="48320" y="42203"/>
                  </a:cubicBezTo>
                  <a:cubicBezTo>
                    <a:pt x="49258" y="42203"/>
                    <a:pt x="50196" y="40327"/>
                    <a:pt x="50196" y="39390"/>
                  </a:cubicBezTo>
                  <a:cubicBezTo>
                    <a:pt x="49258" y="34700"/>
                    <a:pt x="45507" y="30949"/>
                    <a:pt x="41755" y="28135"/>
                  </a:cubicBezTo>
                  <a:lnTo>
                    <a:pt x="39880" y="26260"/>
                  </a:lnTo>
                  <a:cubicBezTo>
                    <a:pt x="38004" y="25322"/>
                    <a:pt x="37066" y="23446"/>
                    <a:pt x="35190" y="22508"/>
                  </a:cubicBezTo>
                  <a:lnTo>
                    <a:pt x="48320" y="20633"/>
                  </a:lnTo>
                  <a:cubicBezTo>
                    <a:pt x="52072" y="27198"/>
                    <a:pt x="56761" y="32825"/>
                    <a:pt x="63326" y="37514"/>
                  </a:cubicBezTo>
                  <a:cubicBezTo>
                    <a:pt x="63326" y="37514"/>
                    <a:pt x="64264" y="38452"/>
                    <a:pt x="65201" y="38452"/>
                  </a:cubicBezTo>
                  <a:cubicBezTo>
                    <a:pt x="66139" y="38452"/>
                    <a:pt x="66139" y="38452"/>
                    <a:pt x="67077" y="37514"/>
                  </a:cubicBezTo>
                  <a:cubicBezTo>
                    <a:pt x="68015" y="36576"/>
                    <a:pt x="68015" y="34700"/>
                    <a:pt x="67077" y="33762"/>
                  </a:cubicBezTo>
                  <a:cubicBezTo>
                    <a:pt x="62388" y="30011"/>
                    <a:pt x="58637" y="25322"/>
                    <a:pt x="54885" y="20633"/>
                  </a:cubicBezTo>
                  <a:lnTo>
                    <a:pt x="65201" y="19695"/>
                  </a:lnTo>
                  <a:cubicBezTo>
                    <a:pt x="65201" y="19695"/>
                    <a:pt x="65201" y="19695"/>
                    <a:pt x="65201" y="19695"/>
                  </a:cubicBezTo>
                  <a:cubicBezTo>
                    <a:pt x="68015" y="23446"/>
                    <a:pt x="70829" y="27198"/>
                    <a:pt x="74580" y="30011"/>
                  </a:cubicBezTo>
                  <a:cubicBezTo>
                    <a:pt x="74580" y="30011"/>
                    <a:pt x="75518" y="30949"/>
                    <a:pt x="76456" y="30949"/>
                  </a:cubicBezTo>
                  <a:cubicBezTo>
                    <a:pt x="77393" y="30949"/>
                    <a:pt x="78331" y="30949"/>
                    <a:pt x="78331" y="30011"/>
                  </a:cubicBezTo>
                  <a:cubicBezTo>
                    <a:pt x="79269" y="29073"/>
                    <a:pt x="79269" y="27198"/>
                    <a:pt x="78331" y="26260"/>
                  </a:cubicBezTo>
                  <a:cubicBezTo>
                    <a:pt x="75518" y="24384"/>
                    <a:pt x="73642" y="21570"/>
                    <a:pt x="71766" y="18757"/>
                  </a:cubicBezTo>
                  <a:lnTo>
                    <a:pt x="83958" y="16881"/>
                  </a:lnTo>
                  <a:cubicBezTo>
                    <a:pt x="87710" y="19695"/>
                    <a:pt x="90523" y="22508"/>
                    <a:pt x="93337" y="25322"/>
                  </a:cubicBezTo>
                  <a:cubicBezTo>
                    <a:pt x="93337" y="25322"/>
                    <a:pt x="94275" y="26260"/>
                    <a:pt x="95213" y="26260"/>
                  </a:cubicBezTo>
                  <a:cubicBezTo>
                    <a:pt x="96150" y="26260"/>
                    <a:pt x="96150" y="26260"/>
                    <a:pt x="97088" y="25322"/>
                  </a:cubicBezTo>
                  <a:cubicBezTo>
                    <a:pt x="98026" y="24384"/>
                    <a:pt x="98026" y="22508"/>
                    <a:pt x="97088" y="21570"/>
                  </a:cubicBezTo>
                  <a:cubicBezTo>
                    <a:pt x="95213" y="19695"/>
                    <a:pt x="92399" y="17819"/>
                    <a:pt x="90523" y="15943"/>
                  </a:cubicBezTo>
                  <a:lnTo>
                    <a:pt x="98964" y="15006"/>
                  </a:lnTo>
                  <a:cubicBezTo>
                    <a:pt x="100840" y="17819"/>
                    <a:pt x="103653" y="20633"/>
                    <a:pt x="105529" y="22508"/>
                  </a:cubicBezTo>
                  <a:cubicBezTo>
                    <a:pt x="105529" y="22508"/>
                    <a:pt x="106467" y="23446"/>
                    <a:pt x="107405" y="23446"/>
                  </a:cubicBezTo>
                  <a:cubicBezTo>
                    <a:pt x="108342" y="23446"/>
                    <a:pt x="108342" y="23446"/>
                    <a:pt x="109280" y="22508"/>
                  </a:cubicBezTo>
                  <a:cubicBezTo>
                    <a:pt x="110218" y="21570"/>
                    <a:pt x="110218" y="19695"/>
                    <a:pt x="109280" y="18757"/>
                  </a:cubicBezTo>
                  <a:cubicBezTo>
                    <a:pt x="107405" y="17819"/>
                    <a:pt x="106467" y="15943"/>
                    <a:pt x="104591" y="14068"/>
                  </a:cubicBezTo>
                  <a:lnTo>
                    <a:pt x="116783" y="12192"/>
                  </a:lnTo>
                  <a:cubicBezTo>
                    <a:pt x="111156" y="28135"/>
                    <a:pt x="106467" y="44079"/>
                    <a:pt x="101777" y="60022"/>
                  </a:cubicBezTo>
                  <a:cubicBezTo>
                    <a:pt x="96150" y="77841"/>
                    <a:pt x="90523" y="96598"/>
                    <a:pt x="83958" y="114417"/>
                  </a:cubicBezTo>
                  <a:cubicBezTo>
                    <a:pt x="82083" y="119106"/>
                    <a:pt x="81145" y="124734"/>
                    <a:pt x="81145" y="130361"/>
                  </a:cubicBezTo>
                  <a:cubicBezTo>
                    <a:pt x="82083" y="136926"/>
                    <a:pt x="86772" y="143490"/>
                    <a:pt x="94275" y="143490"/>
                  </a:cubicBezTo>
                  <a:cubicBezTo>
                    <a:pt x="98964" y="143490"/>
                    <a:pt x="102715" y="141615"/>
                    <a:pt x="105529" y="138801"/>
                  </a:cubicBezTo>
                  <a:cubicBezTo>
                    <a:pt x="107405" y="139739"/>
                    <a:pt x="108342" y="139739"/>
                    <a:pt x="110218" y="140677"/>
                  </a:cubicBezTo>
                  <a:cubicBezTo>
                    <a:pt x="110218" y="140677"/>
                    <a:pt x="111156" y="140677"/>
                    <a:pt x="111156" y="140677"/>
                  </a:cubicBezTo>
                  <a:cubicBezTo>
                    <a:pt x="112094" y="140677"/>
                    <a:pt x="113032" y="139739"/>
                    <a:pt x="113032" y="138801"/>
                  </a:cubicBezTo>
                  <a:cubicBezTo>
                    <a:pt x="113032" y="137863"/>
                    <a:pt x="113032" y="135988"/>
                    <a:pt x="111156" y="135988"/>
                  </a:cubicBezTo>
                  <a:cubicBezTo>
                    <a:pt x="110218" y="135988"/>
                    <a:pt x="109280" y="135050"/>
                    <a:pt x="108342" y="135050"/>
                  </a:cubicBezTo>
                  <a:cubicBezTo>
                    <a:pt x="109280" y="134112"/>
                    <a:pt x="110218" y="133174"/>
                    <a:pt x="110218" y="132236"/>
                  </a:cubicBezTo>
                  <a:lnTo>
                    <a:pt x="111156" y="130361"/>
                  </a:lnTo>
                  <a:cubicBezTo>
                    <a:pt x="112094" y="130361"/>
                    <a:pt x="112094" y="131298"/>
                    <a:pt x="113032" y="131298"/>
                  </a:cubicBezTo>
                  <a:cubicBezTo>
                    <a:pt x="113032" y="131298"/>
                    <a:pt x="113969" y="132236"/>
                    <a:pt x="114907" y="132236"/>
                  </a:cubicBezTo>
                  <a:cubicBezTo>
                    <a:pt x="115845" y="132236"/>
                    <a:pt x="115845" y="132236"/>
                    <a:pt x="116783" y="131298"/>
                  </a:cubicBezTo>
                  <a:cubicBezTo>
                    <a:pt x="117721" y="130361"/>
                    <a:pt x="117721" y="128485"/>
                    <a:pt x="116783" y="127547"/>
                  </a:cubicBezTo>
                  <a:cubicBezTo>
                    <a:pt x="115845" y="126609"/>
                    <a:pt x="114907" y="126609"/>
                    <a:pt x="113969" y="125671"/>
                  </a:cubicBezTo>
                  <a:lnTo>
                    <a:pt x="116783" y="120982"/>
                  </a:lnTo>
                  <a:cubicBezTo>
                    <a:pt x="117721" y="120982"/>
                    <a:pt x="118659" y="121920"/>
                    <a:pt x="119597" y="121920"/>
                  </a:cubicBezTo>
                  <a:cubicBezTo>
                    <a:pt x="119597" y="121920"/>
                    <a:pt x="120534" y="121920"/>
                    <a:pt x="120534" y="121920"/>
                  </a:cubicBezTo>
                  <a:cubicBezTo>
                    <a:pt x="121472" y="121920"/>
                    <a:pt x="122410" y="121920"/>
                    <a:pt x="122410" y="120982"/>
                  </a:cubicBezTo>
                  <a:cubicBezTo>
                    <a:pt x="123348" y="120044"/>
                    <a:pt x="122410" y="118169"/>
                    <a:pt x="121472" y="118169"/>
                  </a:cubicBezTo>
                  <a:cubicBezTo>
                    <a:pt x="120534" y="117231"/>
                    <a:pt x="119597" y="117231"/>
                    <a:pt x="118659" y="117231"/>
                  </a:cubicBezTo>
                  <a:lnTo>
                    <a:pt x="120534" y="114417"/>
                  </a:lnTo>
                  <a:lnTo>
                    <a:pt x="123348" y="116293"/>
                  </a:lnTo>
                  <a:cubicBezTo>
                    <a:pt x="123348" y="116293"/>
                    <a:pt x="124286" y="116293"/>
                    <a:pt x="124286" y="116293"/>
                  </a:cubicBezTo>
                  <a:cubicBezTo>
                    <a:pt x="125224" y="116293"/>
                    <a:pt x="126161" y="116293"/>
                    <a:pt x="126161" y="115355"/>
                  </a:cubicBezTo>
                  <a:cubicBezTo>
                    <a:pt x="126161" y="115355"/>
                    <a:pt x="126161" y="114417"/>
                    <a:pt x="126161" y="114417"/>
                  </a:cubicBezTo>
                  <a:cubicBezTo>
                    <a:pt x="127099" y="116293"/>
                    <a:pt x="128975" y="117231"/>
                    <a:pt x="130851" y="119106"/>
                  </a:cubicBezTo>
                  <a:cubicBezTo>
                    <a:pt x="115845" y="138801"/>
                    <a:pt x="100840" y="152869"/>
                    <a:pt x="86772" y="163185"/>
                  </a:cubicBezTo>
                  <a:close/>
                </a:path>
              </a:pathLst>
            </a:custGeom>
            <a:grpFill/>
            <a:ln w="9378" cap="flat">
              <a:noFill/>
              <a:prstDash val="solid"/>
              <a:miter/>
            </a:ln>
          </p:spPr>
          <p:txBody>
            <a:bodyPr rtlCol="0" anchor="ctr"/>
            <a:lstStyle/>
            <a:p>
              <a:endParaRPr lang="fr-FR"/>
            </a:p>
          </p:txBody>
        </p:sp>
      </p:grpSp>
      <p:sp>
        <p:nvSpPr>
          <p:cNvPr id="9" name="ZoneTexte 8">
            <a:extLst>
              <a:ext uri="{FF2B5EF4-FFF2-40B4-BE49-F238E27FC236}">
                <a16:creationId xmlns:a16="http://schemas.microsoft.com/office/drawing/2014/main" id="{AC4E6173-458E-CD08-2540-6ED08CC1725A}"/>
              </a:ext>
            </a:extLst>
          </p:cNvPr>
          <p:cNvSpPr txBox="1"/>
          <p:nvPr/>
        </p:nvSpPr>
        <p:spPr>
          <a:xfrm>
            <a:off x="275845" y="1861045"/>
            <a:ext cx="9893827" cy="461665"/>
          </a:xfrm>
          <a:prstGeom prst="rect">
            <a:avLst/>
          </a:prstGeom>
          <a:noFill/>
        </p:spPr>
        <p:txBody>
          <a:bodyPr wrap="square" rtlCol="0">
            <a:spAutoFit/>
          </a:bodyPr>
          <a:lstStyle/>
          <a:p>
            <a:r>
              <a:rPr lang="fr-FR" sz="2400" b="1">
                <a:solidFill>
                  <a:schemeClr val="accent1"/>
                </a:solidFill>
              </a:rPr>
              <a:t>Les stagiaires du PRF</a:t>
            </a:r>
          </a:p>
        </p:txBody>
      </p:sp>
      <p:sp>
        <p:nvSpPr>
          <p:cNvPr id="11" name="Rectangle : coins arrondis 10">
            <a:extLst>
              <a:ext uri="{FF2B5EF4-FFF2-40B4-BE49-F238E27FC236}">
                <a16:creationId xmlns:a16="http://schemas.microsoft.com/office/drawing/2014/main" id="{D75F4C2E-F26C-3DAC-972F-911392FEE27D}"/>
              </a:ext>
            </a:extLst>
          </p:cNvPr>
          <p:cNvSpPr/>
          <p:nvPr/>
        </p:nvSpPr>
        <p:spPr>
          <a:xfrm>
            <a:off x="8519886" y="2437327"/>
            <a:ext cx="1908014" cy="333582"/>
          </a:xfrm>
          <a:prstGeom prst="roundRect">
            <a:avLst>
              <a:gd name="adj" fmla="val 7971"/>
            </a:avLst>
          </a:prstGeom>
          <a:solidFill>
            <a:schemeClr val="accent1">
              <a:lumMod val="20000"/>
              <a:lumOff val="80000"/>
            </a:schemeClr>
          </a:solidFill>
          <a:ln>
            <a:solidFill>
              <a:schemeClr val="accent6">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a:solidFill>
                  <a:schemeClr val="accent1"/>
                </a:solidFill>
              </a:rPr>
              <a:t>Les données clés</a:t>
            </a:r>
          </a:p>
        </p:txBody>
      </p:sp>
      <p:sp>
        <p:nvSpPr>
          <p:cNvPr id="16" name="ZoneTexte 15">
            <a:extLst>
              <a:ext uri="{FF2B5EF4-FFF2-40B4-BE49-F238E27FC236}">
                <a16:creationId xmlns:a16="http://schemas.microsoft.com/office/drawing/2014/main" id="{01AF9950-5D09-5E27-D204-2C1B7900C1E9}"/>
              </a:ext>
            </a:extLst>
          </p:cNvPr>
          <p:cNvSpPr txBox="1"/>
          <p:nvPr/>
        </p:nvSpPr>
        <p:spPr>
          <a:xfrm>
            <a:off x="358021" y="2259178"/>
            <a:ext cx="9498708" cy="1384995"/>
          </a:xfrm>
          <a:prstGeom prst="rect">
            <a:avLst/>
          </a:prstGeom>
          <a:noFill/>
        </p:spPr>
        <p:txBody>
          <a:bodyPr wrap="square" rtlCol="0">
            <a:spAutoFit/>
          </a:bodyPr>
          <a:lstStyle/>
          <a:p>
            <a:pPr marL="285750" indent="-285750">
              <a:buFont typeface="Arial" panose="020B0604020202020204" pitchFamily="34" charset="0"/>
              <a:buChar char="•"/>
            </a:pPr>
            <a:r>
              <a:rPr lang="fr-FR">
                <a:solidFill>
                  <a:schemeClr val="accent1"/>
                </a:solidFill>
              </a:rPr>
              <a:t>Les </a:t>
            </a:r>
            <a:r>
              <a:rPr lang="fr-FR" b="1">
                <a:solidFill>
                  <a:schemeClr val="accent1"/>
                </a:solidFill>
              </a:rPr>
              <a:t>catégories</a:t>
            </a:r>
            <a:r>
              <a:rPr lang="fr-FR">
                <a:solidFill>
                  <a:schemeClr val="accent1"/>
                </a:solidFill>
              </a:rPr>
              <a:t> des formations mobilisées par les PSH dans le cadre du PRF :</a:t>
            </a:r>
          </a:p>
          <a:p>
            <a:pPr marL="742950" lvl="1" indent="-285750">
              <a:buFont typeface="Arial" panose="020B0604020202020204" pitchFamily="34" charset="0"/>
              <a:buChar char="•"/>
            </a:pPr>
            <a:r>
              <a:rPr lang="fr-FR" sz="1600">
                <a:solidFill>
                  <a:schemeClr val="accent3"/>
                </a:solidFill>
              </a:rPr>
              <a:t>Formation générale, orientation (</a:t>
            </a:r>
            <a:r>
              <a:rPr lang="fr-FR" sz="1600" b="1">
                <a:solidFill>
                  <a:schemeClr val="accent1"/>
                </a:solidFill>
              </a:rPr>
              <a:t>35,12 %</a:t>
            </a:r>
            <a:r>
              <a:rPr lang="fr-FR" sz="1600">
                <a:solidFill>
                  <a:schemeClr val="accent3"/>
                </a:solidFill>
              </a:rPr>
              <a:t>)</a:t>
            </a:r>
          </a:p>
          <a:p>
            <a:pPr marL="742950" lvl="1" indent="-285750">
              <a:buFont typeface="Arial" panose="020B0604020202020204" pitchFamily="34" charset="0"/>
              <a:buChar char="•"/>
            </a:pPr>
            <a:r>
              <a:rPr lang="fr-FR" sz="1600">
                <a:solidFill>
                  <a:schemeClr val="accent3"/>
                </a:solidFill>
              </a:rPr>
              <a:t>Services administratifs, comptables et ressources humaines (</a:t>
            </a:r>
            <a:r>
              <a:rPr lang="fr-FR" sz="1600" b="1">
                <a:solidFill>
                  <a:schemeClr val="accent1"/>
                </a:solidFill>
              </a:rPr>
              <a:t>13,46 %</a:t>
            </a:r>
            <a:r>
              <a:rPr lang="fr-FR" sz="1600">
                <a:solidFill>
                  <a:schemeClr val="accent3"/>
                </a:solidFill>
              </a:rPr>
              <a:t>)</a:t>
            </a:r>
          </a:p>
          <a:p>
            <a:pPr marL="285750" indent="-285750">
              <a:buFont typeface="Arial" panose="020B0604020202020204" pitchFamily="34" charset="0"/>
              <a:buChar char="•"/>
            </a:pPr>
            <a:r>
              <a:rPr lang="fr-FR">
                <a:solidFill>
                  <a:schemeClr val="accent1"/>
                </a:solidFill>
              </a:rPr>
              <a:t>Les </a:t>
            </a:r>
            <a:r>
              <a:rPr lang="fr-FR" b="1">
                <a:solidFill>
                  <a:schemeClr val="accent1"/>
                </a:solidFill>
              </a:rPr>
              <a:t>actions de formation certifiantes </a:t>
            </a:r>
            <a:r>
              <a:rPr lang="fr-FR">
                <a:solidFill>
                  <a:schemeClr val="accent1"/>
                </a:solidFill>
              </a:rPr>
              <a:t>sont les plus plébiscitées</a:t>
            </a:r>
            <a:r>
              <a:rPr lang="fr-FR" sz="1600">
                <a:solidFill>
                  <a:schemeClr val="accent3"/>
                </a:solidFill>
              </a:rPr>
              <a:t> (43,5%) devant les formations visant l’acquisition de compétences clé (30,3 %).</a:t>
            </a:r>
          </a:p>
        </p:txBody>
      </p:sp>
      <p:sp>
        <p:nvSpPr>
          <p:cNvPr id="17" name="ZoneTexte 16">
            <a:extLst>
              <a:ext uri="{FF2B5EF4-FFF2-40B4-BE49-F238E27FC236}">
                <a16:creationId xmlns:a16="http://schemas.microsoft.com/office/drawing/2014/main" id="{14679126-132D-D7AE-A0D4-3F3C6695A182}"/>
              </a:ext>
            </a:extLst>
          </p:cNvPr>
          <p:cNvSpPr txBox="1"/>
          <p:nvPr/>
        </p:nvSpPr>
        <p:spPr>
          <a:xfrm>
            <a:off x="294514" y="3979350"/>
            <a:ext cx="4356067" cy="461665"/>
          </a:xfrm>
          <a:prstGeom prst="rect">
            <a:avLst/>
          </a:prstGeom>
          <a:noFill/>
        </p:spPr>
        <p:txBody>
          <a:bodyPr wrap="square" rtlCol="0">
            <a:spAutoFit/>
          </a:bodyPr>
          <a:lstStyle/>
          <a:p>
            <a:r>
              <a:rPr lang="fr-FR" sz="2400" b="1">
                <a:solidFill>
                  <a:schemeClr val="accent2"/>
                </a:solidFill>
              </a:rPr>
              <a:t>La formation des DEBOE</a:t>
            </a:r>
          </a:p>
        </p:txBody>
      </p:sp>
      <p:sp>
        <p:nvSpPr>
          <p:cNvPr id="18" name="ZoneTexte 17">
            <a:extLst>
              <a:ext uri="{FF2B5EF4-FFF2-40B4-BE49-F238E27FC236}">
                <a16:creationId xmlns:a16="http://schemas.microsoft.com/office/drawing/2014/main" id="{FE1608BF-9DCB-70DA-8C73-B84502411454}"/>
              </a:ext>
            </a:extLst>
          </p:cNvPr>
          <p:cNvSpPr txBox="1"/>
          <p:nvPr/>
        </p:nvSpPr>
        <p:spPr>
          <a:xfrm>
            <a:off x="297899" y="4459496"/>
            <a:ext cx="4785253" cy="1492716"/>
          </a:xfrm>
          <a:prstGeom prst="rect">
            <a:avLst/>
          </a:prstGeom>
          <a:noFill/>
        </p:spPr>
        <p:txBody>
          <a:bodyPr wrap="square" rtlCol="0">
            <a:spAutoFit/>
          </a:bodyPr>
          <a:lstStyle/>
          <a:p>
            <a:pPr marL="285750" indent="-285750" algn="just">
              <a:buFont typeface="Arial" panose="020B0604020202020204" pitchFamily="34" charset="0"/>
              <a:buChar char="•"/>
            </a:pPr>
            <a:r>
              <a:rPr lang="fr-FR" sz="2000">
                <a:solidFill>
                  <a:schemeClr val="accent2"/>
                </a:solidFill>
              </a:rPr>
              <a:t>49%</a:t>
            </a:r>
            <a:r>
              <a:rPr lang="fr-FR" sz="1600">
                <a:solidFill>
                  <a:schemeClr val="accent2"/>
                </a:solidFill>
              </a:rPr>
              <a:t> de </a:t>
            </a:r>
            <a:r>
              <a:rPr lang="fr-FR" b="1">
                <a:solidFill>
                  <a:schemeClr val="accent2"/>
                </a:solidFill>
              </a:rPr>
              <a:t>femmes</a:t>
            </a:r>
            <a:r>
              <a:rPr lang="fr-FR" sz="1600"/>
              <a:t> ;</a:t>
            </a:r>
            <a:r>
              <a:rPr lang="fr-FR" sz="1600">
                <a:solidFill>
                  <a:schemeClr val="accent1"/>
                </a:solidFill>
              </a:rPr>
              <a:t> </a:t>
            </a:r>
            <a:r>
              <a:rPr lang="fr-FR" sz="2000">
                <a:solidFill>
                  <a:schemeClr val="accent2"/>
                </a:solidFill>
              </a:rPr>
              <a:t>35%</a:t>
            </a:r>
            <a:r>
              <a:rPr lang="fr-FR" sz="1600">
                <a:solidFill>
                  <a:schemeClr val="accent1"/>
                </a:solidFill>
              </a:rPr>
              <a:t> </a:t>
            </a:r>
            <a:r>
              <a:rPr lang="fr-FR" sz="1600"/>
              <a:t>de </a:t>
            </a:r>
            <a:r>
              <a:rPr lang="fr-FR" b="1">
                <a:solidFill>
                  <a:schemeClr val="accent2"/>
                </a:solidFill>
              </a:rPr>
              <a:t>50 ans et plus</a:t>
            </a:r>
            <a:r>
              <a:rPr lang="fr-FR" sz="1600">
                <a:solidFill>
                  <a:schemeClr val="accent1"/>
                </a:solidFill>
              </a:rPr>
              <a:t>.</a:t>
            </a:r>
          </a:p>
          <a:p>
            <a:pPr marL="285750" indent="-285750" algn="just">
              <a:spcAft>
                <a:spcPts val="600"/>
              </a:spcAft>
              <a:buFont typeface="Arial" panose="020B0604020202020204" pitchFamily="34" charset="0"/>
              <a:buChar char="•"/>
            </a:pPr>
            <a:r>
              <a:rPr lang="fr-FR" sz="1600"/>
              <a:t>En 2024, </a:t>
            </a:r>
            <a:r>
              <a:rPr lang="fr-FR" sz="2000">
                <a:solidFill>
                  <a:schemeClr val="accent2"/>
                </a:solidFill>
              </a:rPr>
              <a:t>46%</a:t>
            </a:r>
            <a:r>
              <a:rPr lang="fr-FR" sz="1600"/>
              <a:t> des DEBOE formés ont </a:t>
            </a:r>
            <a:r>
              <a:rPr lang="fr-FR" b="1">
                <a:solidFill>
                  <a:schemeClr val="accent2"/>
                </a:solidFill>
              </a:rPr>
              <a:t>accédé à l’emploi</a:t>
            </a:r>
            <a:r>
              <a:rPr lang="fr-FR" b="1">
                <a:solidFill>
                  <a:schemeClr val="accent1"/>
                </a:solidFill>
              </a:rPr>
              <a:t> </a:t>
            </a:r>
            <a:r>
              <a:rPr lang="fr-FR" sz="1600"/>
              <a:t>6 mois après la fin de la formation.</a:t>
            </a:r>
          </a:p>
          <a:p>
            <a:pPr marL="627063" algn="just"/>
            <a:r>
              <a:rPr lang="fr-FR" sz="1400" i="1"/>
              <a:t>C’est 52,8% pour l’ensemble des « publics prioritaires » et 59,6% pour le « tout public »</a:t>
            </a:r>
          </a:p>
        </p:txBody>
      </p:sp>
      <p:sp>
        <p:nvSpPr>
          <p:cNvPr id="20" name="ZoneTexte 19">
            <a:extLst>
              <a:ext uri="{FF2B5EF4-FFF2-40B4-BE49-F238E27FC236}">
                <a16:creationId xmlns:a16="http://schemas.microsoft.com/office/drawing/2014/main" id="{3BB7A415-C6E6-3A1E-0217-617A953CE8B6}"/>
              </a:ext>
            </a:extLst>
          </p:cNvPr>
          <p:cNvSpPr txBox="1"/>
          <p:nvPr/>
        </p:nvSpPr>
        <p:spPr>
          <a:xfrm>
            <a:off x="1229992" y="6030815"/>
            <a:ext cx="3484095" cy="861774"/>
          </a:xfrm>
          <a:prstGeom prst="rect">
            <a:avLst/>
          </a:prstGeom>
          <a:noFill/>
          <a:ln>
            <a:solidFill>
              <a:schemeClr val="accent2"/>
            </a:solidFill>
          </a:ln>
        </p:spPr>
        <p:txBody>
          <a:bodyPr wrap="square">
            <a:spAutoFit/>
          </a:bodyPr>
          <a:lstStyle/>
          <a:p>
            <a:pPr algn="just"/>
            <a:r>
              <a:rPr lang="fr-FR" sz="1600"/>
              <a:t>Parmi les jeunes BOE accompagnés en </a:t>
            </a:r>
            <a:r>
              <a:rPr lang="fr-FR" sz="1600" b="1">
                <a:solidFill>
                  <a:schemeClr val="accent2"/>
                </a:solidFill>
              </a:rPr>
              <a:t>Missions Locales</a:t>
            </a:r>
            <a:r>
              <a:rPr lang="fr-FR" sz="1600"/>
              <a:t>, </a:t>
            </a:r>
            <a:r>
              <a:rPr lang="fr-FR" b="1">
                <a:solidFill>
                  <a:schemeClr val="accent2"/>
                </a:solidFill>
              </a:rPr>
              <a:t>27%</a:t>
            </a:r>
            <a:r>
              <a:rPr lang="fr-FR" sz="1600" b="1">
                <a:solidFill>
                  <a:schemeClr val="accent1"/>
                </a:solidFill>
              </a:rPr>
              <a:t> </a:t>
            </a:r>
            <a:r>
              <a:rPr lang="fr-FR" sz="1600"/>
              <a:t>ont accédé à une formation (1 040 jeunes)</a:t>
            </a:r>
          </a:p>
        </p:txBody>
      </p:sp>
      <p:pic>
        <p:nvPicPr>
          <p:cNvPr id="22" name="Graphique 21">
            <a:extLst>
              <a:ext uri="{FF2B5EF4-FFF2-40B4-BE49-F238E27FC236}">
                <a16:creationId xmlns:a16="http://schemas.microsoft.com/office/drawing/2014/main" id="{4E4A02ED-136C-DC7E-71C1-244D70F409F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16201" y="6114965"/>
            <a:ext cx="622300" cy="622300"/>
          </a:xfrm>
          <a:prstGeom prst="rect">
            <a:avLst/>
          </a:prstGeom>
        </p:spPr>
      </p:pic>
      <p:sp>
        <p:nvSpPr>
          <p:cNvPr id="24" name="ZoneTexte 23">
            <a:extLst>
              <a:ext uri="{FF2B5EF4-FFF2-40B4-BE49-F238E27FC236}">
                <a16:creationId xmlns:a16="http://schemas.microsoft.com/office/drawing/2014/main" id="{BD8A62CD-ECAC-6CF4-6F14-8F6A78B97E5D}"/>
              </a:ext>
            </a:extLst>
          </p:cNvPr>
          <p:cNvSpPr txBox="1"/>
          <p:nvPr/>
        </p:nvSpPr>
        <p:spPr>
          <a:xfrm>
            <a:off x="5083152" y="4002072"/>
            <a:ext cx="5344515" cy="461665"/>
          </a:xfrm>
          <a:prstGeom prst="rect">
            <a:avLst/>
          </a:prstGeom>
          <a:noFill/>
        </p:spPr>
        <p:txBody>
          <a:bodyPr wrap="square" rtlCol="0">
            <a:spAutoFit/>
          </a:bodyPr>
          <a:lstStyle/>
          <a:p>
            <a:r>
              <a:rPr lang="fr-FR" sz="2400" b="1">
                <a:solidFill>
                  <a:schemeClr val="accent4"/>
                </a:solidFill>
              </a:rPr>
              <a:t>Le faible recours à l’alternance des PSH</a:t>
            </a:r>
          </a:p>
        </p:txBody>
      </p:sp>
      <p:sp>
        <p:nvSpPr>
          <p:cNvPr id="27" name="ZoneTexte 26">
            <a:extLst>
              <a:ext uri="{FF2B5EF4-FFF2-40B4-BE49-F238E27FC236}">
                <a16:creationId xmlns:a16="http://schemas.microsoft.com/office/drawing/2014/main" id="{2BC425FE-240B-AE8A-A09B-D9D3D9D51F17}"/>
              </a:ext>
            </a:extLst>
          </p:cNvPr>
          <p:cNvSpPr txBox="1"/>
          <p:nvPr/>
        </p:nvSpPr>
        <p:spPr>
          <a:xfrm>
            <a:off x="5266778" y="4537278"/>
            <a:ext cx="5032579" cy="1169551"/>
          </a:xfrm>
          <a:prstGeom prst="rect">
            <a:avLst/>
          </a:prstGeom>
          <a:noFill/>
        </p:spPr>
        <p:txBody>
          <a:bodyPr wrap="square" rtlCol="0">
            <a:spAutoFit/>
          </a:bodyPr>
          <a:lstStyle/>
          <a:p>
            <a:pPr algn="just"/>
            <a:r>
              <a:rPr lang="fr-FR" sz="1600"/>
              <a:t>63 003 nouveaux contrats d’apprentissage signés en 2023 : </a:t>
            </a:r>
            <a:r>
              <a:rPr lang="fr-FR" b="1">
                <a:solidFill>
                  <a:schemeClr val="accent4"/>
                </a:solidFill>
              </a:rPr>
              <a:t>1 160 </a:t>
            </a:r>
            <a:r>
              <a:rPr lang="fr-FR" sz="1600"/>
              <a:t>au bénéfice de </a:t>
            </a:r>
            <a:r>
              <a:rPr lang="fr-FR" b="1">
                <a:solidFill>
                  <a:schemeClr val="accent4"/>
                </a:solidFill>
              </a:rPr>
              <a:t>PSH</a:t>
            </a:r>
            <a:r>
              <a:rPr lang="fr-FR" sz="1600"/>
              <a:t>, soit </a:t>
            </a:r>
            <a:r>
              <a:rPr lang="fr-FR" sz="2000" b="1">
                <a:solidFill>
                  <a:schemeClr val="accent4"/>
                </a:solidFill>
              </a:rPr>
              <a:t>1,9 % </a:t>
            </a:r>
            <a:r>
              <a:rPr lang="fr-FR" sz="1600"/>
              <a:t>(et </a:t>
            </a:r>
            <a:r>
              <a:rPr lang="fr-FR" b="1">
                <a:solidFill>
                  <a:schemeClr val="accent4"/>
                </a:solidFill>
              </a:rPr>
              <a:t>3,3 % </a:t>
            </a:r>
            <a:r>
              <a:rPr lang="fr-FR" sz="1600"/>
              <a:t>pour les contrats de professionnalisation)</a:t>
            </a:r>
          </a:p>
          <a:p>
            <a:pPr lvl="1" algn="just"/>
            <a:endParaRPr lang="fr-FR" sz="1600"/>
          </a:p>
        </p:txBody>
      </p:sp>
      <p:grpSp>
        <p:nvGrpSpPr>
          <p:cNvPr id="33" name="Groupe 32">
            <a:extLst>
              <a:ext uri="{FF2B5EF4-FFF2-40B4-BE49-F238E27FC236}">
                <a16:creationId xmlns:a16="http://schemas.microsoft.com/office/drawing/2014/main" id="{BADB75EF-8ABE-558A-7F38-AA97C712C767}"/>
              </a:ext>
            </a:extLst>
          </p:cNvPr>
          <p:cNvGrpSpPr/>
          <p:nvPr/>
        </p:nvGrpSpPr>
        <p:grpSpPr>
          <a:xfrm>
            <a:off x="7904456" y="5778800"/>
            <a:ext cx="1638390" cy="1560830"/>
            <a:chOff x="8789510" y="5375327"/>
            <a:chExt cx="1638390" cy="1560830"/>
          </a:xfrm>
        </p:grpSpPr>
        <p:pic>
          <p:nvPicPr>
            <p:cNvPr id="28" name="Image 27" descr="Une image contenant texte, capture d’écran, Police, nombre&#10;&#10;Le contenu généré par l’IA peut être incorrect.">
              <a:extLst>
                <a:ext uri="{FF2B5EF4-FFF2-40B4-BE49-F238E27FC236}">
                  <a16:creationId xmlns:a16="http://schemas.microsoft.com/office/drawing/2014/main" id="{4B65F027-F1C0-184A-ADA5-A6B15B218D60}"/>
                </a:ext>
              </a:extLst>
            </p:cNvPr>
            <p:cNvPicPr>
              <a:picLocks noChangeAspect="1"/>
            </p:cNvPicPr>
            <p:nvPr/>
          </p:nvPicPr>
          <p:blipFill rotWithShape="1">
            <a:blip r:embed="rId7">
              <a:extLst>
                <a:ext uri="{28A0092B-C50C-407E-A947-70E740481C1C}">
                  <a14:useLocalDpi xmlns:a14="http://schemas.microsoft.com/office/drawing/2010/main" val="0"/>
                </a:ext>
              </a:extLst>
            </a:blip>
            <a:srcRect l="12589" t="17766" r="68788"/>
            <a:stretch/>
          </p:blipFill>
          <p:spPr bwMode="auto">
            <a:xfrm>
              <a:off x="8789510" y="5375327"/>
              <a:ext cx="559213" cy="1560830"/>
            </a:xfrm>
            <a:prstGeom prst="rect">
              <a:avLst/>
            </a:prstGeom>
            <a:ln>
              <a:noFill/>
            </a:ln>
            <a:extLst>
              <a:ext uri="{53640926-AAD7-44D8-BBD7-CCE9431645EC}">
                <a14:shadowObscured xmlns:a14="http://schemas.microsoft.com/office/drawing/2010/main"/>
              </a:ext>
            </a:extLst>
          </p:spPr>
        </p:pic>
        <p:pic>
          <p:nvPicPr>
            <p:cNvPr id="29" name="Image 28" descr="Une image contenant texte, capture d’écran, Police, nombre&#10;&#10;Le contenu généré par l’IA peut être incorrect.">
              <a:extLst>
                <a:ext uri="{FF2B5EF4-FFF2-40B4-BE49-F238E27FC236}">
                  <a16:creationId xmlns:a16="http://schemas.microsoft.com/office/drawing/2014/main" id="{FAF52693-7895-918B-A3D9-A7167AD15D37}"/>
                </a:ext>
              </a:extLst>
            </p:cNvPr>
            <p:cNvPicPr>
              <a:picLocks noChangeAspect="1"/>
            </p:cNvPicPr>
            <p:nvPr/>
          </p:nvPicPr>
          <p:blipFill rotWithShape="1">
            <a:blip r:embed="rId7">
              <a:extLst>
                <a:ext uri="{28A0092B-C50C-407E-A947-70E740481C1C}">
                  <a14:useLocalDpi xmlns:a14="http://schemas.microsoft.com/office/drawing/2010/main" val="0"/>
                </a:ext>
              </a:extLst>
            </a:blip>
            <a:srcRect l="48505" t="17766" r="14672"/>
            <a:stretch/>
          </p:blipFill>
          <p:spPr bwMode="auto">
            <a:xfrm>
              <a:off x="9322113" y="5375327"/>
              <a:ext cx="1105787" cy="1560830"/>
            </a:xfrm>
            <a:prstGeom prst="rect">
              <a:avLst/>
            </a:prstGeom>
            <a:ln>
              <a:noFill/>
            </a:ln>
            <a:extLst>
              <a:ext uri="{53640926-AAD7-44D8-BBD7-CCE9431645EC}">
                <a14:shadowObscured xmlns:a14="http://schemas.microsoft.com/office/drawing/2010/main"/>
              </a:ext>
            </a:extLst>
          </p:spPr>
        </p:pic>
      </p:grpSp>
      <p:grpSp>
        <p:nvGrpSpPr>
          <p:cNvPr id="32" name="Groupe 31">
            <a:extLst>
              <a:ext uri="{FF2B5EF4-FFF2-40B4-BE49-F238E27FC236}">
                <a16:creationId xmlns:a16="http://schemas.microsoft.com/office/drawing/2014/main" id="{780878F3-A752-7CE2-DCFD-B48ACCE47F5C}"/>
              </a:ext>
            </a:extLst>
          </p:cNvPr>
          <p:cNvGrpSpPr/>
          <p:nvPr/>
        </p:nvGrpSpPr>
        <p:grpSpPr>
          <a:xfrm>
            <a:off x="5626074" y="5645216"/>
            <a:ext cx="1661992" cy="1655446"/>
            <a:chOff x="5688270" y="5241788"/>
            <a:chExt cx="1661992" cy="1655446"/>
          </a:xfrm>
        </p:grpSpPr>
        <p:pic>
          <p:nvPicPr>
            <p:cNvPr id="30" name="Image 29" descr="Une image contenant texte, capture d’écran, Police, nombre&#10;&#10;Le contenu généré par l’IA peut être incorrect.">
              <a:extLst>
                <a:ext uri="{FF2B5EF4-FFF2-40B4-BE49-F238E27FC236}">
                  <a16:creationId xmlns:a16="http://schemas.microsoft.com/office/drawing/2014/main" id="{B4429A29-A086-C6CE-04BD-7E1BC085D1E9}"/>
                </a:ext>
              </a:extLst>
            </p:cNvPr>
            <p:cNvPicPr>
              <a:picLocks noChangeAspect="1"/>
            </p:cNvPicPr>
            <p:nvPr/>
          </p:nvPicPr>
          <p:blipFill rotWithShape="1">
            <a:blip r:embed="rId8">
              <a:extLst>
                <a:ext uri="{28A0092B-C50C-407E-A947-70E740481C1C}">
                  <a14:useLocalDpi xmlns:a14="http://schemas.microsoft.com/office/drawing/2010/main" val="0"/>
                </a:ext>
              </a:extLst>
            </a:blip>
            <a:srcRect l="15126" t="13709" r="44451"/>
            <a:stretch/>
          </p:blipFill>
          <p:spPr bwMode="auto">
            <a:xfrm>
              <a:off x="5688270" y="5241789"/>
              <a:ext cx="1105787" cy="1655445"/>
            </a:xfrm>
            <a:prstGeom prst="rect">
              <a:avLst/>
            </a:prstGeom>
            <a:ln>
              <a:noFill/>
            </a:ln>
            <a:extLst>
              <a:ext uri="{53640926-AAD7-44D8-BBD7-CCE9431645EC}">
                <a14:shadowObscured xmlns:a14="http://schemas.microsoft.com/office/drawing/2010/main"/>
              </a:ext>
            </a:extLst>
          </p:spPr>
        </p:pic>
        <p:pic>
          <p:nvPicPr>
            <p:cNvPr id="31" name="Image 30" descr="Une image contenant texte, capture d’écran, Police, nombre&#10;&#10;Le contenu généré par l’IA peut être incorrect.">
              <a:extLst>
                <a:ext uri="{FF2B5EF4-FFF2-40B4-BE49-F238E27FC236}">
                  <a16:creationId xmlns:a16="http://schemas.microsoft.com/office/drawing/2014/main" id="{A4444E60-320A-D9DC-84B7-EE6D7A548165}"/>
                </a:ext>
              </a:extLst>
            </p:cNvPr>
            <p:cNvPicPr>
              <a:picLocks noChangeAspect="1"/>
            </p:cNvPicPr>
            <p:nvPr/>
          </p:nvPicPr>
          <p:blipFill rotWithShape="1">
            <a:blip r:embed="rId8">
              <a:extLst>
                <a:ext uri="{28A0092B-C50C-407E-A947-70E740481C1C}">
                  <a14:useLocalDpi xmlns:a14="http://schemas.microsoft.com/office/drawing/2010/main" val="0"/>
                </a:ext>
              </a:extLst>
            </a:blip>
            <a:srcRect l="71343" t="13709" r="8215"/>
            <a:stretch/>
          </p:blipFill>
          <p:spPr bwMode="auto">
            <a:xfrm>
              <a:off x="6791049" y="5241788"/>
              <a:ext cx="559213" cy="1655445"/>
            </a:xfrm>
            <a:prstGeom prst="rect">
              <a:avLst/>
            </a:prstGeom>
            <a:ln>
              <a:noFill/>
            </a:ln>
            <a:extLst>
              <a:ext uri="{53640926-AAD7-44D8-BBD7-CCE9431645EC}">
                <a14:shadowObscured xmlns:a14="http://schemas.microsoft.com/office/drawing/2010/main"/>
              </a:ext>
            </a:extLst>
          </p:spPr>
        </p:pic>
      </p:grpSp>
      <p:sp>
        <p:nvSpPr>
          <p:cNvPr id="34" name="ZoneTexte 33">
            <a:extLst>
              <a:ext uri="{FF2B5EF4-FFF2-40B4-BE49-F238E27FC236}">
                <a16:creationId xmlns:a16="http://schemas.microsoft.com/office/drawing/2014/main" id="{0D0CEB37-1635-1444-B739-8B8BEE07D044}"/>
              </a:ext>
            </a:extLst>
          </p:cNvPr>
          <p:cNvSpPr txBox="1"/>
          <p:nvPr/>
        </p:nvSpPr>
        <p:spPr>
          <a:xfrm>
            <a:off x="5645424" y="5372781"/>
            <a:ext cx="1621555" cy="307777"/>
          </a:xfrm>
          <a:prstGeom prst="rect">
            <a:avLst/>
          </a:prstGeom>
          <a:noFill/>
        </p:spPr>
        <p:txBody>
          <a:bodyPr wrap="square" rtlCol="0">
            <a:spAutoFit/>
          </a:bodyPr>
          <a:lstStyle/>
          <a:p>
            <a:pPr algn="ctr"/>
            <a:r>
              <a:rPr lang="fr-FR" sz="1400"/>
              <a:t>Apprentissage</a:t>
            </a:r>
          </a:p>
        </p:txBody>
      </p:sp>
      <p:sp>
        <p:nvSpPr>
          <p:cNvPr id="35" name="ZoneTexte 34">
            <a:extLst>
              <a:ext uri="{FF2B5EF4-FFF2-40B4-BE49-F238E27FC236}">
                <a16:creationId xmlns:a16="http://schemas.microsoft.com/office/drawing/2014/main" id="{FF75D7A2-3163-01F9-CDE5-2B5189C371D7}"/>
              </a:ext>
            </a:extLst>
          </p:cNvPr>
          <p:cNvSpPr txBox="1"/>
          <p:nvPr/>
        </p:nvSpPr>
        <p:spPr>
          <a:xfrm>
            <a:off x="7781779" y="5385696"/>
            <a:ext cx="1822979" cy="307777"/>
          </a:xfrm>
          <a:prstGeom prst="rect">
            <a:avLst/>
          </a:prstGeom>
          <a:noFill/>
        </p:spPr>
        <p:txBody>
          <a:bodyPr wrap="square" rtlCol="0">
            <a:spAutoFit/>
          </a:bodyPr>
          <a:lstStyle/>
          <a:p>
            <a:pPr algn="ctr"/>
            <a:r>
              <a:rPr lang="fr-FR" sz="1400"/>
              <a:t>Professionnalisation</a:t>
            </a:r>
          </a:p>
        </p:txBody>
      </p:sp>
    </p:spTree>
    <p:extLst>
      <p:ext uri="{BB962C8B-B14F-4D97-AF65-F5344CB8AC3E}">
        <p14:creationId xmlns:p14="http://schemas.microsoft.com/office/powerpoint/2010/main" val="30611163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17"/>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fade">
                                      <p:cBhvr>
                                        <p:cTn id="26" dur="500"/>
                                        <p:tgtEl>
                                          <p:spTgt spid="18"/>
                                        </p:tgtEl>
                                      </p:cBhvr>
                                    </p:animEffect>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0"/>
                                        </p:tgtEl>
                                        <p:attrNameLst>
                                          <p:attrName>style.visibility</p:attrName>
                                        </p:attrNameLst>
                                      </p:cBhvr>
                                      <p:to>
                                        <p:strVal val="visible"/>
                                      </p:to>
                                    </p:set>
                                    <p:anim calcmode="lin" valueType="num">
                                      <p:cBhvr additive="base">
                                        <p:cTn id="31" dur="500" fill="hold"/>
                                        <p:tgtEl>
                                          <p:spTgt spid="20"/>
                                        </p:tgtEl>
                                        <p:attrNameLst>
                                          <p:attrName>ppt_x</p:attrName>
                                        </p:attrNameLst>
                                      </p:cBhvr>
                                      <p:tavLst>
                                        <p:tav tm="0">
                                          <p:val>
                                            <p:strVal val="#ppt_x"/>
                                          </p:val>
                                        </p:tav>
                                        <p:tav tm="100000">
                                          <p:val>
                                            <p:strVal val="#ppt_x"/>
                                          </p:val>
                                        </p:tav>
                                      </p:tavLst>
                                    </p:anim>
                                    <p:anim calcmode="lin" valueType="num">
                                      <p:cBhvr additive="base">
                                        <p:cTn id="32" dur="500" fill="hold"/>
                                        <p:tgtEl>
                                          <p:spTgt spid="20"/>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22"/>
                                        </p:tgtEl>
                                        <p:attrNameLst>
                                          <p:attrName>style.visibility</p:attrName>
                                        </p:attrNameLst>
                                      </p:cBhvr>
                                      <p:to>
                                        <p:strVal val="visible"/>
                                      </p:to>
                                    </p:set>
                                    <p:anim calcmode="lin" valueType="num">
                                      <p:cBhvr additive="base">
                                        <p:cTn id="35" dur="500" fill="hold"/>
                                        <p:tgtEl>
                                          <p:spTgt spid="22"/>
                                        </p:tgtEl>
                                        <p:attrNameLst>
                                          <p:attrName>ppt_x</p:attrName>
                                        </p:attrNameLst>
                                      </p:cBhvr>
                                      <p:tavLst>
                                        <p:tav tm="0">
                                          <p:val>
                                            <p:strVal val="#ppt_x"/>
                                          </p:val>
                                        </p:tav>
                                        <p:tav tm="100000">
                                          <p:val>
                                            <p:strVal val="#ppt_x"/>
                                          </p:val>
                                        </p:tav>
                                      </p:tavLst>
                                    </p:anim>
                                    <p:anim calcmode="lin" valueType="num">
                                      <p:cBhvr additive="base">
                                        <p:cTn id="36"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24"/>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27"/>
                                        </p:tgtEl>
                                        <p:attrNameLst>
                                          <p:attrName>style.visibility</p:attrName>
                                        </p:attrNameLst>
                                      </p:cBhvr>
                                      <p:to>
                                        <p:strVal val="visible"/>
                                      </p:to>
                                    </p:set>
                                    <p:animEffect transition="in" filter="fade">
                                      <p:cBhvr>
                                        <p:cTn id="45" dur="500"/>
                                        <p:tgtEl>
                                          <p:spTgt spid="27"/>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34"/>
                                        </p:tgtEl>
                                        <p:attrNameLst>
                                          <p:attrName>style.visibility</p:attrName>
                                        </p:attrNameLst>
                                      </p:cBhvr>
                                      <p:to>
                                        <p:strVal val="visible"/>
                                      </p:to>
                                    </p:set>
                                    <p:animEffect transition="in" filter="fade">
                                      <p:cBhvr>
                                        <p:cTn id="50" dur="500"/>
                                        <p:tgtEl>
                                          <p:spTgt spid="34"/>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35"/>
                                        </p:tgtEl>
                                        <p:attrNameLst>
                                          <p:attrName>style.visibility</p:attrName>
                                        </p:attrNameLst>
                                      </p:cBhvr>
                                      <p:to>
                                        <p:strVal val="visible"/>
                                      </p:to>
                                    </p:set>
                                    <p:animEffect transition="in" filter="fade">
                                      <p:cBhvr>
                                        <p:cTn id="53" dur="500"/>
                                        <p:tgtEl>
                                          <p:spTgt spid="35"/>
                                        </p:tgtEl>
                                      </p:cBhvr>
                                    </p:animEffect>
                                  </p:childTnLst>
                                </p:cTn>
                              </p:par>
                              <p:par>
                                <p:cTn id="54" presetID="10" presetClass="entr" presetSubtype="0" fill="hold" nodeType="withEffect">
                                  <p:stCondLst>
                                    <p:cond delay="0"/>
                                  </p:stCondLst>
                                  <p:childTnLst>
                                    <p:set>
                                      <p:cBhvr>
                                        <p:cTn id="55" dur="1" fill="hold">
                                          <p:stCondLst>
                                            <p:cond delay="0"/>
                                          </p:stCondLst>
                                        </p:cTn>
                                        <p:tgtEl>
                                          <p:spTgt spid="32"/>
                                        </p:tgtEl>
                                        <p:attrNameLst>
                                          <p:attrName>style.visibility</p:attrName>
                                        </p:attrNameLst>
                                      </p:cBhvr>
                                      <p:to>
                                        <p:strVal val="visible"/>
                                      </p:to>
                                    </p:set>
                                    <p:animEffect transition="in" filter="fade">
                                      <p:cBhvr>
                                        <p:cTn id="56" dur="500"/>
                                        <p:tgtEl>
                                          <p:spTgt spid="32"/>
                                        </p:tgtEl>
                                      </p:cBhvr>
                                    </p:animEffect>
                                  </p:childTnLst>
                                </p:cTn>
                              </p:par>
                              <p:par>
                                <p:cTn id="57" presetID="10" presetClass="entr" presetSubtype="0" fill="hold" nodeType="withEffect">
                                  <p:stCondLst>
                                    <p:cond delay="0"/>
                                  </p:stCondLst>
                                  <p:childTnLst>
                                    <p:set>
                                      <p:cBhvr>
                                        <p:cTn id="58" dur="1" fill="hold">
                                          <p:stCondLst>
                                            <p:cond delay="0"/>
                                          </p:stCondLst>
                                        </p:cTn>
                                        <p:tgtEl>
                                          <p:spTgt spid="33"/>
                                        </p:tgtEl>
                                        <p:attrNameLst>
                                          <p:attrName>style.visibility</p:attrName>
                                        </p:attrNameLst>
                                      </p:cBhvr>
                                      <p:to>
                                        <p:strVal val="visible"/>
                                      </p:to>
                                    </p:set>
                                    <p:animEffect transition="in" filter="fade">
                                      <p:cBhvr>
                                        <p:cTn id="59"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animBg="1"/>
      <p:bldP spid="16" grpId="0"/>
      <p:bldP spid="17" grpId="0"/>
      <p:bldP spid="18" grpId="0"/>
      <p:bldP spid="20" grpId="0" animBg="1"/>
      <p:bldP spid="24" grpId="0"/>
      <p:bldP spid="27" grpId="0"/>
      <p:bldP spid="34" grpId="0"/>
      <p:bldP spid="3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04558B-AEB1-D878-F758-8C4AF01B49FF}"/>
            </a:ext>
          </a:extLst>
        </p:cNvPr>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9F19AB04-DE0D-2C95-5878-E088C9D7D582}"/>
              </a:ext>
            </a:extLst>
          </p:cNvPr>
          <p:cNvSpPr>
            <a:spLocks noGrp="1"/>
          </p:cNvSpPr>
          <p:nvPr>
            <p:ph type="body" sz="quarter" idx="10"/>
          </p:nvPr>
        </p:nvSpPr>
        <p:spPr/>
        <p:txBody>
          <a:bodyPr/>
          <a:lstStyle/>
          <a:p>
            <a:r>
              <a:rPr lang="fr-FR"/>
              <a:t>Les données Emploi - Formation </a:t>
            </a:r>
          </a:p>
          <a:p>
            <a:r>
              <a:rPr lang="fr-FR" sz="3200" b="1">
                <a:solidFill>
                  <a:schemeClr val="accent1">
                    <a:lumMod val="50000"/>
                  </a:schemeClr>
                </a:solidFill>
              </a:rPr>
              <a:t>Les entreprises adaptées en Hauts-de-France</a:t>
            </a:r>
          </a:p>
        </p:txBody>
      </p:sp>
      <p:sp>
        <p:nvSpPr>
          <p:cNvPr id="3" name="Espace réservé du numéro de diapositive 2">
            <a:extLst>
              <a:ext uri="{FF2B5EF4-FFF2-40B4-BE49-F238E27FC236}">
                <a16:creationId xmlns:a16="http://schemas.microsoft.com/office/drawing/2014/main" id="{968A2E8E-E069-1F11-71F3-4EBAEE83B548}"/>
              </a:ext>
            </a:extLst>
          </p:cNvPr>
          <p:cNvSpPr>
            <a:spLocks noGrp="1"/>
          </p:cNvSpPr>
          <p:nvPr>
            <p:ph type="sldNum" sz="quarter" idx="4"/>
          </p:nvPr>
        </p:nvSpPr>
        <p:spPr>
          <a:xfrm>
            <a:off x="8829120" y="7007057"/>
            <a:ext cx="418164" cy="401638"/>
          </a:xfrm>
        </p:spPr>
        <p:txBody>
          <a:bodyPr/>
          <a:lstStyle/>
          <a:p>
            <a:fld id="{FFE9600D-D970-3D40-B4FB-C6249E901464}" type="slidenum">
              <a:rPr lang="fr-FR" smtClean="0"/>
              <a:pPr/>
              <a:t>19</a:t>
            </a:fld>
            <a:endParaRPr lang="fr-FR"/>
          </a:p>
        </p:txBody>
      </p:sp>
      <p:pic>
        <p:nvPicPr>
          <p:cNvPr id="6" name="Graphique 5">
            <a:extLst>
              <a:ext uri="{FF2B5EF4-FFF2-40B4-BE49-F238E27FC236}">
                <a16:creationId xmlns:a16="http://schemas.microsoft.com/office/drawing/2014/main" id="{DE6C7607-51B9-2A1D-6F9E-5FCA2992703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47792" y="508198"/>
            <a:ext cx="783603" cy="783603"/>
          </a:xfrm>
          <a:prstGeom prst="rect">
            <a:avLst/>
          </a:prstGeom>
        </p:spPr>
      </p:pic>
      <p:sp>
        <p:nvSpPr>
          <p:cNvPr id="10" name="Rectangle 1">
            <a:extLst>
              <a:ext uri="{FF2B5EF4-FFF2-40B4-BE49-F238E27FC236}">
                <a16:creationId xmlns:a16="http://schemas.microsoft.com/office/drawing/2014/main" id="{4E8C41F0-7189-99FB-DD6F-0D56B6084702}"/>
              </a:ext>
            </a:extLst>
          </p:cNvPr>
          <p:cNvSpPr>
            <a:spLocks noChangeArrowheads="1"/>
          </p:cNvSpPr>
          <p:nvPr/>
        </p:nvSpPr>
        <p:spPr bwMode="auto">
          <a:xfrm>
            <a:off x="5536521" y="2206471"/>
            <a:ext cx="1661272"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fr-FR" altLang="fr-FR">
                <a:latin typeface="Corbel "/>
                <a:ea typeface="Aptos" panose="020B0004020202020204" pitchFamily="34" charset="0"/>
                <a:cs typeface="Arial" panose="020B0604020202020204" pitchFamily="34" charset="0"/>
              </a:rPr>
              <a:t>83</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fr-FR" altLang="fr-FR">
                <a:latin typeface="Corbel "/>
                <a:ea typeface="Aptos" panose="020B0004020202020204" pitchFamily="34" charset="0"/>
                <a:cs typeface="Arial" panose="020B0604020202020204" pitchFamily="34" charset="0"/>
              </a:rPr>
              <a:t>125</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fr-FR" altLang="fr-FR">
                <a:latin typeface="Corbel "/>
                <a:ea typeface="Aptos" panose="020B0004020202020204" pitchFamily="34" charset="0"/>
                <a:cs typeface="Arial" panose="020B0604020202020204" pitchFamily="34" charset="0"/>
              </a:rPr>
              <a:t>294</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fr-FR" altLang="fr-FR">
                <a:latin typeface="Corbel "/>
                <a:ea typeface="Aptos" panose="020B0004020202020204" pitchFamily="34" charset="0"/>
                <a:cs typeface="Arial" panose="020B0604020202020204" pitchFamily="34" charset="0"/>
              </a:rPr>
              <a:t>450</a:t>
            </a:r>
          </a:p>
        </p:txBody>
      </p:sp>
      <p:sp>
        <p:nvSpPr>
          <p:cNvPr id="12" name="Rectangle 11">
            <a:extLst>
              <a:ext uri="{FF2B5EF4-FFF2-40B4-BE49-F238E27FC236}">
                <a16:creationId xmlns:a16="http://schemas.microsoft.com/office/drawing/2014/main" id="{C5FF2345-331B-F392-63FF-A5FE8B39E8E2}"/>
              </a:ext>
            </a:extLst>
          </p:cNvPr>
          <p:cNvSpPr/>
          <p:nvPr/>
        </p:nvSpPr>
        <p:spPr>
          <a:xfrm>
            <a:off x="5495575" y="2287905"/>
            <a:ext cx="1170663" cy="292436"/>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Rectangle 1">
            <a:extLst>
              <a:ext uri="{FF2B5EF4-FFF2-40B4-BE49-F238E27FC236}">
                <a16:creationId xmlns:a16="http://schemas.microsoft.com/office/drawing/2014/main" id="{99EF97C4-CDA5-DAFE-A793-1191EA1C9688}"/>
              </a:ext>
            </a:extLst>
          </p:cNvPr>
          <p:cNvSpPr>
            <a:spLocks noChangeArrowheads="1"/>
          </p:cNvSpPr>
          <p:nvPr/>
        </p:nvSpPr>
        <p:spPr bwMode="auto">
          <a:xfrm>
            <a:off x="434376" y="3999789"/>
            <a:ext cx="5614529" cy="32932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p>
            <a:pPr marL="171450" indent="-171450" algn="just">
              <a:buFont typeface="Arial" panose="020B0604020202020204" pitchFamily="34" charset="0"/>
              <a:buChar char="•"/>
            </a:pPr>
            <a:r>
              <a:rPr lang="fr-FR" sz="1600" kern="100">
                <a:latin typeface="Corbel "/>
                <a:cs typeface="Arial" panose="020B0604020202020204" pitchFamily="34" charset="0"/>
              </a:rPr>
              <a:t>5 700 salariés, dont </a:t>
            </a:r>
            <a:r>
              <a:rPr lang="fr-FR" sz="2000" b="1" kern="100">
                <a:solidFill>
                  <a:schemeClr val="bg2"/>
                </a:solidFill>
                <a:latin typeface="Corbel "/>
                <a:cs typeface="Arial" panose="020B0604020202020204" pitchFamily="34" charset="0"/>
              </a:rPr>
              <a:t>4 500 </a:t>
            </a:r>
            <a:r>
              <a:rPr lang="fr-FR" kern="100">
                <a:solidFill>
                  <a:schemeClr val="bg2"/>
                </a:solidFill>
                <a:latin typeface="Corbel "/>
                <a:cs typeface="Arial" panose="020B0604020202020204" pitchFamily="34" charset="0"/>
              </a:rPr>
              <a:t>en situation de handicap</a:t>
            </a:r>
            <a:r>
              <a:rPr lang="fr-FR" sz="1600" kern="100">
                <a:latin typeface="Corbel "/>
                <a:cs typeface="Arial" panose="020B0604020202020204" pitchFamily="34" charset="0"/>
              </a:rPr>
              <a:t>, soit près de </a:t>
            </a:r>
            <a:r>
              <a:rPr lang="fr-FR" b="1" kern="100">
                <a:solidFill>
                  <a:schemeClr val="bg2"/>
                </a:solidFill>
                <a:latin typeface="Corbel "/>
                <a:cs typeface="Arial" panose="020B0604020202020204" pitchFamily="34" charset="0"/>
              </a:rPr>
              <a:t>80%</a:t>
            </a:r>
            <a:r>
              <a:rPr lang="fr-FR" sz="1600" b="1" kern="100">
                <a:latin typeface="Corbel "/>
                <a:cs typeface="Arial" panose="020B0604020202020204" pitchFamily="34" charset="0"/>
              </a:rPr>
              <a:t> </a:t>
            </a:r>
            <a:r>
              <a:rPr lang="fr-FR" sz="1600" kern="100">
                <a:latin typeface="Corbel "/>
                <a:cs typeface="Arial" panose="020B0604020202020204" pitchFamily="34" charset="0"/>
              </a:rPr>
              <a:t>de l’ensemble des salariés. </a:t>
            </a:r>
          </a:p>
          <a:p>
            <a:pPr marL="171450" indent="-171450" algn="just">
              <a:buFont typeface="Arial" panose="020B0604020202020204" pitchFamily="34" charset="0"/>
              <a:buChar char="•"/>
            </a:pPr>
            <a:r>
              <a:rPr lang="fr-FR" sz="1600" kern="100">
                <a:latin typeface="Corbel "/>
                <a:cs typeface="Arial" panose="020B0604020202020204" pitchFamily="34" charset="0"/>
              </a:rPr>
              <a:t>Parmi les secteurs d’activité les plus représentés :</a:t>
            </a:r>
          </a:p>
          <a:p>
            <a:pPr marL="952500" lvl="0" indent="-342900" algn="just">
              <a:buFont typeface="+mj-lt"/>
              <a:buAutoNum type="arabicPeriod"/>
            </a:pPr>
            <a:r>
              <a:rPr lang="fr-FR" kern="100">
                <a:solidFill>
                  <a:schemeClr val="bg2"/>
                </a:solidFill>
                <a:latin typeface="Corbel "/>
                <a:cs typeface="Arial" panose="020B0604020202020204" pitchFamily="34" charset="0"/>
              </a:rPr>
              <a:t>Agriculture, environnement, espaces verts </a:t>
            </a:r>
            <a:r>
              <a:rPr lang="fr-FR" sz="1600" kern="100">
                <a:latin typeface="Corbel "/>
                <a:cs typeface="Arial" panose="020B0604020202020204" pitchFamily="34" charset="0"/>
              </a:rPr>
              <a:t>(46 entreprises )</a:t>
            </a:r>
          </a:p>
          <a:p>
            <a:pPr marL="952500" lvl="0" indent="-342900" algn="just">
              <a:buFont typeface="+mj-lt"/>
              <a:buAutoNum type="arabicPeriod"/>
            </a:pPr>
            <a:r>
              <a:rPr lang="fr-FR" kern="100">
                <a:solidFill>
                  <a:schemeClr val="bg2"/>
                </a:solidFill>
                <a:latin typeface="Corbel "/>
                <a:cs typeface="Arial" panose="020B0604020202020204" pitchFamily="34" charset="0"/>
              </a:rPr>
              <a:t>Transport, logistique, conditionnement </a:t>
            </a:r>
            <a:r>
              <a:rPr lang="fr-FR" sz="1600" kern="100">
                <a:latin typeface="Corbel "/>
                <a:cs typeface="Arial" panose="020B0604020202020204" pitchFamily="34" charset="0"/>
              </a:rPr>
              <a:t>(44 entreprises)</a:t>
            </a:r>
          </a:p>
          <a:p>
            <a:pPr marL="952500" lvl="0" indent="-342900" algn="just">
              <a:spcAft>
                <a:spcPts val="800"/>
              </a:spcAft>
              <a:buFont typeface="+mj-lt"/>
              <a:buAutoNum type="arabicPeriod"/>
            </a:pPr>
            <a:r>
              <a:rPr lang="fr-FR" kern="100">
                <a:solidFill>
                  <a:schemeClr val="bg2"/>
                </a:solidFill>
                <a:latin typeface="Corbel "/>
                <a:cs typeface="Arial" panose="020B0604020202020204" pitchFamily="34" charset="0"/>
              </a:rPr>
              <a:t>Nettoyage et hygiène des locaux </a:t>
            </a:r>
            <a:r>
              <a:rPr lang="fr-FR" sz="1600" kern="100">
                <a:latin typeface="Corbel "/>
                <a:cs typeface="Arial" panose="020B0604020202020204" pitchFamily="34" charset="0"/>
              </a:rPr>
              <a:t>(33 entreprises)</a:t>
            </a:r>
          </a:p>
          <a:p>
            <a:pPr>
              <a:spcAft>
                <a:spcPts val="800"/>
              </a:spcAft>
              <a:buNone/>
            </a:pPr>
            <a:r>
              <a:rPr lang="fr-FR" sz="1600" kern="100">
                <a:latin typeface="Corbel "/>
                <a:cs typeface="Arial" panose="020B0604020202020204" pitchFamily="34" charset="0"/>
              </a:rPr>
              <a:t>Près de </a:t>
            </a:r>
            <a:r>
              <a:rPr lang="fr-FR" sz="1600" u="sng" kern="100">
                <a:latin typeface="Corbel "/>
                <a:cs typeface="Arial" panose="020B0604020202020204" pitchFamily="34" charset="0"/>
              </a:rPr>
              <a:t>la moitié </a:t>
            </a:r>
            <a:r>
              <a:rPr lang="fr-FR" sz="1600" kern="100">
                <a:latin typeface="Corbel "/>
                <a:cs typeface="Arial" panose="020B0604020202020204" pitchFamily="34" charset="0"/>
              </a:rPr>
              <a:t>sont situées dans le Nord. </a:t>
            </a:r>
          </a:p>
          <a:p>
            <a:pPr>
              <a:spcAft>
                <a:spcPts val="800"/>
              </a:spcAft>
              <a:buNone/>
            </a:pPr>
            <a:r>
              <a:rPr lang="fr-FR" sz="1600" kern="100">
                <a:latin typeface="Corbel "/>
                <a:cs typeface="Arial" panose="020B0604020202020204" pitchFamily="34" charset="0"/>
              </a:rPr>
              <a:t>Près de la moitié ont eu recours au CDD Tremplin en 2022. </a:t>
            </a:r>
          </a:p>
          <a:p>
            <a:pPr>
              <a:spcAft>
                <a:spcPts val="800"/>
              </a:spcAft>
              <a:buNone/>
            </a:pPr>
            <a:endParaRPr lang="fr-FR" sz="1600" kern="100">
              <a:latin typeface="Corbel "/>
              <a:ea typeface="Aptos" panose="020B0004020202020204" pitchFamily="34" charset="0"/>
              <a:cs typeface="Arial" panose="020B0604020202020204" pitchFamily="34" charset="0"/>
            </a:endParaRPr>
          </a:p>
        </p:txBody>
      </p:sp>
      <p:sp>
        <p:nvSpPr>
          <p:cNvPr id="14" name="ZoneTexte 13">
            <a:extLst>
              <a:ext uri="{FF2B5EF4-FFF2-40B4-BE49-F238E27FC236}">
                <a16:creationId xmlns:a16="http://schemas.microsoft.com/office/drawing/2014/main" id="{B8AF63E0-91CB-1B9C-DE9B-C79267F43635}"/>
              </a:ext>
            </a:extLst>
          </p:cNvPr>
          <p:cNvSpPr txBox="1"/>
          <p:nvPr/>
        </p:nvSpPr>
        <p:spPr>
          <a:xfrm>
            <a:off x="6666238" y="2287905"/>
            <a:ext cx="3452058" cy="338554"/>
          </a:xfrm>
          <a:prstGeom prst="rect">
            <a:avLst/>
          </a:prstGeom>
          <a:noFill/>
        </p:spPr>
        <p:txBody>
          <a:bodyPr wrap="square" rtlCol="0">
            <a:spAutoFit/>
          </a:bodyPr>
          <a:lstStyle/>
          <a:p>
            <a:pPr marL="342900" indent="-342900">
              <a:buBlip>
                <a:blip r:embed="rId5">
                  <a:extLst>
                    <a:ext uri="{96DAC541-7B7A-43D3-8B79-37D633B846F1}">
                      <asvg:svgBlip xmlns:asvg="http://schemas.microsoft.com/office/drawing/2016/SVG/main" r:embed="rId6"/>
                    </a:ext>
                  </a:extLst>
                </a:blip>
              </a:buBlip>
            </a:pPr>
            <a:r>
              <a:rPr lang="fr-FR" sz="1600" i="1"/>
              <a:t>Pour un total de 101 établissements</a:t>
            </a:r>
          </a:p>
        </p:txBody>
      </p:sp>
      <p:pic>
        <p:nvPicPr>
          <p:cNvPr id="15" name="Espace réservé d’image 9" descr="Une image contenant carte, texte, atlas&#10;&#10;Le contenu généré par l’IA peut être incorrect.">
            <a:extLst>
              <a:ext uri="{FF2B5EF4-FFF2-40B4-BE49-F238E27FC236}">
                <a16:creationId xmlns:a16="http://schemas.microsoft.com/office/drawing/2014/main" id="{24F61BBD-0331-43B8-3CCE-9AD0E54F2FBD}"/>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p:blipFill>
        <p:spPr>
          <a:xfrm>
            <a:off x="6420444" y="3542025"/>
            <a:ext cx="3665851" cy="3665851"/>
          </a:xfrm>
          <a:prstGeom prst="rect">
            <a:avLst/>
          </a:prstGeom>
        </p:spPr>
      </p:pic>
      <p:grpSp>
        <p:nvGrpSpPr>
          <p:cNvPr id="16" name="Graphique 79">
            <a:extLst>
              <a:ext uri="{FF2B5EF4-FFF2-40B4-BE49-F238E27FC236}">
                <a16:creationId xmlns:a16="http://schemas.microsoft.com/office/drawing/2014/main" id="{789B3A4F-11C1-2E4F-F71C-DC48C629B32D}"/>
              </a:ext>
            </a:extLst>
          </p:cNvPr>
          <p:cNvGrpSpPr/>
          <p:nvPr/>
        </p:nvGrpSpPr>
        <p:grpSpPr>
          <a:xfrm>
            <a:off x="434376" y="3122130"/>
            <a:ext cx="532796" cy="607724"/>
            <a:chOff x="3090432" y="5032180"/>
            <a:chExt cx="532796" cy="607724"/>
          </a:xfrm>
          <a:solidFill>
            <a:schemeClr val="bg2"/>
          </a:solidFill>
        </p:grpSpPr>
        <p:sp>
          <p:nvSpPr>
            <p:cNvPr id="17" name="Forme libre 264">
              <a:extLst>
                <a:ext uri="{FF2B5EF4-FFF2-40B4-BE49-F238E27FC236}">
                  <a16:creationId xmlns:a16="http://schemas.microsoft.com/office/drawing/2014/main" id="{0D64D8F4-4720-8679-EC3D-E9F92C837764}"/>
                </a:ext>
              </a:extLst>
            </p:cNvPr>
            <p:cNvSpPr/>
            <p:nvPr/>
          </p:nvSpPr>
          <p:spPr>
            <a:xfrm>
              <a:off x="3090432" y="5032180"/>
              <a:ext cx="532796" cy="607724"/>
            </a:xfrm>
            <a:custGeom>
              <a:avLst/>
              <a:gdLst>
                <a:gd name="connsiteX0" fmla="*/ 510188 w 532796"/>
                <a:gd name="connsiteY0" fmla="*/ 436098 h 607724"/>
                <a:gd name="connsiteX1" fmla="*/ 528007 w 532796"/>
                <a:gd name="connsiteY1" fmla="*/ 361071 h 607724"/>
                <a:gd name="connsiteX2" fmla="*/ 529883 w 532796"/>
                <a:gd name="connsiteY2" fmla="*/ 205388 h 607724"/>
                <a:gd name="connsiteX3" fmla="*/ 520505 w 532796"/>
                <a:gd name="connsiteY3" fmla="*/ 74090 h 607724"/>
                <a:gd name="connsiteX4" fmla="*/ 477364 w 532796"/>
                <a:gd name="connsiteY4" fmla="*/ 8441 h 607724"/>
                <a:gd name="connsiteX5" fmla="*/ 424844 w 532796"/>
                <a:gd name="connsiteY5" fmla="*/ 0 h 607724"/>
                <a:gd name="connsiteX6" fmla="*/ 116293 w 532796"/>
                <a:gd name="connsiteY6" fmla="*/ 0 h 607724"/>
                <a:gd name="connsiteX7" fmla="*/ 25322 w 532796"/>
                <a:gd name="connsiteY7" fmla="*/ 25322 h 607724"/>
                <a:gd name="connsiteX8" fmla="*/ 0 w 532796"/>
                <a:gd name="connsiteY8" fmla="*/ 110666 h 607724"/>
                <a:gd name="connsiteX9" fmla="*/ 938 w 532796"/>
                <a:gd name="connsiteY9" fmla="*/ 113479 h 607724"/>
                <a:gd name="connsiteX10" fmla="*/ 938 w 532796"/>
                <a:gd name="connsiteY10" fmla="*/ 135050 h 607724"/>
                <a:gd name="connsiteX11" fmla="*/ 5627 w 532796"/>
                <a:gd name="connsiteY11" fmla="*/ 392958 h 607724"/>
                <a:gd name="connsiteX12" fmla="*/ 73152 w 532796"/>
                <a:gd name="connsiteY12" fmla="*/ 465172 h 607724"/>
                <a:gd name="connsiteX13" fmla="*/ 189445 w 532796"/>
                <a:gd name="connsiteY13" fmla="*/ 472674 h 607724"/>
                <a:gd name="connsiteX14" fmla="*/ 259783 w 532796"/>
                <a:gd name="connsiteY14" fmla="*/ 604911 h 607724"/>
                <a:gd name="connsiteX15" fmla="*/ 264473 w 532796"/>
                <a:gd name="connsiteY15" fmla="*/ 607724 h 607724"/>
                <a:gd name="connsiteX16" fmla="*/ 264473 w 532796"/>
                <a:gd name="connsiteY16" fmla="*/ 607724 h 607724"/>
                <a:gd name="connsiteX17" fmla="*/ 269162 w 532796"/>
                <a:gd name="connsiteY17" fmla="*/ 604911 h 607724"/>
                <a:gd name="connsiteX18" fmla="*/ 301986 w 532796"/>
                <a:gd name="connsiteY18" fmla="*/ 535510 h 607724"/>
                <a:gd name="connsiteX19" fmla="*/ 333873 w 532796"/>
                <a:gd name="connsiteY19" fmla="*/ 467985 h 607724"/>
                <a:gd name="connsiteX20" fmla="*/ 422969 w 532796"/>
                <a:gd name="connsiteY20" fmla="*/ 467047 h 607724"/>
                <a:gd name="connsiteX21" fmla="*/ 510188 w 532796"/>
                <a:gd name="connsiteY21" fmla="*/ 436098 h 607724"/>
                <a:gd name="connsiteX22" fmla="*/ 479239 w 532796"/>
                <a:gd name="connsiteY22" fmla="*/ 53457 h 607724"/>
                <a:gd name="connsiteX23" fmla="*/ 482991 w 532796"/>
                <a:gd name="connsiteY23" fmla="*/ 45017 h 607724"/>
                <a:gd name="connsiteX24" fmla="*/ 488618 w 532796"/>
                <a:gd name="connsiteY24" fmla="*/ 30011 h 607724"/>
                <a:gd name="connsiteX25" fmla="*/ 490494 w 532796"/>
                <a:gd name="connsiteY25" fmla="*/ 32825 h 607724"/>
                <a:gd name="connsiteX26" fmla="*/ 481115 w 532796"/>
                <a:gd name="connsiteY26" fmla="*/ 56271 h 607724"/>
                <a:gd name="connsiteX27" fmla="*/ 479239 w 532796"/>
                <a:gd name="connsiteY27" fmla="*/ 53457 h 607724"/>
                <a:gd name="connsiteX28" fmla="*/ 494245 w 532796"/>
                <a:gd name="connsiteY28" fmla="*/ 36576 h 607724"/>
                <a:gd name="connsiteX29" fmla="*/ 497996 w 532796"/>
                <a:gd name="connsiteY29" fmla="*/ 43141 h 607724"/>
                <a:gd name="connsiteX30" fmla="*/ 489556 w 532796"/>
                <a:gd name="connsiteY30" fmla="*/ 60960 h 607724"/>
                <a:gd name="connsiteX31" fmla="*/ 486742 w 532796"/>
                <a:gd name="connsiteY31" fmla="*/ 58146 h 607724"/>
                <a:gd name="connsiteX32" fmla="*/ 485804 w 532796"/>
                <a:gd name="connsiteY32" fmla="*/ 57209 h 607724"/>
                <a:gd name="connsiteX33" fmla="*/ 494245 w 532796"/>
                <a:gd name="connsiteY33" fmla="*/ 36576 h 607724"/>
                <a:gd name="connsiteX34" fmla="*/ 501748 w 532796"/>
                <a:gd name="connsiteY34" fmla="*/ 48768 h 607724"/>
                <a:gd name="connsiteX35" fmla="*/ 503623 w 532796"/>
                <a:gd name="connsiteY35" fmla="*/ 52519 h 607724"/>
                <a:gd name="connsiteX36" fmla="*/ 497058 w 532796"/>
                <a:gd name="connsiteY36" fmla="*/ 66587 h 607724"/>
                <a:gd name="connsiteX37" fmla="*/ 494245 w 532796"/>
                <a:gd name="connsiteY37" fmla="*/ 63774 h 607724"/>
                <a:gd name="connsiteX38" fmla="*/ 501748 w 532796"/>
                <a:gd name="connsiteY38" fmla="*/ 48768 h 607724"/>
                <a:gd name="connsiteX39" fmla="*/ 507375 w 532796"/>
                <a:gd name="connsiteY39" fmla="*/ 62836 h 607724"/>
                <a:gd name="connsiteX40" fmla="*/ 502686 w 532796"/>
                <a:gd name="connsiteY40" fmla="*/ 73152 h 607724"/>
                <a:gd name="connsiteX41" fmla="*/ 500810 w 532796"/>
                <a:gd name="connsiteY41" fmla="*/ 71276 h 607724"/>
                <a:gd name="connsiteX42" fmla="*/ 505499 w 532796"/>
                <a:gd name="connsiteY42" fmla="*/ 59084 h 607724"/>
                <a:gd name="connsiteX43" fmla="*/ 507375 w 532796"/>
                <a:gd name="connsiteY43" fmla="*/ 62836 h 607724"/>
                <a:gd name="connsiteX44" fmla="*/ 509250 w 532796"/>
                <a:gd name="connsiteY44" fmla="*/ 69401 h 607724"/>
                <a:gd name="connsiteX45" fmla="*/ 511126 w 532796"/>
                <a:gd name="connsiteY45" fmla="*/ 75028 h 607724"/>
                <a:gd name="connsiteX46" fmla="*/ 508313 w 532796"/>
                <a:gd name="connsiteY46" fmla="*/ 80655 h 607724"/>
                <a:gd name="connsiteX47" fmla="*/ 505499 w 532796"/>
                <a:gd name="connsiteY47" fmla="*/ 76903 h 607724"/>
                <a:gd name="connsiteX48" fmla="*/ 509250 w 532796"/>
                <a:gd name="connsiteY48" fmla="*/ 69401 h 607724"/>
                <a:gd name="connsiteX49" fmla="*/ 515815 w 532796"/>
                <a:gd name="connsiteY49" fmla="*/ 94722 h 607724"/>
                <a:gd name="connsiteX50" fmla="*/ 514878 w 532796"/>
                <a:gd name="connsiteY50" fmla="*/ 93785 h 607724"/>
                <a:gd name="connsiteX51" fmla="*/ 514878 w 532796"/>
                <a:gd name="connsiteY51" fmla="*/ 92847 h 607724"/>
                <a:gd name="connsiteX52" fmla="*/ 515815 w 532796"/>
                <a:gd name="connsiteY52" fmla="*/ 94722 h 607724"/>
                <a:gd name="connsiteX53" fmla="*/ 513002 w 532796"/>
                <a:gd name="connsiteY53" fmla="*/ 82530 h 607724"/>
                <a:gd name="connsiteX54" fmla="*/ 513940 w 532796"/>
                <a:gd name="connsiteY54" fmla="*/ 86282 h 607724"/>
                <a:gd name="connsiteX55" fmla="*/ 513002 w 532796"/>
                <a:gd name="connsiteY55" fmla="*/ 89095 h 607724"/>
                <a:gd name="connsiteX56" fmla="*/ 511126 w 532796"/>
                <a:gd name="connsiteY56" fmla="*/ 86282 h 607724"/>
                <a:gd name="connsiteX57" fmla="*/ 513002 w 532796"/>
                <a:gd name="connsiteY57" fmla="*/ 82530 h 607724"/>
                <a:gd name="connsiteX58" fmla="*/ 484866 w 532796"/>
                <a:gd name="connsiteY58" fmla="*/ 25322 h 607724"/>
                <a:gd name="connsiteX59" fmla="*/ 478302 w 532796"/>
                <a:gd name="connsiteY59" fmla="*/ 43141 h 607724"/>
                <a:gd name="connsiteX60" fmla="*/ 474550 w 532796"/>
                <a:gd name="connsiteY60" fmla="*/ 50644 h 607724"/>
                <a:gd name="connsiteX61" fmla="*/ 467985 w 532796"/>
                <a:gd name="connsiteY61" fmla="*/ 47830 h 607724"/>
                <a:gd name="connsiteX62" fmla="*/ 479239 w 532796"/>
                <a:gd name="connsiteY62" fmla="*/ 20633 h 607724"/>
                <a:gd name="connsiteX63" fmla="*/ 484866 w 532796"/>
                <a:gd name="connsiteY63" fmla="*/ 25322 h 607724"/>
                <a:gd name="connsiteX64" fmla="*/ 475488 w 532796"/>
                <a:gd name="connsiteY64" fmla="*/ 18757 h 607724"/>
                <a:gd name="connsiteX65" fmla="*/ 464234 w 532796"/>
                <a:gd name="connsiteY65" fmla="*/ 46892 h 607724"/>
                <a:gd name="connsiteX66" fmla="*/ 459545 w 532796"/>
                <a:gd name="connsiteY66" fmla="*/ 45017 h 607724"/>
                <a:gd name="connsiteX67" fmla="*/ 468923 w 532796"/>
                <a:gd name="connsiteY67" fmla="*/ 15006 h 607724"/>
                <a:gd name="connsiteX68" fmla="*/ 473612 w 532796"/>
                <a:gd name="connsiteY68" fmla="*/ 16881 h 607724"/>
                <a:gd name="connsiteX69" fmla="*/ 475488 w 532796"/>
                <a:gd name="connsiteY69" fmla="*/ 18757 h 607724"/>
                <a:gd name="connsiteX70" fmla="*/ 135988 w 532796"/>
                <a:gd name="connsiteY70" fmla="*/ 39390 h 607724"/>
                <a:gd name="connsiteX71" fmla="*/ 135988 w 532796"/>
                <a:gd name="connsiteY71" fmla="*/ 9378 h 607724"/>
                <a:gd name="connsiteX72" fmla="*/ 139739 w 532796"/>
                <a:gd name="connsiteY72" fmla="*/ 9378 h 607724"/>
                <a:gd name="connsiteX73" fmla="*/ 139739 w 532796"/>
                <a:gd name="connsiteY73" fmla="*/ 39390 h 607724"/>
                <a:gd name="connsiteX74" fmla="*/ 135988 w 532796"/>
                <a:gd name="connsiteY74" fmla="*/ 39390 h 607724"/>
                <a:gd name="connsiteX75" fmla="*/ 131298 w 532796"/>
                <a:gd name="connsiteY75" fmla="*/ 39390 h 607724"/>
                <a:gd name="connsiteX76" fmla="*/ 123796 w 532796"/>
                <a:gd name="connsiteY76" fmla="*/ 39390 h 607724"/>
                <a:gd name="connsiteX77" fmla="*/ 125671 w 532796"/>
                <a:gd name="connsiteY77" fmla="*/ 8441 h 607724"/>
                <a:gd name="connsiteX78" fmla="*/ 131298 w 532796"/>
                <a:gd name="connsiteY78" fmla="*/ 8441 h 607724"/>
                <a:gd name="connsiteX79" fmla="*/ 131298 w 532796"/>
                <a:gd name="connsiteY79" fmla="*/ 39390 h 607724"/>
                <a:gd name="connsiteX80" fmla="*/ 144428 w 532796"/>
                <a:gd name="connsiteY80" fmla="*/ 9378 h 607724"/>
                <a:gd name="connsiteX81" fmla="*/ 150055 w 532796"/>
                <a:gd name="connsiteY81" fmla="*/ 9378 h 607724"/>
                <a:gd name="connsiteX82" fmla="*/ 148180 w 532796"/>
                <a:gd name="connsiteY82" fmla="*/ 39390 h 607724"/>
                <a:gd name="connsiteX83" fmla="*/ 143490 w 532796"/>
                <a:gd name="connsiteY83" fmla="*/ 39390 h 607724"/>
                <a:gd name="connsiteX84" fmla="*/ 143490 w 532796"/>
                <a:gd name="connsiteY84" fmla="*/ 9378 h 607724"/>
                <a:gd name="connsiteX85" fmla="*/ 154745 w 532796"/>
                <a:gd name="connsiteY85" fmla="*/ 9378 h 607724"/>
                <a:gd name="connsiteX86" fmla="*/ 159434 w 532796"/>
                <a:gd name="connsiteY86" fmla="*/ 9378 h 607724"/>
                <a:gd name="connsiteX87" fmla="*/ 158496 w 532796"/>
                <a:gd name="connsiteY87" fmla="*/ 39390 h 607724"/>
                <a:gd name="connsiteX88" fmla="*/ 152869 w 532796"/>
                <a:gd name="connsiteY88" fmla="*/ 39390 h 607724"/>
                <a:gd name="connsiteX89" fmla="*/ 154745 w 532796"/>
                <a:gd name="connsiteY89" fmla="*/ 9378 h 607724"/>
                <a:gd name="connsiteX90" fmla="*/ 164123 w 532796"/>
                <a:gd name="connsiteY90" fmla="*/ 9378 h 607724"/>
                <a:gd name="connsiteX91" fmla="*/ 169750 w 532796"/>
                <a:gd name="connsiteY91" fmla="*/ 9378 h 607724"/>
                <a:gd name="connsiteX92" fmla="*/ 166937 w 532796"/>
                <a:gd name="connsiteY92" fmla="*/ 38452 h 607724"/>
                <a:gd name="connsiteX93" fmla="*/ 163185 w 532796"/>
                <a:gd name="connsiteY93" fmla="*/ 38452 h 607724"/>
                <a:gd name="connsiteX94" fmla="*/ 164123 w 532796"/>
                <a:gd name="connsiteY94" fmla="*/ 9378 h 607724"/>
                <a:gd name="connsiteX95" fmla="*/ 175377 w 532796"/>
                <a:gd name="connsiteY95" fmla="*/ 9378 h 607724"/>
                <a:gd name="connsiteX96" fmla="*/ 179129 w 532796"/>
                <a:gd name="connsiteY96" fmla="*/ 9378 h 607724"/>
                <a:gd name="connsiteX97" fmla="*/ 178191 w 532796"/>
                <a:gd name="connsiteY97" fmla="*/ 38452 h 607724"/>
                <a:gd name="connsiteX98" fmla="*/ 172564 w 532796"/>
                <a:gd name="connsiteY98" fmla="*/ 38452 h 607724"/>
                <a:gd name="connsiteX99" fmla="*/ 175377 w 532796"/>
                <a:gd name="connsiteY99" fmla="*/ 9378 h 607724"/>
                <a:gd name="connsiteX100" fmla="*/ 183818 w 532796"/>
                <a:gd name="connsiteY100" fmla="*/ 9378 h 607724"/>
                <a:gd name="connsiteX101" fmla="*/ 188507 w 532796"/>
                <a:gd name="connsiteY101" fmla="*/ 9378 h 607724"/>
                <a:gd name="connsiteX102" fmla="*/ 188507 w 532796"/>
                <a:gd name="connsiteY102" fmla="*/ 38452 h 607724"/>
                <a:gd name="connsiteX103" fmla="*/ 182880 w 532796"/>
                <a:gd name="connsiteY103" fmla="*/ 38452 h 607724"/>
                <a:gd name="connsiteX104" fmla="*/ 183818 w 532796"/>
                <a:gd name="connsiteY104" fmla="*/ 9378 h 607724"/>
                <a:gd name="connsiteX105" fmla="*/ 193196 w 532796"/>
                <a:gd name="connsiteY105" fmla="*/ 9378 h 607724"/>
                <a:gd name="connsiteX106" fmla="*/ 198823 w 532796"/>
                <a:gd name="connsiteY106" fmla="*/ 9378 h 607724"/>
                <a:gd name="connsiteX107" fmla="*/ 198823 w 532796"/>
                <a:gd name="connsiteY107" fmla="*/ 38452 h 607724"/>
                <a:gd name="connsiteX108" fmla="*/ 193196 w 532796"/>
                <a:gd name="connsiteY108" fmla="*/ 38452 h 607724"/>
                <a:gd name="connsiteX109" fmla="*/ 193196 w 532796"/>
                <a:gd name="connsiteY109" fmla="*/ 9378 h 607724"/>
                <a:gd name="connsiteX110" fmla="*/ 203513 w 532796"/>
                <a:gd name="connsiteY110" fmla="*/ 9378 h 607724"/>
                <a:gd name="connsiteX111" fmla="*/ 210078 w 532796"/>
                <a:gd name="connsiteY111" fmla="*/ 9378 h 607724"/>
                <a:gd name="connsiteX112" fmla="*/ 211953 w 532796"/>
                <a:gd name="connsiteY112" fmla="*/ 38452 h 607724"/>
                <a:gd name="connsiteX113" fmla="*/ 203513 w 532796"/>
                <a:gd name="connsiteY113" fmla="*/ 38452 h 607724"/>
                <a:gd name="connsiteX114" fmla="*/ 203513 w 532796"/>
                <a:gd name="connsiteY114" fmla="*/ 9378 h 607724"/>
                <a:gd name="connsiteX115" fmla="*/ 216642 w 532796"/>
                <a:gd name="connsiteY115" fmla="*/ 38452 h 607724"/>
                <a:gd name="connsiteX116" fmla="*/ 214767 w 532796"/>
                <a:gd name="connsiteY116" fmla="*/ 9378 h 607724"/>
                <a:gd name="connsiteX117" fmla="*/ 222270 w 532796"/>
                <a:gd name="connsiteY117" fmla="*/ 9378 h 607724"/>
                <a:gd name="connsiteX118" fmla="*/ 222270 w 532796"/>
                <a:gd name="connsiteY118" fmla="*/ 38452 h 607724"/>
                <a:gd name="connsiteX119" fmla="*/ 216642 w 532796"/>
                <a:gd name="connsiteY119" fmla="*/ 38452 h 607724"/>
                <a:gd name="connsiteX120" fmla="*/ 226959 w 532796"/>
                <a:gd name="connsiteY120" fmla="*/ 38452 h 607724"/>
                <a:gd name="connsiteX121" fmla="*/ 226959 w 532796"/>
                <a:gd name="connsiteY121" fmla="*/ 9378 h 607724"/>
                <a:gd name="connsiteX122" fmla="*/ 230710 w 532796"/>
                <a:gd name="connsiteY122" fmla="*/ 9378 h 607724"/>
                <a:gd name="connsiteX123" fmla="*/ 230710 w 532796"/>
                <a:gd name="connsiteY123" fmla="*/ 38452 h 607724"/>
                <a:gd name="connsiteX124" fmla="*/ 226959 w 532796"/>
                <a:gd name="connsiteY124" fmla="*/ 38452 h 607724"/>
                <a:gd name="connsiteX125" fmla="*/ 235399 w 532796"/>
                <a:gd name="connsiteY125" fmla="*/ 9378 h 607724"/>
                <a:gd name="connsiteX126" fmla="*/ 239151 w 532796"/>
                <a:gd name="connsiteY126" fmla="*/ 9378 h 607724"/>
                <a:gd name="connsiteX127" fmla="*/ 239151 w 532796"/>
                <a:gd name="connsiteY127" fmla="*/ 38452 h 607724"/>
                <a:gd name="connsiteX128" fmla="*/ 234462 w 532796"/>
                <a:gd name="connsiteY128" fmla="*/ 38452 h 607724"/>
                <a:gd name="connsiteX129" fmla="*/ 235399 w 532796"/>
                <a:gd name="connsiteY129" fmla="*/ 9378 h 607724"/>
                <a:gd name="connsiteX130" fmla="*/ 243840 w 532796"/>
                <a:gd name="connsiteY130" fmla="*/ 9378 h 607724"/>
                <a:gd name="connsiteX131" fmla="*/ 250405 w 532796"/>
                <a:gd name="connsiteY131" fmla="*/ 9378 h 607724"/>
                <a:gd name="connsiteX132" fmla="*/ 250405 w 532796"/>
                <a:gd name="connsiteY132" fmla="*/ 38452 h 607724"/>
                <a:gd name="connsiteX133" fmla="*/ 243840 w 532796"/>
                <a:gd name="connsiteY133" fmla="*/ 38452 h 607724"/>
                <a:gd name="connsiteX134" fmla="*/ 243840 w 532796"/>
                <a:gd name="connsiteY134" fmla="*/ 9378 h 607724"/>
                <a:gd name="connsiteX135" fmla="*/ 255094 w 532796"/>
                <a:gd name="connsiteY135" fmla="*/ 9378 h 607724"/>
                <a:gd name="connsiteX136" fmla="*/ 259783 w 532796"/>
                <a:gd name="connsiteY136" fmla="*/ 9378 h 607724"/>
                <a:gd name="connsiteX137" fmla="*/ 259783 w 532796"/>
                <a:gd name="connsiteY137" fmla="*/ 38452 h 607724"/>
                <a:gd name="connsiteX138" fmla="*/ 255094 w 532796"/>
                <a:gd name="connsiteY138" fmla="*/ 38452 h 607724"/>
                <a:gd name="connsiteX139" fmla="*/ 255094 w 532796"/>
                <a:gd name="connsiteY139" fmla="*/ 9378 h 607724"/>
                <a:gd name="connsiteX140" fmla="*/ 265410 w 532796"/>
                <a:gd name="connsiteY140" fmla="*/ 9378 h 607724"/>
                <a:gd name="connsiteX141" fmla="*/ 269162 w 532796"/>
                <a:gd name="connsiteY141" fmla="*/ 9378 h 607724"/>
                <a:gd name="connsiteX142" fmla="*/ 269162 w 532796"/>
                <a:gd name="connsiteY142" fmla="*/ 11254 h 607724"/>
                <a:gd name="connsiteX143" fmla="*/ 269162 w 532796"/>
                <a:gd name="connsiteY143" fmla="*/ 38452 h 607724"/>
                <a:gd name="connsiteX144" fmla="*/ 265410 w 532796"/>
                <a:gd name="connsiteY144" fmla="*/ 38452 h 607724"/>
                <a:gd name="connsiteX145" fmla="*/ 265410 w 532796"/>
                <a:gd name="connsiteY145" fmla="*/ 9378 h 607724"/>
                <a:gd name="connsiteX146" fmla="*/ 272913 w 532796"/>
                <a:gd name="connsiteY146" fmla="*/ 38452 h 607724"/>
                <a:gd name="connsiteX147" fmla="*/ 272913 w 532796"/>
                <a:gd name="connsiteY147" fmla="*/ 11254 h 607724"/>
                <a:gd name="connsiteX148" fmla="*/ 272913 w 532796"/>
                <a:gd name="connsiteY148" fmla="*/ 9378 h 607724"/>
                <a:gd name="connsiteX149" fmla="*/ 278540 w 532796"/>
                <a:gd name="connsiteY149" fmla="*/ 9378 h 607724"/>
                <a:gd name="connsiteX150" fmla="*/ 278540 w 532796"/>
                <a:gd name="connsiteY150" fmla="*/ 38452 h 607724"/>
                <a:gd name="connsiteX151" fmla="*/ 272913 w 532796"/>
                <a:gd name="connsiteY151" fmla="*/ 38452 h 607724"/>
                <a:gd name="connsiteX152" fmla="*/ 283230 w 532796"/>
                <a:gd name="connsiteY152" fmla="*/ 9378 h 607724"/>
                <a:gd name="connsiteX153" fmla="*/ 288857 w 532796"/>
                <a:gd name="connsiteY153" fmla="*/ 9378 h 607724"/>
                <a:gd name="connsiteX154" fmla="*/ 288857 w 532796"/>
                <a:gd name="connsiteY154" fmla="*/ 38452 h 607724"/>
                <a:gd name="connsiteX155" fmla="*/ 283230 w 532796"/>
                <a:gd name="connsiteY155" fmla="*/ 38452 h 607724"/>
                <a:gd name="connsiteX156" fmla="*/ 283230 w 532796"/>
                <a:gd name="connsiteY156" fmla="*/ 9378 h 607724"/>
                <a:gd name="connsiteX157" fmla="*/ 294484 w 532796"/>
                <a:gd name="connsiteY157" fmla="*/ 9378 h 607724"/>
                <a:gd name="connsiteX158" fmla="*/ 301049 w 532796"/>
                <a:gd name="connsiteY158" fmla="*/ 9378 h 607724"/>
                <a:gd name="connsiteX159" fmla="*/ 301049 w 532796"/>
                <a:gd name="connsiteY159" fmla="*/ 38452 h 607724"/>
                <a:gd name="connsiteX160" fmla="*/ 294484 w 532796"/>
                <a:gd name="connsiteY160" fmla="*/ 38452 h 607724"/>
                <a:gd name="connsiteX161" fmla="*/ 294484 w 532796"/>
                <a:gd name="connsiteY161" fmla="*/ 9378 h 607724"/>
                <a:gd name="connsiteX162" fmla="*/ 305738 w 532796"/>
                <a:gd name="connsiteY162" fmla="*/ 9378 h 607724"/>
                <a:gd name="connsiteX163" fmla="*/ 310427 w 532796"/>
                <a:gd name="connsiteY163" fmla="*/ 9378 h 607724"/>
                <a:gd name="connsiteX164" fmla="*/ 310427 w 532796"/>
                <a:gd name="connsiteY164" fmla="*/ 38452 h 607724"/>
                <a:gd name="connsiteX165" fmla="*/ 305738 w 532796"/>
                <a:gd name="connsiteY165" fmla="*/ 38452 h 607724"/>
                <a:gd name="connsiteX166" fmla="*/ 305738 w 532796"/>
                <a:gd name="connsiteY166" fmla="*/ 9378 h 607724"/>
                <a:gd name="connsiteX167" fmla="*/ 315116 w 532796"/>
                <a:gd name="connsiteY167" fmla="*/ 9378 h 607724"/>
                <a:gd name="connsiteX168" fmla="*/ 320743 w 532796"/>
                <a:gd name="connsiteY168" fmla="*/ 9378 h 607724"/>
                <a:gd name="connsiteX169" fmla="*/ 320743 w 532796"/>
                <a:gd name="connsiteY169" fmla="*/ 38452 h 607724"/>
                <a:gd name="connsiteX170" fmla="*/ 315116 w 532796"/>
                <a:gd name="connsiteY170" fmla="*/ 38452 h 607724"/>
                <a:gd name="connsiteX171" fmla="*/ 315116 w 532796"/>
                <a:gd name="connsiteY171" fmla="*/ 9378 h 607724"/>
                <a:gd name="connsiteX172" fmla="*/ 324495 w 532796"/>
                <a:gd name="connsiteY172" fmla="*/ 9378 h 607724"/>
                <a:gd name="connsiteX173" fmla="*/ 331998 w 532796"/>
                <a:gd name="connsiteY173" fmla="*/ 9378 h 607724"/>
                <a:gd name="connsiteX174" fmla="*/ 331998 w 532796"/>
                <a:gd name="connsiteY174" fmla="*/ 38452 h 607724"/>
                <a:gd name="connsiteX175" fmla="*/ 324495 w 532796"/>
                <a:gd name="connsiteY175" fmla="*/ 38452 h 607724"/>
                <a:gd name="connsiteX176" fmla="*/ 324495 w 532796"/>
                <a:gd name="connsiteY176" fmla="*/ 9378 h 607724"/>
                <a:gd name="connsiteX177" fmla="*/ 336687 w 532796"/>
                <a:gd name="connsiteY177" fmla="*/ 9378 h 607724"/>
                <a:gd name="connsiteX178" fmla="*/ 343252 w 532796"/>
                <a:gd name="connsiteY178" fmla="*/ 9378 h 607724"/>
                <a:gd name="connsiteX179" fmla="*/ 343252 w 532796"/>
                <a:gd name="connsiteY179" fmla="*/ 38452 h 607724"/>
                <a:gd name="connsiteX180" fmla="*/ 336687 w 532796"/>
                <a:gd name="connsiteY180" fmla="*/ 38452 h 607724"/>
                <a:gd name="connsiteX181" fmla="*/ 336687 w 532796"/>
                <a:gd name="connsiteY181" fmla="*/ 9378 h 607724"/>
                <a:gd name="connsiteX182" fmla="*/ 347941 w 532796"/>
                <a:gd name="connsiteY182" fmla="*/ 9378 h 607724"/>
                <a:gd name="connsiteX183" fmla="*/ 351692 w 532796"/>
                <a:gd name="connsiteY183" fmla="*/ 9378 h 607724"/>
                <a:gd name="connsiteX184" fmla="*/ 352630 w 532796"/>
                <a:gd name="connsiteY184" fmla="*/ 38452 h 607724"/>
                <a:gd name="connsiteX185" fmla="*/ 347941 w 532796"/>
                <a:gd name="connsiteY185" fmla="*/ 38452 h 607724"/>
                <a:gd name="connsiteX186" fmla="*/ 347941 w 532796"/>
                <a:gd name="connsiteY186" fmla="*/ 9378 h 607724"/>
                <a:gd name="connsiteX187" fmla="*/ 356382 w 532796"/>
                <a:gd name="connsiteY187" fmla="*/ 9378 h 607724"/>
                <a:gd name="connsiteX188" fmla="*/ 362009 w 532796"/>
                <a:gd name="connsiteY188" fmla="*/ 9378 h 607724"/>
                <a:gd name="connsiteX189" fmla="*/ 362946 w 532796"/>
                <a:gd name="connsiteY189" fmla="*/ 38452 h 607724"/>
                <a:gd name="connsiteX190" fmla="*/ 357319 w 532796"/>
                <a:gd name="connsiteY190" fmla="*/ 38452 h 607724"/>
                <a:gd name="connsiteX191" fmla="*/ 356382 w 532796"/>
                <a:gd name="connsiteY191" fmla="*/ 9378 h 607724"/>
                <a:gd name="connsiteX192" fmla="*/ 367636 w 532796"/>
                <a:gd name="connsiteY192" fmla="*/ 38452 h 607724"/>
                <a:gd name="connsiteX193" fmla="*/ 366698 w 532796"/>
                <a:gd name="connsiteY193" fmla="*/ 9378 h 607724"/>
                <a:gd name="connsiteX194" fmla="*/ 372325 w 532796"/>
                <a:gd name="connsiteY194" fmla="*/ 9378 h 607724"/>
                <a:gd name="connsiteX195" fmla="*/ 373263 w 532796"/>
                <a:gd name="connsiteY195" fmla="*/ 38452 h 607724"/>
                <a:gd name="connsiteX196" fmla="*/ 367636 w 532796"/>
                <a:gd name="connsiteY196" fmla="*/ 38452 h 607724"/>
                <a:gd name="connsiteX197" fmla="*/ 378890 w 532796"/>
                <a:gd name="connsiteY197" fmla="*/ 38452 h 607724"/>
                <a:gd name="connsiteX198" fmla="*/ 377952 w 532796"/>
                <a:gd name="connsiteY198" fmla="*/ 9378 h 607724"/>
                <a:gd name="connsiteX199" fmla="*/ 385455 w 532796"/>
                <a:gd name="connsiteY199" fmla="*/ 9378 h 607724"/>
                <a:gd name="connsiteX200" fmla="*/ 385455 w 532796"/>
                <a:gd name="connsiteY200" fmla="*/ 31887 h 607724"/>
                <a:gd name="connsiteX201" fmla="*/ 386393 w 532796"/>
                <a:gd name="connsiteY201" fmla="*/ 38452 h 607724"/>
                <a:gd name="connsiteX202" fmla="*/ 378890 w 532796"/>
                <a:gd name="connsiteY202" fmla="*/ 38452 h 607724"/>
                <a:gd name="connsiteX203" fmla="*/ 390144 w 532796"/>
                <a:gd name="connsiteY203" fmla="*/ 38452 h 607724"/>
                <a:gd name="connsiteX204" fmla="*/ 389206 w 532796"/>
                <a:gd name="connsiteY204" fmla="*/ 31887 h 607724"/>
                <a:gd name="connsiteX205" fmla="*/ 389206 w 532796"/>
                <a:gd name="connsiteY205" fmla="*/ 9378 h 607724"/>
                <a:gd name="connsiteX206" fmla="*/ 394833 w 532796"/>
                <a:gd name="connsiteY206" fmla="*/ 9378 h 607724"/>
                <a:gd name="connsiteX207" fmla="*/ 395771 w 532796"/>
                <a:gd name="connsiteY207" fmla="*/ 38452 h 607724"/>
                <a:gd name="connsiteX208" fmla="*/ 392020 w 532796"/>
                <a:gd name="connsiteY208" fmla="*/ 38452 h 607724"/>
                <a:gd name="connsiteX209" fmla="*/ 390144 w 532796"/>
                <a:gd name="connsiteY209" fmla="*/ 38452 h 607724"/>
                <a:gd name="connsiteX210" fmla="*/ 400460 w 532796"/>
                <a:gd name="connsiteY210" fmla="*/ 38452 h 607724"/>
                <a:gd name="connsiteX211" fmla="*/ 399522 w 532796"/>
                <a:gd name="connsiteY211" fmla="*/ 9378 h 607724"/>
                <a:gd name="connsiteX212" fmla="*/ 405150 w 532796"/>
                <a:gd name="connsiteY212" fmla="*/ 9378 h 607724"/>
                <a:gd name="connsiteX213" fmla="*/ 406087 w 532796"/>
                <a:gd name="connsiteY213" fmla="*/ 38452 h 607724"/>
                <a:gd name="connsiteX214" fmla="*/ 400460 w 532796"/>
                <a:gd name="connsiteY214" fmla="*/ 38452 h 607724"/>
                <a:gd name="connsiteX215" fmla="*/ 410777 w 532796"/>
                <a:gd name="connsiteY215" fmla="*/ 38452 h 607724"/>
                <a:gd name="connsiteX216" fmla="*/ 409839 w 532796"/>
                <a:gd name="connsiteY216" fmla="*/ 9378 h 607724"/>
                <a:gd name="connsiteX217" fmla="*/ 415466 w 532796"/>
                <a:gd name="connsiteY217" fmla="*/ 9378 h 607724"/>
                <a:gd name="connsiteX218" fmla="*/ 414528 w 532796"/>
                <a:gd name="connsiteY218" fmla="*/ 38452 h 607724"/>
                <a:gd name="connsiteX219" fmla="*/ 410777 w 532796"/>
                <a:gd name="connsiteY219" fmla="*/ 38452 h 607724"/>
                <a:gd name="connsiteX220" fmla="*/ 420155 w 532796"/>
                <a:gd name="connsiteY220" fmla="*/ 9378 h 607724"/>
                <a:gd name="connsiteX221" fmla="*/ 424844 w 532796"/>
                <a:gd name="connsiteY221" fmla="*/ 9378 h 607724"/>
                <a:gd name="connsiteX222" fmla="*/ 422969 w 532796"/>
                <a:gd name="connsiteY222" fmla="*/ 24384 h 607724"/>
                <a:gd name="connsiteX223" fmla="*/ 421093 w 532796"/>
                <a:gd name="connsiteY223" fmla="*/ 38452 h 607724"/>
                <a:gd name="connsiteX224" fmla="*/ 419217 w 532796"/>
                <a:gd name="connsiteY224" fmla="*/ 38452 h 607724"/>
                <a:gd name="connsiteX225" fmla="*/ 420155 w 532796"/>
                <a:gd name="connsiteY225" fmla="*/ 9378 h 607724"/>
                <a:gd name="connsiteX226" fmla="*/ 424844 w 532796"/>
                <a:gd name="connsiteY226" fmla="*/ 38452 h 607724"/>
                <a:gd name="connsiteX227" fmla="*/ 426720 w 532796"/>
                <a:gd name="connsiteY227" fmla="*/ 25322 h 607724"/>
                <a:gd name="connsiteX228" fmla="*/ 428596 w 532796"/>
                <a:gd name="connsiteY228" fmla="*/ 9378 h 607724"/>
                <a:gd name="connsiteX229" fmla="*/ 436098 w 532796"/>
                <a:gd name="connsiteY229" fmla="*/ 9378 h 607724"/>
                <a:gd name="connsiteX230" fmla="*/ 428596 w 532796"/>
                <a:gd name="connsiteY230" fmla="*/ 39390 h 607724"/>
                <a:gd name="connsiteX231" fmla="*/ 424844 w 532796"/>
                <a:gd name="connsiteY231" fmla="*/ 38452 h 607724"/>
                <a:gd name="connsiteX232" fmla="*/ 440788 w 532796"/>
                <a:gd name="connsiteY232" fmla="*/ 9378 h 607724"/>
                <a:gd name="connsiteX233" fmla="*/ 450166 w 532796"/>
                <a:gd name="connsiteY233" fmla="*/ 10316 h 607724"/>
                <a:gd name="connsiteX234" fmla="*/ 442663 w 532796"/>
                <a:gd name="connsiteY234" fmla="*/ 41265 h 607724"/>
                <a:gd name="connsiteX235" fmla="*/ 433285 w 532796"/>
                <a:gd name="connsiteY235" fmla="*/ 40327 h 607724"/>
                <a:gd name="connsiteX236" fmla="*/ 440788 w 532796"/>
                <a:gd name="connsiteY236" fmla="*/ 9378 h 607724"/>
                <a:gd name="connsiteX237" fmla="*/ 454855 w 532796"/>
                <a:gd name="connsiteY237" fmla="*/ 11254 h 607724"/>
                <a:gd name="connsiteX238" fmla="*/ 464234 w 532796"/>
                <a:gd name="connsiteY238" fmla="*/ 13130 h 607724"/>
                <a:gd name="connsiteX239" fmla="*/ 454855 w 532796"/>
                <a:gd name="connsiteY239" fmla="*/ 43141 h 607724"/>
                <a:gd name="connsiteX240" fmla="*/ 447353 w 532796"/>
                <a:gd name="connsiteY240" fmla="*/ 41265 h 607724"/>
                <a:gd name="connsiteX241" fmla="*/ 454855 w 532796"/>
                <a:gd name="connsiteY241" fmla="*/ 11254 h 607724"/>
                <a:gd name="connsiteX242" fmla="*/ 120982 w 532796"/>
                <a:gd name="connsiteY242" fmla="*/ 9378 h 607724"/>
                <a:gd name="connsiteX243" fmla="*/ 119106 w 532796"/>
                <a:gd name="connsiteY243" fmla="*/ 40327 h 607724"/>
                <a:gd name="connsiteX244" fmla="*/ 115355 w 532796"/>
                <a:gd name="connsiteY244" fmla="*/ 40327 h 607724"/>
                <a:gd name="connsiteX245" fmla="*/ 114417 w 532796"/>
                <a:gd name="connsiteY245" fmla="*/ 8441 h 607724"/>
                <a:gd name="connsiteX246" fmla="*/ 117231 w 532796"/>
                <a:gd name="connsiteY246" fmla="*/ 8441 h 607724"/>
                <a:gd name="connsiteX247" fmla="*/ 120982 w 532796"/>
                <a:gd name="connsiteY247" fmla="*/ 9378 h 607724"/>
                <a:gd name="connsiteX248" fmla="*/ 19695 w 532796"/>
                <a:gd name="connsiteY248" fmla="*/ 50644 h 607724"/>
                <a:gd name="connsiteX249" fmla="*/ 27198 w 532796"/>
                <a:gd name="connsiteY249" fmla="*/ 65649 h 607724"/>
                <a:gd name="connsiteX250" fmla="*/ 27198 w 532796"/>
                <a:gd name="connsiteY250" fmla="*/ 65649 h 607724"/>
                <a:gd name="connsiteX251" fmla="*/ 21570 w 532796"/>
                <a:gd name="connsiteY251" fmla="*/ 58146 h 607724"/>
                <a:gd name="connsiteX252" fmla="*/ 18757 w 532796"/>
                <a:gd name="connsiteY252" fmla="*/ 53457 h 607724"/>
                <a:gd name="connsiteX253" fmla="*/ 19695 w 532796"/>
                <a:gd name="connsiteY253" fmla="*/ 50644 h 607724"/>
                <a:gd name="connsiteX254" fmla="*/ 16881 w 532796"/>
                <a:gd name="connsiteY254" fmla="*/ 60022 h 607724"/>
                <a:gd name="connsiteX255" fmla="*/ 22508 w 532796"/>
                <a:gd name="connsiteY255" fmla="*/ 69401 h 607724"/>
                <a:gd name="connsiteX256" fmla="*/ 21570 w 532796"/>
                <a:gd name="connsiteY256" fmla="*/ 70338 h 607724"/>
                <a:gd name="connsiteX257" fmla="*/ 15006 w 532796"/>
                <a:gd name="connsiteY257" fmla="*/ 63774 h 607724"/>
                <a:gd name="connsiteX258" fmla="*/ 15943 w 532796"/>
                <a:gd name="connsiteY258" fmla="*/ 59084 h 607724"/>
                <a:gd name="connsiteX259" fmla="*/ 16881 w 532796"/>
                <a:gd name="connsiteY259" fmla="*/ 60022 h 607724"/>
                <a:gd name="connsiteX260" fmla="*/ 11254 w 532796"/>
                <a:gd name="connsiteY260" fmla="*/ 80655 h 607724"/>
                <a:gd name="connsiteX261" fmla="*/ 11254 w 532796"/>
                <a:gd name="connsiteY261" fmla="*/ 80655 h 607724"/>
                <a:gd name="connsiteX262" fmla="*/ 11254 w 532796"/>
                <a:gd name="connsiteY262" fmla="*/ 80655 h 607724"/>
                <a:gd name="connsiteX263" fmla="*/ 11254 w 532796"/>
                <a:gd name="connsiteY263" fmla="*/ 80655 h 607724"/>
                <a:gd name="connsiteX264" fmla="*/ 15006 w 532796"/>
                <a:gd name="connsiteY264" fmla="*/ 76903 h 607724"/>
                <a:gd name="connsiteX265" fmla="*/ 12192 w 532796"/>
                <a:gd name="connsiteY265" fmla="*/ 75966 h 607724"/>
                <a:gd name="connsiteX266" fmla="*/ 13130 w 532796"/>
                <a:gd name="connsiteY266" fmla="*/ 69401 h 607724"/>
                <a:gd name="connsiteX267" fmla="*/ 17819 w 532796"/>
                <a:gd name="connsiteY267" fmla="*/ 74090 h 607724"/>
                <a:gd name="connsiteX268" fmla="*/ 15006 w 532796"/>
                <a:gd name="connsiteY268" fmla="*/ 76903 h 607724"/>
                <a:gd name="connsiteX269" fmla="*/ 30949 w 532796"/>
                <a:gd name="connsiteY269" fmla="*/ 63774 h 607724"/>
                <a:gd name="connsiteX270" fmla="*/ 22508 w 532796"/>
                <a:gd name="connsiteY270" fmla="*/ 45017 h 607724"/>
                <a:gd name="connsiteX271" fmla="*/ 23446 w 532796"/>
                <a:gd name="connsiteY271" fmla="*/ 44079 h 607724"/>
                <a:gd name="connsiteX272" fmla="*/ 32825 w 532796"/>
                <a:gd name="connsiteY272" fmla="*/ 62836 h 607724"/>
                <a:gd name="connsiteX273" fmla="*/ 30949 w 532796"/>
                <a:gd name="connsiteY273" fmla="*/ 63774 h 607724"/>
                <a:gd name="connsiteX274" fmla="*/ 36576 w 532796"/>
                <a:gd name="connsiteY274" fmla="*/ 60022 h 607724"/>
                <a:gd name="connsiteX275" fmla="*/ 26260 w 532796"/>
                <a:gd name="connsiteY275" fmla="*/ 39390 h 607724"/>
                <a:gd name="connsiteX276" fmla="*/ 29073 w 532796"/>
                <a:gd name="connsiteY276" fmla="*/ 34700 h 607724"/>
                <a:gd name="connsiteX277" fmla="*/ 39390 w 532796"/>
                <a:gd name="connsiteY277" fmla="*/ 58146 h 607724"/>
                <a:gd name="connsiteX278" fmla="*/ 36576 w 532796"/>
                <a:gd name="connsiteY278" fmla="*/ 60022 h 607724"/>
                <a:gd name="connsiteX279" fmla="*/ 44079 w 532796"/>
                <a:gd name="connsiteY279" fmla="*/ 56271 h 607724"/>
                <a:gd name="connsiteX280" fmla="*/ 32825 w 532796"/>
                <a:gd name="connsiteY280" fmla="*/ 30949 h 607724"/>
                <a:gd name="connsiteX281" fmla="*/ 36576 w 532796"/>
                <a:gd name="connsiteY281" fmla="*/ 28135 h 607724"/>
                <a:gd name="connsiteX282" fmla="*/ 47830 w 532796"/>
                <a:gd name="connsiteY282" fmla="*/ 55333 h 607724"/>
                <a:gd name="connsiteX283" fmla="*/ 44079 w 532796"/>
                <a:gd name="connsiteY283" fmla="*/ 56271 h 607724"/>
                <a:gd name="connsiteX284" fmla="*/ 51582 w 532796"/>
                <a:gd name="connsiteY284" fmla="*/ 53457 h 607724"/>
                <a:gd name="connsiteX285" fmla="*/ 40327 w 532796"/>
                <a:gd name="connsiteY285" fmla="*/ 24384 h 607724"/>
                <a:gd name="connsiteX286" fmla="*/ 43141 w 532796"/>
                <a:gd name="connsiteY286" fmla="*/ 22508 h 607724"/>
                <a:gd name="connsiteX287" fmla="*/ 51582 w 532796"/>
                <a:gd name="connsiteY287" fmla="*/ 53457 h 607724"/>
                <a:gd name="connsiteX288" fmla="*/ 51582 w 532796"/>
                <a:gd name="connsiteY288" fmla="*/ 53457 h 607724"/>
                <a:gd name="connsiteX289" fmla="*/ 57209 w 532796"/>
                <a:gd name="connsiteY289" fmla="*/ 51582 h 607724"/>
                <a:gd name="connsiteX290" fmla="*/ 47830 w 532796"/>
                <a:gd name="connsiteY290" fmla="*/ 20633 h 607724"/>
                <a:gd name="connsiteX291" fmla="*/ 52519 w 532796"/>
                <a:gd name="connsiteY291" fmla="*/ 18757 h 607724"/>
                <a:gd name="connsiteX292" fmla="*/ 60022 w 532796"/>
                <a:gd name="connsiteY292" fmla="*/ 51582 h 607724"/>
                <a:gd name="connsiteX293" fmla="*/ 57209 w 532796"/>
                <a:gd name="connsiteY293" fmla="*/ 51582 h 607724"/>
                <a:gd name="connsiteX294" fmla="*/ 63774 w 532796"/>
                <a:gd name="connsiteY294" fmla="*/ 49706 h 607724"/>
                <a:gd name="connsiteX295" fmla="*/ 56271 w 532796"/>
                <a:gd name="connsiteY295" fmla="*/ 16881 h 607724"/>
                <a:gd name="connsiteX296" fmla="*/ 60960 w 532796"/>
                <a:gd name="connsiteY296" fmla="*/ 15006 h 607724"/>
                <a:gd name="connsiteX297" fmla="*/ 65649 w 532796"/>
                <a:gd name="connsiteY297" fmla="*/ 48768 h 607724"/>
                <a:gd name="connsiteX298" fmla="*/ 64711 w 532796"/>
                <a:gd name="connsiteY298" fmla="*/ 48768 h 607724"/>
                <a:gd name="connsiteX299" fmla="*/ 63774 w 532796"/>
                <a:gd name="connsiteY299" fmla="*/ 49706 h 607724"/>
                <a:gd name="connsiteX300" fmla="*/ 70338 w 532796"/>
                <a:gd name="connsiteY300" fmla="*/ 47830 h 607724"/>
                <a:gd name="connsiteX301" fmla="*/ 65649 w 532796"/>
                <a:gd name="connsiteY301" fmla="*/ 14068 h 607724"/>
                <a:gd name="connsiteX302" fmla="*/ 68463 w 532796"/>
                <a:gd name="connsiteY302" fmla="*/ 13130 h 607724"/>
                <a:gd name="connsiteX303" fmla="*/ 74090 w 532796"/>
                <a:gd name="connsiteY303" fmla="*/ 46892 h 607724"/>
                <a:gd name="connsiteX304" fmla="*/ 70338 w 532796"/>
                <a:gd name="connsiteY304" fmla="*/ 47830 h 607724"/>
                <a:gd name="connsiteX305" fmla="*/ 79717 w 532796"/>
                <a:gd name="connsiteY305" fmla="*/ 45954 h 607724"/>
                <a:gd name="connsiteX306" fmla="*/ 74090 w 532796"/>
                <a:gd name="connsiteY306" fmla="*/ 12192 h 607724"/>
                <a:gd name="connsiteX307" fmla="*/ 80655 w 532796"/>
                <a:gd name="connsiteY307" fmla="*/ 11254 h 607724"/>
                <a:gd name="connsiteX308" fmla="*/ 79717 w 532796"/>
                <a:gd name="connsiteY308" fmla="*/ 45954 h 607724"/>
                <a:gd name="connsiteX309" fmla="*/ 79717 w 532796"/>
                <a:gd name="connsiteY309" fmla="*/ 45954 h 607724"/>
                <a:gd name="connsiteX310" fmla="*/ 84406 w 532796"/>
                <a:gd name="connsiteY310" fmla="*/ 11254 h 607724"/>
                <a:gd name="connsiteX311" fmla="*/ 90033 w 532796"/>
                <a:gd name="connsiteY311" fmla="*/ 10316 h 607724"/>
                <a:gd name="connsiteX312" fmla="*/ 89095 w 532796"/>
                <a:gd name="connsiteY312" fmla="*/ 44079 h 607724"/>
                <a:gd name="connsiteX313" fmla="*/ 84406 w 532796"/>
                <a:gd name="connsiteY313" fmla="*/ 45017 h 607724"/>
                <a:gd name="connsiteX314" fmla="*/ 84406 w 532796"/>
                <a:gd name="connsiteY314" fmla="*/ 11254 h 607724"/>
                <a:gd name="connsiteX315" fmla="*/ 94722 w 532796"/>
                <a:gd name="connsiteY315" fmla="*/ 10316 h 607724"/>
                <a:gd name="connsiteX316" fmla="*/ 100350 w 532796"/>
                <a:gd name="connsiteY316" fmla="*/ 10316 h 607724"/>
                <a:gd name="connsiteX317" fmla="*/ 99412 w 532796"/>
                <a:gd name="connsiteY317" fmla="*/ 43141 h 607724"/>
                <a:gd name="connsiteX318" fmla="*/ 93785 w 532796"/>
                <a:gd name="connsiteY318" fmla="*/ 44079 h 607724"/>
                <a:gd name="connsiteX319" fmla="*/ 94722 w 532796"/>
                <a:gd name="connsiteY319" fmla="*/ 10316 h 607724"/>
                <a:gd name="connsiteX320" fmla="*/ 105039 w 532796"/>
                <a:gd name="connsiteY320" fmla="*/ 9378 h 607724"/>
                <a:gd name="connsiteX321" fmla="*/ 108790 w 532796"/>
                <a:gd name="connsiteY321" fmla="*/ 9378 h 607724"/>
                <a:gd name="connsiteX322" fmla="*/ 109728 w 532796"/>
                <a:gd name="connsiteY322" fmla="*/ 41265 h 607724"/>
                <a:gd name="connsiteX323" fmla="*/ 104101 w 532796"/>
                <a:gd name="connsiteY323" fmla="*/ 42203 h 607724"/>
                <a:gd name="connsiteX324" fmla="*/ 105039 w 532796"/>
                <a:gd name="connsiteY324" fmla="*/ 9378 h 607724"/>
                <a:gd name="connsiteX325" fmla="*/ 422031 w 532796"/>
                <a:gd name="connsiteY325" fmla="*/ 457669 h 607724"/>
                <a:gd name="connsiteX326" fmla="*/ 327308 w 532796"/>
                <a:gd name="connsiteY326" fmla="*/ 459545 h 607724"/>
                <a:gd name="connsiteX327" fmla="*/ 324495 w 532796"/>
                <a:gd name="connsiteY327" fmla="*/ 462358 h 607724"/>
                <a:gd name="connsiteX328" fmla="*/ 291670 w 532796"/>
                <a:gd name="connsiteY328" fmla="*/ 531759 h 607724"/>
                <a:gd name="connsiteX329" fmla="*/ 263535 w 532796"/>
                <a:gd name="connsiteY329" fmla="*/ 591781 h 607724"/>
                <a:gd name="connsiteX330" fmla="*/ 195072 w 532796"/>
                <a:gd name="connsiteY330" fmla="*/ 466110 h 607724"/>
                <a:gd name="connsiteX331" fmla="*/ 191321 w 532796"/>
                <a:gd name="connsiteY331" fmla="*/ 464234 h 607724"/>
                <a:gd name="connsiteX332" fmla="*/ 191321 w 532796"/>
                <a:gd name="connsiteY332" fmla="*/ 464234 h 607724"/>
                <a:gd name="connsiteX333" fmla="*/ 74090 w 532796"/>
                <a:gd name="connsiteY333" fmla="*/ 456731 h 607724"/>
                <a:gd name="connsiteX334" fmla="*/ 14068 w 532796"/>
                <a:gd name="connsiteY334" fmla="*/ 393895 h 607724"/>
                <a:gd name="connsiteX335" fmla="*/ 8441 w 532796"/>
                <a:gd name="connsiteY335" fmla="*/ 134112 h 607724"/>
                <a:gd name="connsiteX336" fmla="*/ 13130 w 532796"/>
                <a:gd name="connsiteY336" fmla="*/ 93785 h 607724"/>
                <a:gd name="connsiteX337" fmla="*/ 66587 w 532796"/>
                <a:gd name="connsiteY337" fmla="*/ 58146 h 607724"/>
                <a:gd name="connsiteX338" fmla="*/ 180066 w 532796"/>
                <a:gd name="connsiteY338" fmla="*/ 47830 h 607724"/>
                <a:gd name="connsiteX339" fmla="*/ 392958 w 532796"/>
                <a:gd name="connsiteY339" fmla="*/ 47830 h 607724"/>
                <a:gd name="connsiteX340" fmla="*/ 482053 w 532796"/>
                <a:gd name="connsiteY340" fmla="*/ 65649 h 607724"/>
                <a:gd name="connsiteX341" fmla="*/ 516753 w 532796"/>
                <a:gd name="connsiteY341" fmla="*/ 122858 h 607724"/>
                <a:gd name="connsiteX342" fmla="*/ 519567 w 532796"/>
                <a:gd name="connsiteY342" fmla="*/ 360133 h 607724"/>
                <a:gd name="connsiteX343" fmla="*/ 422031 w 532796"/>
                <a:gd name="connsiteY343" fmla="*/ 457669 h 607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Lst>
              <a:rect l="l" t="t" r="r" b="b"/>
              <a:pathLst>
                <a:path w="532796" h="607724">
                  <a:moveTo>
                    <a:pt x="510188" y="436098"/>
                  </a:moveTo>
                  <a:cubicBezTo>
                    <a:pt x="527070" y="413590"/>
                    <a:pt x="527070" y="383579"/>
                    <a:pt x="528007" y="361071"/>
                  </a:cubicBezTo>
                  <a:lnTo>
                    <a:pt x="529883" y="205388"/>
                  </a:lnTo>
                  <a:cubicBezTo>
                    <a:pt x="533634" y="200699"/>
                    <a:pt x="536448" y="129423"/>
                    <a:pt x="520505" y="74090"/>
                  </a:cubicBezTo>
                  <a:cubicBezTo>
                    <a:pt x="514878" y="52519"/>
                    <a:pt x="503623" y="22508"/>
                    <a:pt x="477364" y="8441"/>
                  </a:cubicBezTo>
                  <a:cubicBezTo>
                    <a:pt x="460482" y="0"/>
                    <a:pt x="441726" y="0"/>
                    <a:pt x="424844" y="0"/>
                  </a:cubicBezTo>
                  <a:lnTo>
                    <a:pt x="116293" y="0"/>
                  </a:lnTo>
                  <a:cubicBezTo>
                    <a:pt x="82530" y="0"/>
                    <a:pt x="47830" y="1876"/>
                    <a:pt x="25322" y="25322"/>
                  </a:cubicBezTo>
                  <a:cubicBezTo>
                    <a:pt x="3751" y="46892"/>
                    <a:pt x="938" y="79717"/>
                    <a:pt x="0" y="110666"/>
                  </a:cubicBezTo>
                  <a:cubicBezTo>
                    <a:pt x="0" y="111604"/>
                    <a:pt x="0" y="112542"/>
                    <a:pt x="938" y="113479"/>
                  </a:cubicBezTo>
                  <a:cubicBezTo>
                    <a:pt x="0" y="120982"/>
                    <a:pt x="938" y="127547"/>
                    <a:pt x="938" y="135050"/>
                  </a:cubicBezTo>
                  <a:cubicBezTo>
                    <a:pt x="6565" y="407025"/>
                    <a:pt x="6565" y="380766"/>
                    <a:pt x="5627" y="392958"/>
                  </a:cubicBezTo>
                  <a:cubicBezTo>
                    <a:pt x="4689" y="408901"/>
                    <a:pt x="-938" y="447353"/>
                    <a:pt x="73152" y="465172"/>
                  </a:cubicBezTo>
                  <a:cubicBezTo>
                    <a:pt x="111604" y="474550"/>
                    <a:pt x="150993" y="473612"/>
                    <a:pt x="189445" y="472674"/>
                  </a:cubicBezTo>
                  <a:cubicBezTo>
                    <a:pt x="212891" y="513002"/>
                    <a:pt x="240089" y="558956"/>
                    <a:pt x="259783" y="604911"/>
                  </a:cubicBezTo>
                  <a:cubicBezTo>
                    <a:pt x="260721" y="606787"/>
                    <a:pt x="262597" y="607724"/>
                    <a:pt x="264473" y="607724"/>
                  </a:cubicBezTo>
                  <a:cubicBezTo>
                    <a:pt x="264473" y="607724"/>
                    <a:pt x="264473" y="607724"/>
                    <a:pt x="264473" y="607724"/>
                  </a:cubicBezTo>
                  <a:cubicBezTo>
                    <a:pt x="266348" y="607724"/>
                    <a:pt x="268224" y="606787"/>
                    <a:pt x="269162" y="604911"/>
                  </a:cubicBezTo>
                  <a:cubicBezTo>
                    <a:pt x="280416" y="581465"/>
                    <a:pt x="290732" y="558018"/>
                    <a:pt x="301986" y="535510"/>
                  </a:cubicBezTo>
                  <a:cubicBezTo>
                    <a:pt x="312303" y="513002"/>
                    <a:pt x="322619" y="490494"/>
                    <a:pt x="333873" y="467985"/>
                  </a:cubicBezTo>
                  <a:cubicBezTo>
                    <a:pt x="362009" y="460482"/>
                    <a:pt x="392958" y="466110"/>
                    <a:pt x="422969" y="467047"/>
                  </a:cubicBezTo>
                  <a:cubicBezTo>
                    <a:pt x="451104" y="467985"/>
                    <a:pt x="489556" y="463296"/>
                    <a:pt x="510188" y="436098"/>
                  </a:cubicBezTo>
                  <a:close/>
                  <a:moveTo>
                    <a:pt x="479239" y="53457"/>
                  </a:moveTo>
                  <a:lnTo>
                    <a:pt x="482991" y="45017"/>
                  </a:lnTo>
                  <a:cubicBezTo>
                    <a:pt x="484866" y="40327"/>
                    <a:pt x="487680" y="34700"/>
                    <a:pt x="488618" y="30011"/>
                  </a:cubicBezTo>
                  <a:cubicBezTo>
                    <a:pt x="489556" y="30949"/>
                    <a:pt x="490494" y="31887"/>
                    <a:pt x="490494" y="32825"/>
                  </a:cubicBezTo>
                  <a:cubicBezTo>
                    <a:pt x="487680" y="40327"/>
                    <a:pt x="484866" y="48768"/>
                    <a:pt x="481115" y="56271"/>
                  </a:cubicBezTo>
                  <a:cubicBezTo>
                    <a:pt x="481115" y="54395"/>
                    <a:pt x="480177" y="53457"/>
                    <a:pt x="479239" y="53457"/>
                  </a:cubicBezTo>
                  <a:close/>
                  <a:moveTo>
                    <a:pt x="494245" y="36576"/>
                  </a:moveTo>
                  <a:cubicBezTo>
                    <a:pt x="495183" y="38452"/>
                    <a:pt x="497058" y="40327"/>
                    <a:pt x="497996" y="43141"/>
                  </a:cubicBezTo>
                  <a:cubicBezTo>
                    <a:pt x="496121" y="49706"/>
                    <a:pt x="493307" y="55333"/>
                    <a:pt x="489556" y="60960"/>
                  </a:cubicBezTo>
                  <a:cubicBezTo>
                    <a:pt x="488618" y="60022"/>
                    <a:pt x="487680" y="59084"/>
                    <a:pt x="486742" y="58146"/>
                  </a:cubicBezTo>
                  <a:cubicBezTo>
                    <a:pt x="486742" y="58146"/>
                    <a:pt x="485804" y="58146"/>
                    <a:pt x="485804" y="57209"/>
                  </a:cubicBezTo>
                  <a:cubicBezTo>
                    <a:pt x="489556" y="50644"/>
                    <a:pt x="492369" y="44079"/>
                    <a:pt x="494245" y="36576"/>
                  </a:cubicBezTo>
                  <a:close/>
                  <a:moveTo>
                    <a:pt x="501748" y="48768"/>
                  </a:moveTo>
                  <a:cubicBezTo>
                    <a:pt x="502686" y="49706"/>
                    <a:pt x="502686" y="51582"/>
                    <a:pt x="503623" y="52519"/>
                  </a:cubicBezTo>
                  <a:cubicBezTo>
                    <a:pt x="501748" y="57209"/>
                    <a:pt x="498934" y="61898"/>
                    <a:pt x="497058" y="66587"/>
                  </a:cubicBezTo>
                  <a:cubicBezTo>
                    <a:pt x="496121" y="65649"/>
                    <a:pt x="495183" y="64711"/>
                    <a:pt x="494245" y="63774"/>
                  </a:cubicBezTo>
                  <a:cubicBezTo>
                    <a:pt x="497058" y="59084"/>
                    <a:pt x="499872" y="54395"/>
                    <a:pt x="501748" y="48768"/>
                  </a:cubicBezTo>
                  <a:close/>
                  <a:moveTo>
                    <a:pt x="507375" y="62836"/>
                  </a:moveTo>
                  <a:cubicBezTo>
                    <a:pt x="505499" y="66587"/>
                    <a:pt x="504561" y="69401"/>
                    <a:pt x="502686" y="73152"/>
                  </a:cubicBezTo>
                  <a:cubicBezTo>
                    <a:pt x="501748" y="72214"/>
                    <a:pt x="501748" y="71276"/>
                    <a:pt x="500810" y="71276"/>
                  </a:cubicBezTo>
                  <a:cubicBezTo>
                    <a:pt x="502686" y="67525"/>
                    <a:pt x="503623" y="62836"/>
                    <a:pt x="505499" y="59084"/>
                  </a:cubicBezTo>
                  <a:cubicBezTo>
                    <a:pt x="506437" y="60022"/>
                    <a:pt x="507375" y="61898"/>
                    <a:pt x="507375" y="62836"/>
                  </a:cubicBezTo>
                  <a:close/>
                  <a:moveTo>
                    <a:pt x="509250" y="69401"/>
                  </a:moveTo>
                  <a:cubicBezTo>
                    <a:pt x="510188" y="71276"/>
                    <a:pt x="510188" y="73152"/>
                    <a:pt x="511126" y="75028"/>
                  </a:cubicBezTo>
                  <a:cubicBezTo>
                    <a:pt x="510188" y="76903"/>
                    <a:pt x="509250" y="78779"/>
                    <a:pt x="508313" y="80655"/>
                  </a:cubicBezTo>
                  <a:cubicBezTo>
                    <a:pt x="507375" y="79717"/>
                    <a:pt x="506437" y="77841"/>
                    <a:pt x="505499" y="76903"/>
                  </a:cubicBezTo>
                  <a:cubicBezTo>
                    <a:pt x="507375" y="75028"/>
                    <a:pt x="508313" y="72214"/>
                    <a:pt x="509250" y="69401"/>
                  </a:cubicBezTo>
                  <a:close/>
                  <a:moveTo>
                    <a:pt x="515815" y="94722"/>
                  </a:moveTo>
                  <a:cubicBezTo>
                    <a:pt x="515815" y="94722"/>
                    <a:pt x="515815" y="93785"/>
                    <a:pt x="514878" y="93785"/>
                  </a:cubicBezTo>
                  <a:cubicBezTo>
                    <a:pt x="514878" y="93785"/>
                    <a:pt x="514878" y="93785"/>
                    <a:pt x="514878" y="92847"/>
                  </a:cubicBezTo>
                  <a:cubicBezTo>
                    <a:pt x="515815" y="93785"/>
                    <a:pt x="515815" y="94722"/>
                    <a:pt x="515815" y="94722"/>
                  </a:cubicBezTo>
                  <a:close/>
                  <a:moveTo>
                    <a:pt x="513002" y="82530"/>
                  </a:moveTo>
                  <a:cubicBezTo>
                    <a:pt x="513002" y="83468"/>
                    <a:pt x="513940" y="85344"/>
                    <a:pt x="513940" y="86282"/>
                  </a:cubicBezTo>
                  <a:cubicBezTo>
                    <a:pt x="513940" y="87220"/>
                    <a:pt x="513002" y="88158"/>
                    <a:pt x="513002" y="89095"/>
                  </a:cubicBezTo>
                  <a:cubicBezTo>
                    <a:pt x="512064" y="88158"/>
                    <a:pt x="512064" y="87220"/>
                    <a:pt x="511126" y="86282"/>
                  </a:cubicBezTo>
                  <a:cubicBezTo>
                    <a:pt x="512064" y="84406"/>
                    <a:pt x="513002" y="83468"/>
                    <a:pt x="513002" y="82530"/>
                  </a:cubicBezTo>
                  <a:close/>
                  <a:moveTo>
                    <a:pt x="484866" y="25322"/>
                  </a:moveTo>
                  <a:cubicBezTo>
                    <a:pt x="482991" y="30949"/>
                    <a:pt x="481115" y="37514"/>
                    <a:pt x="478302" y="43141"/>
                  </a:cubicBezTo>
                  <a:lnTo>
                    <a:pt x="474550" y="50644"/>
                  </a:lnTo>
                  <a:cubicBezTo>
                    <a:pt x="472674" y="49706"/>
                    <a:pt x="469861" y="48768"/>
                    <a:pt x="467985" y="47830"/>
                  </a:cubicBezTo>
                  <a:cubicBezTo>
                    <a:pt x="472674" y="39390"/>
                    <a:pt x="476426" y="30011"/>
                    <a:pt x="479239" y="20633"/>
                  </a:cubicBezTo>
                  <a:cubicBezTo>
                    <a:pt x="482053" y="22508"/>
                    <a:pt x="483929" y="24384"/>
                    <a:pt x="484866" y="25322"/>
                  </a:cubicBezTo>
                  <a:close/>
                  <a:moveTo>
                    <a:pt x="475488" y="18757"/>
                  </a:moveTo>
                  <a:cubicBezTo>
                    <a:pt x="472674" y="28135"/>
                    <a:pt x="468923" y="37514"/>
                    <a:pt x="464234" y="46892"/>
                  </a:cubicBezTo>
                  <a:cubicBezTo>
                    <a:pt x="462358" y="45954"/>
                    <a:pt x="461420" y="45954"/>
                    <a:pt x="459545" y="45017"/>
                  </a:cubicBezTo>
                  <a:cubicBezTo>
                    <a:pt x="464234" y="35638"/>
                    <a:pt x="467985" y="25322"/>
                    <a:pt x="468923" y="15006"/>
                  </a:cubicBezTo>
                  <a:cubicBezTo>
                    <a:pt x="470799" y="15943"/>
                    <a:pt x="471737" y="15943"/>
                    <a:pt x="473612" y="16881"/>
                  </a:cubicBezTo>
                  <a:cubicBezTo>
                    <a:pt x="473612" y="17819"/>
                    <a:pt x="474550" y="17819"/>
                    <a:pt x="475488" y="18757"/>
                  </a:cubicBezTo>
                  <a:close/>
                  <a:moveTo>
                    <a:pt x="135988" y="39390"/>
                  </a:moveTo>
                  <a:lnTo>
                    <a:pt x="135988" y="9378"/>
                  </a:lnTo>
                  <a:lnTo>
                    <a:pt x="139739" y="9378"/>
                  </a:lnTo>
                  <a:lnTo>
                    <a:pt x="139739" y="39390"/>
                  </a:lnTo>
                  <a:cubicBezTo>
                    <a:pt x="138801" y="39390"/>
                    <a:pt x="137863" y="39390"/>
                    <a:pt x="135988" y="39390"/>
                  </a:cubicBezTo>
                  <a:close/>
                  <a:moveTo>
                    <a:pt x="131298" y="39390"/>
                  </a:moveTo>
                  <a:cubicBezTo>
                    <a:pt x="128485" y="39390"/>
                    <a:pt x="126609" y="39390"/>
                    <a:pt x="123796" y="39390"/>
                  </a:cubicBezTo>
                  <a:cubicBezTo>
                    <a:pt x="125671" y="29073"/>
                    <a:pt x="125671" y="18757"/>
                    <a:pt x="125671" y="8441"/>
                  </a:cubicBezTo>
                  <a:lnTo>
                    <a:pt x="131298" y="8441"/>
                  </a:lnTo>
                  <a:lnTo>
                    <a:pt x="131298" y="39390"/>
                  </a:lnTo>
                  <a:close/>
                  <a:moveTo>
                    <a:pt x="144428" y="9378"/>
                  </a:moveTo>
                  <a:lnTo>
                    <a:pt x="150055" y="9378"/>
                  </a:lnTo>
                  <a:cubicBezTo>
                    <a:pt x="150055" y="19695"/>
                    <a:pt x="150055" y="29073"/>
                    <a:pt x="148180" y="39390"/>
                  </a:cubicBezTo>
                  <a:cubicBezTo>
                    <a:pt x="146304" y="39390"/>
                    <a:pt x="145366" y="39390"/>
                    <a:pt x="143490" y="39390"/>
                  </a:cubicBezTo>
                  <a:lnTo>
                    <a:pt x="143490" y="9378"/>
                  </a:lnTo>
                  <a:close/>
                  <a:moveTo>
                    <a:pt x="154745" y="9378"/>
                  </a:moveTo>
                  <a:lnTo>
                    <a:pt x="159434" y="9378"/>
                  </a:lnTo>
                  <a:cubicBezTo>
                    <a:pt x="159434" y="19695"/>
                    <a:pt x="159434" y="29073"/>
                    <a:pt x="158496" y="39390"/>
                  </a:cubicBezTo>
                  <a:cubicBezTo>
                    <a:pt x="156620" y="39390"/>
                    <a:pt x="154745" y="39390"/>
                    <a:pt x="152869" y="39390"/>
                  </a:cubicBezTo>
                  <a:cubicBezTo>
                    <a:pt x="154745" y="29073"/>
                    <a:pt x="155682" y="19695"/>
                    <a:pt x="154745" y="9378"/>
                  </a:cubicBezTo>
                  <a:close/>
                  <a:moveTo>
                    <a:pt x="164123" y="9378"/>
                  </a:moveTo>
                  <a:lnTo>
                    <a:pt x="169750" y="9378"/>
                  </a:lnTo>
                  <a:cubicBezTo>
                    <a:pt x="169750" y="19695"/>
                    <a:pt x="168812" y="29073"/>
                    <a:pt x="166937" y="38452"/>
                  </a:cubicBezTo>
                  <a:cubicBezTo>
                    <a:pt x="165999" y="38452"/>
                    <a:pt x="164123" y="38452"/>
                    <a:pt x="163185" y="38452"/>
                  </a:cubicBezTo>
                  <a:cubicBezTo>
                    <a:pt x="164123" y="29073"/>
                    <a:pt x="164123" y="19695"/>
                    <a:pt x="164123" y="9378"/>
                  </a:cubicBezTo>
                  <a:close/>
                  <a:moveTo>
                    <a:pt x="175377" y="9378"/>
                  </a:moveTo>
                  <a:lnTo>
                    <a:pt x="179129" y="9378"/>
                  </a:lnTo>
                  <a:lnTo>
                    <a:pt x="178191" y="38452"/>
                  </a:lnTo>
                  <a:cubicBezTo>
                    <a:pt x="176315" y="38452"/>
                    <a:pt x="174439" y="38452"/>
                    <a:pt x="172564" y="38452"/>
                  </a:cubicBezTo>
                  <a:cubicBezTo>
                    <a:pt x="174439" y="29073"/>
                    <a:pt x="175377" y="19695"/>
                    <a:pt x="175377" y="9378"/>
                  </a:cubicBezTo>
                  <a:close/>
                  <a:moveTo>
                    <a:pt x="183818" y="9378"/>
                  </a:moveTo>
                  <a:lnTo>
                    <a:pt x="188507" y="9378"/>
                  </a:lnTo>
                  <a:lnTo>
                    <a:pt x="188507" y="38452"/>
                  </a:lnTo>
                  <a:lnTo>
                    <a:pt x="182880" y="38452"/>
                  </a:lnTo>
                  <a:lnTo>
                    <a:pt x="183818" y="9378"/>
                  </a:lnTo>
                  <a:close/>
                  <a:moveTo>
                    <a:pt x="193196" y="9378"/>
                  </a:moveTo>
                  <a:lnTo>
                    <a:pt x="198823" y="9378"/>
                  </a:lnTo>
                  <a:lnTo>
                    <a:pt x="198823" y="38452"/>
                  </a:lnTo>
                  <a:lnTo>
                    <a:pt x="193196" y="38452"/>
                  </a:lnTo>
                  <a:lnTo>
                    <a:pt x="193196" y="9378"/>
                  </a:lnTo>
                  <a:close/>
                  <a:moveTo>
                    <a:pt x="203513" y="9378"/>
                  </a:moveTo>
                  <a:lnTo>
                    <a:pt x="210078" y="9378"/>
                  </a:lnTo>
                  <a:lnTo>
                    <a:pt x="211953" y="38452"/>
                  </a:lnTo>
                  <a:lnTo>
                    <a:pt x="203513" y="38452"/>
                  </a:lnTo>
                  <a:lnTo>
                    <a:pt x="203513" y="9378"/>
                  </a:lnTo>
                  <a:close/>
                  <a:moveTo>
                    <a:pt x="216642" y="38452"/>
                  </a:moveTo>
                  <a:lnTo>
                    <a:pt x="214767" y="9378"/>
                  </a:lnTo>
                  <a:lnTo>
                    <a:pt x="222270" y="9378"/>
                  </a:lnTo>
                  <a:cubicBezTo>
                    <a:pt x="222270" y="18757"/>
                    <a:pt x="222270" y="29073"/>
                    <a:pt x="222270" y="38452"/>
                  </a:cubicBezTo>
                  <a:lnTo>
                    <a:pt x="216642" y="38452"/>
                  </a:lnTo>
                  <a:close/>
                  <a:moveTo>
                    <a:pt x="226959" y="38452"/>
                  </a:moveTo>
                  <a:cubicBezTo>
                    <a:pt x="226959" y="29073"/>
                    <a:pt x="226021" y="18757"/>
                    <a:pt x="226959" y="9378"/>
                  </a:cubicBezTo>
                  <a:lnTo>
                    <a:pt x="230710" y="9378"/>
                  </a:lnTo>
                  <a:lnTo>
                    <a:pt x="230710" y="38452"/>
                  </a:lnTo>
                  <a:lnTo>
                    <a:pt x="226959" y="38452"/>
                  </a:lnTo>
                  <a:close/>
                  <a:moveTo>
                    <a:pt x="235399" y="9378"/>
                  </a:moveTo>
                  <a:lnTo>
                    <a:pt x="239151" y="9378"/>
                  </a:lnTo>
                  <a:lnTo>
                    <a:pt x="239151" y="38452"/>
                  </a:lnTo>
                  <a:lnTo>
                    <a:pt x="234462" y="38452"/>
                  </a:lnTo>
                  <a:lnTo>
                    <a:pt x="235399" y="9378"/>
                  </a:lnTo>
                  <a:close/>
                  <a:moveTo>
                    <a:pt x="243840" y="9378"/>
                  </a:moveTo>
                  <a:lnTo>
                    <a:pt x="250405" y="9378"/>
                  </a:lnTo>
                  <a:lnTo>
                    <a:pt x="250405" y="38452"/>
                  </a:lnTo>
                  <a:lnTo>
                    <a:pt x="243840" y="38452"/>
                  </a:lnTo>
                  <a:lnTo>
                    <a:pt x="243840" y="9378"/>
                  </a:lnTo>
                  <a:close/>
                  <a:moveTo>
                    <a:pt x="255094" y="9378"/>
                  </a:moveTo>
                  <a:lnTo>
                    <a:pt x="259783" y="9378"/>
                  </a:lnTo>
                  <a:lnTo>
                    <a:pt x="259783" y="38452"/>
                  </a:lnTo>
                  <a:lnTo>
                    <a:pt x="255094" y="38452"/>
                  </a:lnTo>
                  <a:lnTo>
                    <a:pt x="255094" y="9378"/>
                  </a:lnTo>
                  <a:close/>
                  <a:moveTo>
                    <a:pt x="265410" y="9378"/>
                  </a:moveTo>
                  <a:lnTo>
                    <a:pt x="269162" y="9378"/>
                  </a:lnTo>
                  <a:cubicBezTo>
                    <a:pt x="269162" y="10316"/>
                    <a:pt x="269162" y="10316"/>
                    <a:pt x="269162" y="11254"/>
                  </a:cubicBezTo>
                  <a:lnTo>
                    <a:pt x="269162" y="38452"/>
                  </a:lnTo>
                  <a:lnTo>
                    <a:pt x="265410" y="38452"/>
                  </a:lnTo>
                  <a:lnTo>
                    <a:pt x="265410" y="9378"/>
                  </a:lnTo>
                  <a:close/>
                  <a:moveTo>
                    <a:pt x="272913" y="38452"/>
                  </a:moveTo>
                  <a:lnTo>
                    <a:pt x="272913" y="11254"/>
                  </a:lnTo>
                  <a:cubicBezTo>
                    <a:pt x="272913" y="10316"/>
                    <a:pt x="272913" y="10316"/>
                    <a:pt x="272913" y="9378"/>
                  </a:cubicBezTo>
                  <a:lnTo>
                    <a:pt x="278540" y="9378"/>
                  </a:lnTo>
                  <a:lnTo>
                    <a:pt x="278540" y="38452"/>
                  </a:lnTo>
                  <a:lnTo>
                    <a:pt x="272913" y="38452"/>
                  </a:lnTo>
                  <a:close/>
                  <a:moveTo>
                    <a:pt x="283230" y="9378"/>
                  </a:moveTo>
                  <a:lnTo>
                    <a:pt x="288857" y="9378"/>
                  </a:lnTo>
                  <a:lnTo>
                    <a:pt x="288857" y="38452"/>
                  </a:lnTo>
                  <a:lnTo>
                    <a:pt x="283230" y="38452"/>
                  </a:lnTo>
                  <a:lnTo>
                    <a:pt x="283230" y="9378"/>
                  </a:lnTo>
                  <a:close/>
                  <a:moveTo>
                    <a:pt x="294484" y="9378"/>
                  </a:moveTo>
                  <a:lnTo>
                    <a:pt x="301049" y="9378"/>
                  </a:lnTo>
                  <a:lnTo>
                    <a:pt x="301049" y="38452"/>
                  </a:lnTo>
                  <a:lnTo>
                    <a:pt x="294484" y="38452"/>
                  </a:lnTo>
                  <a:lnTo>
                    <a:pt x="294484" y="9378"/>
                  </a:lnTo>
                  <a:close/>
                  <a:moveTo>
                    <a:pt x="305738" y="9378"/>
                  </a:moveTo>
                  <a:lnTo>
                    <a:pt x="310427" y="9378"/>
                  </a:lnTo>
                  <a:lnTo>
                    <a:pt x="310427" y="38452"/>
                  </a:lnTo>
                  <a:lnTo>
                    <a:pt x="305738" y="38452"/>
                  </a:lnTo>
                  <a:lnTo>
                    <a:pt x="305738" y="9378"/>
                  </a:lnTo>
                  <a:close/>
                  <a:moveTo>
                    <a:pt x="315116" y="9378"/>
                  </a:moveTo>
                  <a:lnTo>
                    <a:pt x="320743" y="9378"/>
                  </a:lnTo>
                  <a:lnTo>
                    <a:pt x="320743" y="38452"/>
                  </a:lnTo>
                  <a:lnTo>
                    <a:pt x="315116" y="38452"/>
                  </a:lnTo>
                  <a:lnTo>
                    <a:pt x="315116" y="9378"/>
                  </a:lnTo>
                  <a:close/>
                  <a:moveTo>
                    <a:pt x="324495" y="9378"/>
                  </a:moveTo>
                  <a:lnTo>
                    <a:pt x="331998" y="9378"/>
                  </a:lnTo>
                  <a:lnTo>
                    <a:pt x="331998" y="38452"/>
                  </a:lnTo>
                  <a:lnTo>
                    <a:pt x="324495" y="38452"/>
                  </a:lnTo>
                  <a:lnTo>
                    <a:pt x="324495" y="9378"/>
                  </a:lnTo>
                  <a:close/>
                  <a:moveTo>
                    <a:pt x="336687" y="9378"/>
                  </a:moveTo>
                  <a:lnTo>
                    <a:pt x="343252" y="9378"/>
                  </a:lnTo>
                  <a:lnTo>
                    <a:pt x="343252" y="38452"/>
                  </a:lnTo>
                  <a:lnTo>
                    <a:pt x="336687" y="38452"/>
                  </a:lnTo>
                  <a:lnTo>
                    <a:pt x="336687" y="9378"/>
                  </a:lnTo>
                  <a:close/>
                  <a:moveTo>
                    <a:pt x="347941" y="9378"/>
                  </a:moveTo>
                  <a:lnTo>
                    <a:pt x="351692" y="9378"/>
                  </a:lnTo>
                  <a:cubicBezTo>
                    <a:pt x="352630" y="18757"/>
                    <a:pt x="352630" y="29073"/>
                    <a:pt x="352630" y="38452"/>
                  </a:cubicBezTo>
                  <a:lnTo>
                    <a:pt x="347941" y="38452"/>
                  </a:lnTo>
                  <a:lnTo>
                    <a:pt x="347941" y="9378"/>
                  </a:lnTo>
                  <a:close/>
                  <a:moveTo>
                    <a:pt x="356382" y="9378"/>
                  </a:moveTo>
                  <a:lnTo>
                    <a:pt x="362009" y="9378"/>
                  </a:lnTo>
                  <a:cubicBezTo>
                    <a:pt x="361071" y="18757"/>
                    <a:pt x="362009" y="29073"/>
                    <a:pt x="362946" y="38452"/>
                  </a:cubicBezTo>
                  <a:lnTo>
                    <a:pt x="357319" y="38452"/>
                  </a:lnTo>
                  <a:cubicBezTo>
                    <a:pt x="357319" y="28135"/>
                    <a:pt x="357319" y="18757"/>
                    <a:pt x="356382" y="9378"/>
                  </a:cubicBezTo>
                  <a:close/>
                  <a:moveTo>
                    <a:pt x="367636" y="38452"/>
                  </a:moveTo>
                  <a:cubicBezTo>
                    <a:pt x="366698" y="29073"/>
                    <a:pt x="365760" y="19695"/>
                    <a:pt x="366698" y="9378"/>
                  </a:cubicBezTo>
                  <a:lnTo>
                    <a:pt x="372325" y="9378"/>
                  </a:lnTo>
                  <a:lnTo>
                    <a:pt x="373263" y="38452"/>
                  </a:lnTo>
                  <a:lnTo>
                    <a:pt x="367636" y="38452"/>
                  </a:lnTo>
                  <a:close/>
                  <a:moveTo>
                    <a:pt x="378890" y="38452"/>
                  </a:moveTo>
                  <a:lnTo>
                    <a:pt x="377952" y="9378"/>
                  </a:lnTo>
                  <a:lnTo>
                    <a:pt x="385455" y="9378"/>
                  </a:lnTo>
                  <a:lnTo>
                    <a:pt x="385455" y="31887"/>
                  </a:lnTo>
                  <a:cubicBezTo>
                    <a:pt x="385455" y="33762"/>
                    <a:pt x="385455" y="35638"/>
                    <a:pt x="386393" y="38452"/>
                  </a:cubicBezTo>
                  <a:lnTo>
                    <a:pt x="378890" y="38452"/>
                  </a:lnTo>
                  <a:close/>
                  <a:moveTo>
                    <a:pt x="390144" y="38452"/>
                  </a:moveTo>
                  <a:cubicBezTo>
                    <a:pt x="389206" y="36576"/>
                    <a:pt x="389206" y="34700"/>
                    <a:pt x="389206" y="31887"/>
                  </a:cubicBezTo>
                  <a:lnTo>
                    <a:pt x="389206" y="9378"/>
                  </a:lnTo>
                  <a:lnTo>
                    <a:pt x="394833" y="9378"/>
                  </a:lnTo>
                  <a:cubicBezTo>
                    <a:pt x="393895" y="18757"/>
                    <a:pt x="394833" y="28135"/>
                    <a:pt x="395771" y="38452"/>
                  </a:cubicBezTo>
                  <a:cubicBezTo>
                    <a:pt x="394833" y="38452"/>
                    <a:pt x="393895" y="38452"/>
                    <a:pt x="392020" y="38452"/>
                  </a:cubicBezTo>
                  <a:lnTo>
                    <a:pt x="390144" y="38452"/>
                  </a:lnTo>
                  <a:close/>
                  <a:moveTo>
                    <a:pt x="400460" y="38452"/>
                  </a:moveTo>
                  <a:cubicBezTo>
                    <a:pt x="398585" y="29073"/>
                    <a:pt x="398585" y="19695"/>
                    <a:pt x="399522" y="9378"/>
                  </a:cubicBezTo>
                  <a:lnTo>
                    <a:pt x="405150" y="9378"/>
                  </a:lnTo>
                  <a:cubicBezTo>
                    <a:pt x="405150" y="18757"/>
                    <a:pt x="405150" y="28135"/>
                    <a:pt x="406087" y="38452"/>
                  </a:cubicBezTo>
                  <a:cubicBezTo>
                    <a:pt x="404212" y="38452"/>
                    <a:pt x="402336" y="38452"/>
                    <a:pt x="400460" y="38452"/>
                  </a:cubicBezTo>
                  <a:close/>
                  <a:moveTo>
                    <a:pt x="410777" y="38452"/>
                  </a:moveTo>
                  <a:cubicBezTo>
                    <a:pt x="409839" y="29073"/>
                    <a:pt x="409839" y="19695"/>
                    <a:pt x="409839" y="9378"/>
                  </a:cubicBezTo>
                  <a:lnTo>
                    <a:pt x="415466" y="9378"/>
                  </a:lnTo>
                  <a:cubicBezTo>
                    <a:pt x="414528" y="18757"/>
                    <a:pt x="414528" y="28135"/>
                    <a:pt x="414528" y="38452"/>
                  </a:cubicBezTo>
                  <a:cubicBezTo>
                    <a:pt x="412652" y="38452"/>
                    <a:pt x="411714" y="38452"/>
                    <a:pt x="410777" y="38452"/>
                  </a:cubicBezTo>
                  <a:close/>
                  <a:moveTo>
                    <a:pt x="420155" y="9378"/>
                  </a:moveTo>
                  <a:lnTo>
                    <a:pt x="424844" y="9378"/>
                  </a:lnTo>
                  <a:cubicBezTo>
                    <a:pt x="424844" y="14068"/>
                    <a:pt x="423906" y="19695"/>
                    <a:pt x="422969" y="24384"/>
                  </a:cubicBezTo>
                  <a:cubicBezTo>
                    <a:pt x="422031" y="29073"/>
                    <a:pt x="421093" y="33762"/>
                    <a:pt x="421093" y="38452"/>
                  </a:cubicBezTo>
                  <a:cubicBezTo>
                    <a:pt x="420155" y="38452"/>
                    <a:pt x="420155" y="38452"/>
                    <a:pt x="419217" y="38452"/>
                  </a:cubicBezTo>
                  <a:cubicBezTo>
                    <a:pt x="418279" y="29073"/>
                    <a:pt x="419217" y="18757"/>
                    <a:pt x="420155" y="9378"/>
                  </a:cubicBezTo>
                  <a:close/>
                  <a:moveTo>
                    <a:pt x="424844" y="38452"/>
                  </a:moveTo>
                  <a:cubicBezTo>
                    <a:pt x="424844" y="33762"/>
                    <a:pt x="425782" y="30011"/>
                    <a:pt x="426720" y="25322"/>
                  </a:cubicBezTo>
                  <a:cubicBezTo>
                    <a:pt x="427658" y="19695"/>
                    <a:pt x="428596" y="15006"/>
                    <a:pt x="428596" y="9378"/>
                  </a:cubicBezTo>
                  <a:cubicBezTo>
                    <a:pt x="431409" y="9378"/>
                    <a:pt x="433285" y="9378"/>
                    <a:pt x="436098" y="9378"/>
                  </a:cubicBezTo>
                  <a:cubicBezTo>
                    <a:pt x="434223" y="19695"/>
                    <a:pt x="431409" y="29073"/>
                    <a:pt x="428596" y="39390"/>
                  </a:cubicBezTo>
                  <a:cubicBezTo>
                    <a:pt x="427658" y="39390"/>
                    <a:pt x="425782" y="38452"/>
                    <a:pt x="424844" y="38452"/>
                  </a:cubicBezTo>
                  <a:close/>
                  <a:moveTo>
                    <a:pt x="440788" y="9378"/>
                  </a:moveTo>
                  <a:cubicBezTo>
                    <a:pt x="443601" y="9378"/>
                    <a:pt x="447353" y="9378"/>
                    <a:pt x="450166" y="10316"/>
                  </a:cubicBezTo>
                  <a:cubicBezTo>
                    <a:pt x="446415" y="20633"/>
                    <a:pt x="444539" y="30949"/>
                    <a:pt x="442663" y="41265"/>
                  </a:cubicBezTo>
                  <a:cubicBezTo>
                    <a:pt x="439850" y="40327"/>
                    <a:pt x="436098" y="40327"/>
                    <a:pt x="433285" y="40327"/>
                  </a:cubicBezTo>
                  <a:cubicBezTo>
                    <a:pt x="437036" y="30011"/>
                    <a:pt x="438912" y="19695"/>
                    <a:pt x="440788" y="9378"/>
                  </a:cubicBezTo>
                  <a:close/>
                  <a:moveTo>
                    <a:pt x="454855" y="11254"/>
                  </a:moveTo>
                  <a:cubicBezTo>
                    <a:pt x="457669" y="12192"/>
                    <a:pt x="461420" y="12192"/>
                    <a:pt x="464234" y="13130"/>
                  </a:cubicBezTo>
                  <a:cubicBezTo>
                    <a:pt x="463296" y="23446"/>
                    <a:pt x="459545" y="33762"/>
                    <a:pt x="454855" y="43141"/>
                  </a:cubicBezTo>
                  <a:cubicBezTo>
                    <a:pt x="452042" y="42203"/>
                    <a:pt x="450166" y="42203"/>
                    <a:pt x="447353" y="41265"/>
                  </a:cubicBezTo>
                  <a:cubicBezTo>
                    <a:pt x="449228" y="31887"/>
                    <a:pt x="452042" y="21570"/>
                    <a:pt x="454855" y="11254"/>
                  </a:cubicBezTo>
                  <a:close/>
                  <a:moveTo>
                    <a:pt x="120982" y="9378"/>
                  </a:moveTo>
                  <a:cubicBezTo>
                    <a:pt x="120982" y="19695"/>
                    <a:pt x="120982" y="30011"/>
                    <a:pt x="119106" y="40327"/>
                  </a:cubicBezTo>
                  <a:cubicBezTo>
                    <a:pt x="118169" y="40327"/>
                    <a:pt x="116293" y="40327"/>
                    <a:pt x="115355" y="40327"/>
                  </a:cubicBezTo>
                  <a:cubicBezTo>
                    <a:pt x="114417" y="30011"/>
                    <a:pt x="113479" y="19695"/>
                    <a:pt x="114417" y="8441"/>
                  </a:cubicBezTo>
                  <a:cubicBezTo>
                    <a:pt x="115355" y="8441"/>
                    <a:pt x="116293" y="8441"/>
                    <a:pt x="117231" y="8441"/>
                  </a:cubicBezTo>
                  <a:lnTo>
                    <a:pt x="120982" y="9378"/>
                  </a:lnTo>
                  <a:close/>
                  <a:moveTo>
                    <a:pt x="19695" y="50644"/>
                  </a:moveTo>
                  <a:lnTo>
                    <a:pt x="27198" y="65649"/>
                  </a:lnTo>
                  <a:cubicBezTo>
                    <a:pt x="27198" y="65649"/>
                    <a:pt x="27198" y="65649"/>
                    <a:pt x="27198" y="65649"/>
                  </a:cubicBezTo>
                  <a:lnTo>
                    <a:pt x="21570" y="58146"/>
                  </a:lnTo>
                  <a:cubicBezTo>
                    <a:pt x="20633" y="56271"/>
                    <a:pt x="19695" y="54395"/>
                    <a:pt x="18757" y="53457"/>
                  </a:cubicBezTo>
                  <a:cubicBezTo>
                    <a:pt x="18757" y="52519"/>
                    <a:pt x="18757" y="51582"/>
                    <a:pt x="19695" y="50644"/>
                  </a:cubicBezTo>
                  <a:close/>
                  <a:moveTo>
                    <a:pt x="16881" y="60022"/>
                  </a:moveTo>
                  <a:lnTo>
                    <a:pt x="22508" y="69401"/>
                  </a:lnTo>
                  <a:cubicBezTo>
                    <a:pt x="22508" y="69401"/>
                    <a:pt x="21570" y="70338"/>
                    <a:pt x="21570" y="70338"/>
                  </a:cubicBezTo>
                  <a:cubicBezTo>
                    <a:pt x="19695" y="67525"/>
                    <a:pt x="16881" y="65649"/>
                    <a:pt x="15006" y="63774"/>
                  </a:cubicBezTo>
                  <a:cubicBezTo>
                    <a:pt x="15006" y="61898"/>
                    <a:pt x="15943" y="60960"/>
                    <a:pt x="15943" y="59084"/>
                  </a:cubicBezTo>
                  <a:cubicBezTo>
                    <a:pt x="16881" y="59084"/>
                    <a:pt x="16881" y="60022"/>
                    <a:pt x="16881" y="60022"/>
                  </a:cubicBezTo>
                  <a:close/>
                  <a:moveTo>
                    <a:pt x="11254" y="80655"/>
                  </a:moveTo>
                  <a:cubicBezTo>
                    <a:pt x="11254" y="80655"/>
                    <a:pt x="11254" y="80655"/>
                    <a:pt x="11254" y="80655"/>
                  </a:cubicBezTo>
                  <a:cubicBezTo>
                    <a:pt x="11254" y="80655"/>
                    <a:pt x="11254" y="81593"/>
                    <a:pt x="11254" y="80655"/>
                  </a:cubicBezTo>
                  <a:cubicBezTo>
                    <a:pt x="11254" y="81593"/>
                    <a:pt x="11254" y="80655"/>
                    <a:pt x="11254" y="80655"/>
                  </a:cubicBezTo>
                  <a:close/>
                  <a:moveTo>
                    <a:pt x="15006" y="76903"/>
                  </a:moveTo>
                  <a:cubicBezTo>
                    <a:pt x="14068" y="76903"/>
                    <a:pt x="13130" y="75966"/>
                    <a:pt x="12192" y="75966"/>
                  </a:cubicBezTo>
                  <a:cubicBezTo>
                    <a:pt x="12192" y="74090"/>
                    <a:pt x="13130" y="71276"/>
                    <a:pt x="13130" y="69401"/>
                  </a:cubicBezTo>
                  <a:cubicBezTo>
                    <a:pt x="15006" y="70338"/>
                    <a:pt x="16881" y="72214"/>
                    <a:pt x="17819" y="74090"/>
                  </a:cubicBezTo>
                  <a:cubicBezTo>
                    <a:pt x="16881" y="75028"/>
                    <a:pt x="15943" y="75966"/>
                    <a:pt x="15006" y="76903"/>
                  </a:cubicBezTo>
                  <a:close/>
                  <a:moveTo>
                    <a:pt x="30949" y="63774"/>
                  </a:moveTo>
                  <a:lnTo>
                    <a:pt x="22508" y="45017"/>
                  </a:lnTo>
                  <a:cubicBezTo>
                    <a:pt x="22508" y="44079"/>
                    <a:pt x="23446" y="44079"/>
                    <a:pt x="23446" y="44079"/>
                  </a:cubicBezTo>
                  <a:cubicBezTo>
                    <a:pt x="26260" y="50644"/>
                    <a:pt x="29073" y="56271"/>
                    <a:pt x="32825" y="62836"/>
                  </a:cubicBezTo>
                  <a:cubicBezTo>
                    <a:pt x="31887" y="62836"/>
                    <a:pt x="30949" y="62836"/>
                    <a:pt x="30949" y="63774"/>
                  </a:cubicBezTo>
                  <a:close/>
                  <a:moveTo>
                    <a:pt x="36576" y="60022"/>
                  </a:moveTo>
                  <a:cubicBezTo>
                    <a:pt x="32825" y="53457"/>
                    <a:pt x="29073" y="45954"/>
                    <a:pt x="26260" y="39390"/>
                  </a:cubicBezTo>
                  <a:cubicBezTo>
                    <a:pt x="27198" y="37514"/>
                    <a:pt x="28135" y="36576"/>
                    <a:pt x="29073" y="34700"/>
                  </a:cubicBezTo>
                  <a:lnTo>
                    <a:pt x="39390" y="58146"/>
                  </a:lnTo>
                  <a:cubicBezTo>
                    <a:pt x="38452" y="59084"/>
                    <a:pt x="37514" y="60022"/>
                    <a:pt x="36576" y="60022"/>
                  </a:cubicBezTo>
                  <a:close/>
                  <a:moveTo>
                    <a:pt x="44079" y="56271"/>
                  </a:moveTo>
                  <a:lnTo>
                    <a:pt x="32825" y="30949"/>
                  </a:lnTo>
                  <a:cubicBezTo>
                    <a:pt x="33762" y="30011"/>
                    <a:pt x="35638" y="29073"/>
                    <a:pt x="36576" y="28135"/>
                  </a:cubicBezTo>
                  <a:cubicBezTo>
                    <a:pt x="40327" y="36576"/>
                    <a:pt x="43141" y="45954"/>
                    <a:pt x="47830" y="55333"/>
                  </a:cubicBezTo>
                  <a:cubicBezTo>
                    <a:pt x="45954" y="55333"/>
                    <a:pt x="45017" y="56271"/>
                    <a:pt x="44079" y="56271"/>
                  </a:cubicBezTo>
                  <a:close/>
                  <a:moveTo>
                    <a:pt x="51582" y="53457"/>
                  </a:moveTo>
                  <a:cubicBezTo>
                    <a:pt x="47830" y="44079"/>
                    <a:pt x="44079" y="34700"/>
                    <a:pt x="40327" y="24384"/>
                  </a:cubicBezTo>
                  <a:cubicBezTo>
                    <a:pt x="41265" y="23446"/>
                    <a:pt x="42203" y="23446"/>
                    <a:pt x="43141" y="22508"/>
                  </a:cubicBezTo>
                  <a:cubicBezTo>
                    <a:pt x="45017" y="33762"/>
                    <a:pt x="47830" y="44079"/>
                    <a:pt x="51582" y="53457"/>
                  </a:cubicBezTo>
                  <a:cubicBezTo>
                    <a:pt x="52519" y="53457"/>
                    <a:pt x="52519" y="53457"/>
                    <a:pt x="51582" y="53457"/>
                  </a:cubicBezTo>
                  <a:close/>
                  <a:moveTo>
                    <a:pt x="57209" y="51582"/>
                  </a:moveTo>
                  <a:cubicBezTo>
                    <a:pt x="52519" y="42203"/>
                    <a:pt x="49706" y="30949"/>
                    <a:pt x="47830" y="20633"/>
                  </a:cubicBezTo>
                  <a:cubicBezTo>
                    <a:pt x="48768" y="19695"/>
                    <a:pt x="50644" y="19695"/>
                    <a:pt x="52519" y="18757"/>
                  </a:cubicBezTo>
                  <a:lnTo>
                    <a:pt x="60022" y="51582"/>
                  </a:lnTo>
                  <a:cubicBezTo>
                    <a:pt x="59084" y="51582"/>
                    <a:pt x="58146" y="51582"/>
                    <a:pt x="57209" y="51582"/>
                  </a:cubicBezTo>
                  <a:close/>
                  <a:moveTo>
                    <a:pt x="63774" y="49706"/>
                  </a:moveTo>
                  <a:lnTo>
                    <a:pt x="56271" y="16881"/>
                  </a:lnTo>
                  <a:cubicBezTo>
                    <a:pt x="58146" y="15943"/>
                    <a:pt x="59084" y="15943"/>
                    <a:pt x="60960" y="15006"/>
                  </a:cubicBezTo>
                  <a:cubicBezTo>
                    <a:pt x="60960" y="26260"/>
                    <a:pt x="62836" y="37514"/>
                    <a:pt x="65649" y="48768"/>
                  </a:cubicBezTo>
                  <a:cubicBezTo>
                    <a:pt x="65649" y="48768"/>
                    <a:pt x="65649" y="48768"/>
                    <a:pt x="64711" y="48768"/>
                  </a:cubicBezTo>
                  <a:cubicBezTo>
                    <a:pt x="64711" y="48768"/>
                    <a:pt x="64711" y="49706"/>
                    <a:pt x="63774" y="49706"/>
                  </a:cubicBezTo>
                  <a:close/>
                  <a:moveTo>
                    <a:pt x="70338" y="47830"/>
                  </a:moveTo>
                  <a:cubicBezTo>
                    <a:pt x="66587" y="36576"/>
                    <a:pt x="65649" y="25322"/>
                    <a:pt x="65649" y="14068"/>
                  </a:cubicBezTo>
                  <a:cubicBezTo>
                    <a:pt x="66587" y="14068"/>
                    <a:pt x="67525" y="13130"/>
                    <a:pt x="68463" y="13130"/>
                  </a:cubicBezTo>
                  <a:lnTo>
                    <a:pt x="74090" y="46892"/>
                  </a:lnTo>
                  <a:cubicBezTo>
                    <a:pt x="73152" y="46892"/>
                    <a:pt x="72214" y="47830"/>
                    <a:pt x="70338" y="47830"/>
                  </a:cubicBezTo>
                  <a:close/>
                  <a:moveTo>
                    <a:pt x="79717" y="45954"/>
                  </a:moveTo>
                  <a:lnTo>
                    <a:pt x="74090" y="12192"/>
                  </a:lnTo>
                  <a:cubicBezTo>
                    <a:pt x="75966" y="12192"/>
                    <a:pt x="77841" y="11254"/>
                    <a:pt x="80655" y="11254"/>
                  </a:cubicBezTo>
                  <a:lnTo>
                    <a:pt x="79717" y="45954"/>
                  </a:lnTo>
                  <a:cubicBezTo>
                    <a:pt x="79717" y="45954"/>
                    <a:pt x="79717" y="45954"/>
                    <a:pt x="79717" y="45954"/>
                  </a:cubicBezTo>
                  <a:close/>
                  <a:moveTo>
                    <a:pt x="84406" y="11254"/>
                  </a:moveTo>
                  <a:cubicBezTo>
                    <a:pt x="86282" y="11254"/>
                    <a:pt x="88158" y="11254"/>
                    <a:pt x="90033" y="10316"/>
                  </a:cubicBezTo>
                  <a:lnTo>
                    <a:pt x="89095" y="44079"/>
                  </a:lnTo>
                  <a:cubicBezTo>
                    <a:pt x="87220" y="44079"/>
                    <a:pt x="86282" y="45017"/>
                    <a:pt x="84406" y="45017"/>
                  </a:cubicBezTo>
                  <a:lnTo>
                    <a:pt x="84406" y="11254"/>
                  </a:lnTo>
                  <a:close/>
                  <a:moveTo>
                    <a:pt x="94722" y="10316"/>
                  </a:moveTo>
                  <a:cubicBezTo>
                    <a:pt x="96598" y="10316"/>
                    <a:pt x="98474" y="10316"/>
                    <a:pt x="100350" y="10316"/>
                  </a:cubicBezTo>
                  <a:lnTo>
                    <a:pt x="99412" y="43141"/>
                  </a:lnTo>
                  <a:cubicBezTo>
                    <a:pt x="97536" y="43141"/>
                    <a:pt x="95660" y="43141"/>
                    <a:pt x="93785" y="44079"/>
                  </a:cubicBezTo>
                  <a:lnTo>
                    <a:pt x="94722" y="10316"/>
                  </a:lnTo>
                  <a:close/>
                  <a:moveTo>
                    <a:pt x="105039" y="9378"/>
                  </a:moveTo>
                  <a:cubicBezTo>
                    <a:pt x="105977" y="9378"/>
                    <a:pt x="107852" y="9378"/>
                    <a:pt x="108790" y="9378"/>
                  </a:cubicBezTo>
                  <a:cubicBezTo>
                    <a:pt x="108790" y="19695"/>
                    <a:pt x="108790" y="30949"/>
                    <a:pt x="109728" y="41265"/>
                  </a:cubicBezTo>
                  <a:cubicBezTo>
                    <a:pt x="107852" y="41265"/>
                    <a:pt x="105977" y="41265"/>
                    <a:pt x="104101" y="42203"/>
                  </a:cubicBezTo>
                  <a:lnTo>
                    <a:pt x="105039" y="9378"/>
                  </a:lnTo>
                  <a:close/>
                  <a:moveTo>
                    <a:pt x="422031" y="457669"/>
                  </a:moveTo>
                  <a:cubicBezTo>
                    <a:pt x="391082" y="456731"/>
                    <a:pt x="358257" y="451104"/>
                    <a:pt x="327308" y="459545"/>
                  </a:cubicBezTo>
                  <a:cubicBezTo>
                    <a:pt x="326370" y="459545"/>
                    <a:pt x="324495" y="460482"/>
                    <a:pt x="324495" y="462358"/>
                  </a:cubicBezTo>
                  <a:cubicBezTo>
                    <a:pt x="313241" y="485804"/>
                    <a:pt x="302924" y="509250"/>
                    <a:pt x="291670" y="531759"/>
                  </a:cubicBezTo>
                  <a:cubicBezTo>
                    <a:pt x="282292" y="551454"/>
                    <a:pt x="272913" y="572086"/>
                    <a:pt x="263535" y="591781"/>
                  </a:cubicBezTo>
                  <a:cubicBezTo>
                    <a:pt x="243840" y="547702"/>
                    <a:pt x="218518" y="504561"/>
                    <a:pt x="195072" y="466110"/>
                  </a:cubicBezTo>
                  <a:cubicBezTo>
                    <a:pt x="194134" y="464234"/>
                    <a:pt x="192258" y="464234"/>
                    <a:pt x="191321" y="464234"/>
                  </a:cubicBezTo>
                  <a:cubicBezTo>
                    <a:pt x="191321" y="464234"/>
                    <a:pt x="191321" y="464234"/>
                    <a:pt x="191321" y="464234"/>
                  </a:cubicBezTo>
                  <a:cubicBezTo>
                    <a:pt x="152869" y="465172"/>
                    <a:pt x="112542" y="466110"/>
                    <a:pt x="74090" y="456731"/>
                  </a:cubicBezTo>
                  <a:cubicBezTo>
                    <a:pt x="8441" y="440788"/>
                    <a:pt x="13130" y="411714"/>
                    <a:pt x="14068" y="393895"/>
                  </a:cubicBezTo>
                  <a:cubicBezTo>
                    <a:pt x="15006" y="380766"/>
                    <a:pt x="15006" y="406087"/>
                    <a:pt x="8441" y="134112"/>
                  </a:cubicBezTo>
                  <a:cubicBezTo>
                    <a:pt x="8441" y="120982"/>
                    <a:pt x="7503" y="105977"/>
                    <a:pt x="13130" y="93785"/>
                  </a:cubicBezTo>
                  <a:cubicBezTo>
                    <a:pt x="20633" y="76903"/>
                    <a:pt x="38452" y="64711"/>
                    <a:pt x="66587" y="58146"/>
                  </a:cubicBezTo>
                  <a:cubicBezTo>
                    <a:pt x="103163" y="48768"/>
                    <a:pt x="142553" y="48768"/>
                    <a:pt x="180066" y="47830"/>
                  </a:cubicBezTo>
                  <a:lnTo>
                    <a:pt x="392958" y="47830"/>
                  </a:lnTo>
                  <a:cubicBezTo>
                    <a:pt x="427658" y="47830"/>
                    <a:pt x="458607" y="48768"/>
                    <a:pt x="482053" y="65649"/>
                  </a:cubicBezTo>
                  <a:cubicBezTo>
                    <a:pt x="498934" y="77841"/>
                    <a:pt x="511126" y="98474"/>
                    <a:pt x="516753" y="122858"/>
                  </a:cubicBezTo>
                  <a:cubicBezTo>
                    <a:pt x="523318" y="151931"/>
                    <a:pt x="521442" y="164123"/>
                    <a:pt x="519567" y="360133"/>
                  </a:cubicBezTo>
                  <a:cubicBezTo>
                    <a:pt x="518629" y="401398"/>
                    <a:pt x="517691" y="460482"/>
                    <a:pt x="422031" y="457669"/>
                  </a:cubicBezTo>
                  <a:close/>
                </a:path>
              </a:pathLst>
            </a:custGeom>
            <a:grpFill/>
            <a:ln w="9378" cap="flat">
              <a:noFill/>
              <a:prstDash val="solid"/>
              <a:miter/>
            </a:ln>
          </p:spPr>
          <p:txBody>
            <a:bodyPr rtlCol="0" anchor="ctr"/>
            <a:lstStyle/>
            <a:p>
              <a:endParaRPr lang="fr-FR"/>
            </a:p>
          </p:txBody>
        </p:sp>
        <p:sp>
          <p:nvSpPr>
            <p:cNvPr id="18" name="Forme libre 265">
              <a:extLst>
                <a:ext uri="{FF2B5EF4-FFF2-40B4-BE49-F238E27FC236}">
                  <a16:creationId xmlns:a16="http://schemas.microsoft.com/office/drawing/2014/main" id="{DE61900B-291B-677D-7209-387CA5D8EC31}"/>
                </a:ext>
              </a:extLst>
            </p:cNvPr>
            <p:cNvSpPr/>
            <p:nvPr/>
          </p:nvSpPr>
          <p:spPr>
            <a:xfrm>
              <a:off x="3321199" y="5135361"/>
              <a:ext cx="92828" cy="90015"/>
            </a:xfrm>
            <a:custGeom>
              <a:avLst/>
              <a:gdLst>
                <a:gd name="connsiteX0" fmla="*/ 28079 w 92828"/>
                <a:gd name="connsiteY0" fmla="*/ 85326 h 90015"/>
                <a:gd name="connsiteX1" fmla="*/ 30892 w 92828"/>
                <a:gd name="connsiteY1" fmla="*/ 86264 h 90015"/>
                <a:gd name="connsiteX2" fmla="*/ 34644 w 92828"/>
                <a:gd name="connsiteY2" fmla="*/ 88140 h 90015"/>
                <a:gd name="connsiteX3" fmla="*/ 37457 w 92828"/>
                <a:gd name="connsiteY3" fmla="*/ 88140 h 90015"/>
                <a:gd name="connsiteX4" fmla="*/ 50587 w 92828"/>
                <a:gd name="connsiteY4" fmla="*/ 90015 h 90015"/>
                <a:gd name="connsiteX5" fmla="*/ 72158 w 92828"/>
                <a:gd name="connsiteY5" fmla="*/ 85326 h 90015"/>
                <a:gd name="connsiteX6" fmla="*/ 89977 w 92828"/>
                <a:gd name="connsiteY6" fmla="*/ 67507 h 90015"/>
                <a:gd name="connsiteX7" fmla="*/ 91852 w 92828"/>
                <a:gd name="connsiteY7" fmla="*/ 42185 h 90015"/>
                <a:gd name="connsiteX8" fmla="*/ 56214 w 92828"/>
                <a:gd name="connsiteY8" fmla="*/ 1858 h 90015"/>
                <a:gd name="connsiteX9" fmla="*/ 5571 w 92828"/>
                <a:gd name="connsiteY9" fmla="*/ 19677 h 90015"/>
                <a:gd name="connsiteX10" fmla="*/ 3695 w 92828"/>
                <a:gd name="connsiteY10" fmla="*/ 59066 h 90015"/>
                <a:gd name="connsiteX11" fmla="*/ 28079 w 92828"/>
                <a:gd name="connsiteY11" fmla="*/ 85326 h 90015"/>
                <a:gd name="connsiteX12" fmla="*/ 83412 w 92828"/>
                <a:gd name="connsiteY12" fmla="*/ 44999 h 90015"/>
                <a:gd name="connsiteX13" fmla="*/ 82474 w 92828"/>
                <a:gd name="connsiteY13" fmla="*/ 64693 h 90015"/>
                <a:gd name="connsiteX14" fmla="*/ 68406 w 92828"/>
                <a:gd name="connsiteY14" fmla="*/ 77823 h 90015"/>
                <a:gd name="connsiteX15" fmla="*/ 34644 w 92828"/>
                <a:gd name="connsiteY15" fmla="*/ 78761 h 90015"/>
                <a:gd name="connsiteX16" fmla="*/ 18700 w 92828"/>
                <a:gd name="connsiteY16" fmla="*/ 64693 h 90015"/>
                <a:gd name="connsiteX17" fmla="*/ 22452 w 92828"/>
                <a:gd name="connsiteY17" fmla="*/ 68445 h 90015"/>
                <a:gd name="connsiteX18" fmla="*/ 24327 w 92828"/>
                <a:gd name="connsiteY18" fmla="*/ 69383 h 90015"/>
                <a:gd name="connsiteX19" fmla="*/ 26203 w 92828"/>
                <a:gd name="connsiteY19" fmla="*/ 68445 h 90015"/>
                <a:gd name="connsiteX20" fmla="*/ 26203 w 92828"/>
                <a:gd name="connsiteY20" fmla="*/ 64693 h 90015"/>
                <a:gd name="connsiteX21" fmla="*/ 13073 w 92828"/>
                <a:gd name="connsiteY21" fmla="*/ 51564 h 90015"/>
                <a:gd name="connsiteX22" fmla="*/ 12135 w 92828"/>
                <a:gd name="connsiteY22" fmla="*/ 51564 h 90015"/>
                <a:gd name="connsiteX23" fmla="*/ 11198 w 92828"/>
                <a:gd name="connsiteY23" fmla="*/ 47812 h 90015"/>
                <a:gd name="connsiteX24" fmla="*/ 10260 w 92828"/>
                <a:gd name="connsiteY24" fmla="*/ 45936 h 90015"/>
                <a:gd name="connsiteX25" fmla="*/ 10260 w 92828"/>
                <a:gd name="connsiteY25" fmla="*/ 39372 h 90015"/>
                <a:gd name="connsiteX26" fmla="*/ 19638 w 92828"/>
                <a:gd name="connsiteY26" fmla="*/ 49688 h 90015"/>
                <a:gd name="connsiteX27" fmla="*/ 21514 w 92828"/>
                <a:gd name="connsiteY27" fmla="*/ 50626 h 90015"/>
                <a:gd name="connsiteX28" fmla="*/ 23390 w 92828"/>
                <a:gd name="connsiteY28" fmla="*/ 49688 h 90015"/>
                <a:gd name="connsiteX29" fmla="*/ 23390 w 92828"/>
                <a:gd name="connsiteY29" fmla="*/ 45936 h 90015"/>
                <a:gd name="connsiteX30" fmla="*/ 12135 w 92828"/>
                <a:gd name="connsiteY30" fmla="*/ 32807 h 90015"/>
                <a:gd name="connsiteX31" fmla="*/ 14949 w 92828"/>
                <a:gd name="connsiteY31" fmla="*/ 25304 h 90015"/>
                <a:gd name="connsiteX32" fmla="*/ 14949 w 92828"/>
                <a:gd name="connsiteY32" fmla="*/ 25304 h 90015"/>
                <a:gd name="connsiteX33" fmla="*/ 22452 w 92828"/>
                <a:gd name="connsiteY33" fmla="*/ 33744 h 90015"/>
                <a:gd name="connsiteX34" fmla="*/ 23390 w 92828"/>
                <a:gd name="connsiteY34" fmla="*/ 33744 h 90015"/>
                <a:gd name="connsiteX35" fmla="*/ 26203 w 92828"/>
                <a:gd name="connsiteY35" fmla="*/ 36558 h 90015"/>
                <a:gd name="connsiteX36" fmla="*/ 28079 w 92828"/>
                <a:gd name="connsiteY36" fmla="*/ 38434 h 90015"/>
                <a:gd name="connsiteX37" fmla="*/ 29017 w 92828"/>
                <a:gd name="connsiteY37" fmla="*/ 38434 h 90015"/>
                <a:gd name="connsiteX38" fmla="*/ 30892 w 92828"/>
                <a:gd name="connsiteY38" fmla="*/ 35620 h 90015"/>
                <a:gd name="connsiteX39" fmla="*/ 27141 w 92828"/>
                <a:gd name="connsiteY39" fmla="*/ 30931 h 90015"/>
                <a:gd name="connsiteX40" fmla="*/ 27141 w 92828"/>
                <a:gd name="connsiteY40" fmla="*/ 30931 h 90015"/>
                <a:gd name="connsiteX41" fmla="*/ 19638 w 92828"/>
                <a:gd name="connsiteY41" fmla="*/ 21552 h 90015"/>
                <a:gd name="connsiteX42" fmla="*/ 22452 w 92828"/>
                <a:gd name="connsiteY42" fmla="*/ 18739 h 90015"/>
                <a:gd name="connsiteX43" fmla="*/ 34644 w 92828"/>
                <a:gd name="connsiteY43" fmla="*/ 30931 h 90015"/>
                <a:gd name="connsiteX44" fmla="*/ 36519 w 92828"/>
                <a:gd name="connsiteY44" fmla="*/ 31869 h 90015"/>
                <a:gd name="connsiteX45" fmla="*/ 38395 w 92828"/>
                <a:gd name="connsiteY45" fmla="*/ 30931 h 90015"/>
                <a:gd name="connsiteX46" fmla="*/ 38395 w 92828"/>
                <a:gd name="connsiteY46" fmla="*/ 27180 h 90015"/>
                <a:gd name="connsiteX47" fmla="*/ 26203 w 92828"/>
                <a:gd name="connsiteY47" fmla="*/ 14988 h 90015"/>
                <a:gd name="connsiteX48" fmla="*/ 32768 w 92828"/>
                <a:gd name="connsiteY48" fmla="*/ 11236 h 90015"/>
                <a:gd name="connsiteX49" fmla="*/ 32768 w 92828"/>
                <a:gd name="connsiteY49" fmla="*/ 11236 h 90015"/>
                <a:gd name="connsiteX50" fmla="*/ 43084 w 92828"/>
                <a:gd name="connsiteY50" fmla="*/ 21552 h 90015"/>
                <a:gd name="connsiteX51" fmla="*/ 44960 w 92828"/>
                <a:gd name="connsiteY51" fmla="*/ 22490 h 90015"/>
                <a:gd name="connsiteX52" fmla="*/ 46836 w 92828"/>
                <a:gd name="connsiteY52" fmla="*/ 21552 h 90015"/>
                <a:gd name="connsiteX53" fmla="*/ 46836 w 92828"/>
                <a:gd name="connsiteY53" fmla="*/ 17801 h 90015"/>
                <a:gd name="connsiteX54" fmla="*/ 38395 w 92828"/>
                <a:gd name="connsiteY54" fmla="*/ 9360 h 90015"/>
                <a:gd name="connsiteX55" fmla="*/ 44960 w 92828"/>
                <a:gd name="connsiteY55" fmla="*/ 8423 h 90015"/>
                <a:gd name="connsiteX56" fmla="*/ 48711 w 92828"/>
                <a:gd name="connsiteY56" fmla="*/ 11236 h 90015"/>
                <a:gd name="connsiteX57" fmla="*/ 53401 w 92828"/>
                <a:gd name="connsiteY57" fmla="*/ 14050 h 90015"/>
                <a:gd name="connsiteX58" fmla="*/ 54339 w 92828"/>
                <a:gd name="connsiteY58" fmla="*/ 14050 h 90015"/>
                <a:gd name="connsiteX59" fmla="*/ 56214 w 92828"/>
                <a:gd name="connsiteY59" fmla="*/ 13112 h 90015"/>
                <a:gd name="connsiteX60" fmla="*/ 55276 w 92828"/>
                <a:gd name="connsiteY60" fmla="*/ 10298 h 90015"/>
                <a:gd name="connsiteX61" fmla="*/ 54339 w 92828"/>
                <a:gd name="connsiteY61" fmla="*/ 10298 h 90015"/>
                <a:gd name="connsiteX62" fmla="*/ 54339 w 92828"/>
                <a:gd name="connsiteY62" fmla="*/ 10298 h 90015"/>
                <a:gd name="connsiteX63" fmla="*/ 83412 w 92828"/>
                <a:gd name="connsiteY63" fmla="*/ 44999 h 90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92828" h="90015">
                  <a:moveTo>
                    <a:pt x="28079" y="85326"/>
                  </a:moveTo>
                  <a:cubicBezTo>
                    <a:pt x="29017" y="85326"/>
                    <a:pt x="29955" y="86264"/>
                    <a:pt x="30892" y="86264"/>
                  </a:cubicBezTo>
                  <a:cubicBezTo>
                    <a:pt x="31830" y="87202"/>
                    <a:pt x="33706" y="88140"/>
                    <a:pt x="34644" y="88140"/>
                  </a:cubicBezTo>
                  <a:cubicBezTo>
                    <a:pt x="35582" y="88140"/>
                    <a:pt x="36519" y="89077"/>
                    <a:pt x="37457" y="88140"/>
                  </a:cubicBezTo>
                  <a:cubicBezTo>
                    <a:pt x="42147" y="89077"/>
                    <a:pt x="46836" y="90015"/>
                    <a:pt x="50587" y="90015"/>
                  </a:cubicBezTo>
                  <a:cubicBezTo>
                    <a:pt x="58090" y="90015"/>
                    <a:pt x="65593" y="88140"/>
                    <a:pt x="72158" y="85326"/>
                  </a:cubicBezTo>
                  <a:cubicBezTo>
                    <a:pt x="80598" y="81575"/>
                    <a:pt x="87163" y="75010"/>
                    <a:pt x="89977" y="67507"/>
                  </a:cubicBezTo>
                  <a:cubicBezTo>
                    <a:pt x="92790" y="60004"/>
                    <a:pt x="93728" y="51564"/>
                    <a:pt x="91852" y="42185"/>
                  </a:cubicBezTo>
                  <a:cubicBezTo>
                    <a:pt x="88101" y="23428"/>
                    <a:pt x="74033" y="7485"/>
                    <a:pt x="56214" y="1858"/>
                  </a:cubicBezTo>
                  <a:cubicBezTo>
                    <a:pt x="37457" y="-3769"/>
                    <a:pt x="15887" y="3733"/>
                    <a:pt x="5571" y="19677"/>
                  </a:cubicBezTo>
                  <a:cubicBezTo>
                    <a:pt x="-994" y="30931"/>
                    <a:pt x="-1932" y="45936"/>
                    <a:pt x="3695" y="59066"/>
                  </a:cubicBezTo>
                  <a:cubicBezTo>
                    <a:pt x="9322" y="71258"/>
                    <a:pt x="17763" y="80637"/>
                    <a:pt x="28079" y="85326"/>
                  </a:cubicBezTo>
                  <a:close/>
                  <a:moveTo>
                    <a:pt x="83412" y="44999"/>
                  </a:moveTo>
                  <a:cubicBezTo>
                    <a:pt x="84350" y="50626"/>
                    <a:pt x="85287" y="58128"/>
                    <a:pt x="82474" y="64693"/>
                  </a:cubicBezTo>
                  <a:cubicBezTo>
                    <a:pt x="79660" y="70320"/>
                    <a:pt x="74971" y="75010"/>
                    <a:pt x="68406" y="77823"/>
                  </a:cubicBezTo>
                  <a:cubicBezTo>
                    <a:pt x="58090" y="83450"/>
                    <a:pt x="44960" y="83450"/>
                    <a:pt x="34644" y="78761"/>
                  </a:cubicBezTo>
                  <a:cubicBezTo>
                    <a:pt x="28079" y="75010"/>
                    <a:pt x="22452" y="70320"/>
                    <a:pt x="18700" y="64693"/>
                  </a:cubicBezTo>
                  <a:cubicBezTo>
                    <a:pt x="19638" y="65631"/>
                    <a:pt x="21514" y="67507"/>
                    <a:pt x="22452" y="68445"/>
                  </a:cubicBezTo>
                  <a:cubicBezTo>
                    <a:pt x="22452" y="68445"/>
                    <a:pt x="23390" y="69383"/>
                    <a:pt x="24327" y="69383"/>
                  </a:cubicBezTo>
                  <a:cubicBezTo>
                    <a:pt x="25265" y="69383"/>
                    <a:pt x="25265" y="69383"/>
                    <a:pt x="26203" y="68445"/>
                  </a:cubicBezTo>
                  <a:cubicBezTo>
                    <a:pt x="27141" y="67507"/>
                    <a:pt x="27141" y="65631"/>
                    <a:pt x="26203" y="64693"/>
                  </a:cubicBezTo>
                  <a:cubicBezTo>
                    <a:pt x="21514" y="60942"/>
                    <a:pt x="17763" y="56253"/>
                    <a:pt x="13073" y="51564"/>
                  </a:cubicBezTo>
                  <a:cubicBezTo>
                    <a:pt x="13073" y="51564"/>
                    <a:pt x="13073" y="51564"/>
                    <a:pt x="12135" y="51564"/>
                  </a:cubicBezTo>
                  <a:cubicBezTo>
                    <a:pt x="12135" y="50626"/>
                    <a:pt x="11198" y="49688"/>
                    <a:pt x="11198" y="47812"/>
                  </a:cubicBezTo>
                  <a:cubicBezTo>
                    <a:pt x="11198" y="46874"/>
                    <a:pt x="11198" y="46874"/>
                    <a:pt x="10260" y="45936"/>
                  </a:cubicBezTo>
                  <a:cubicBezTo>
                    <a:pt x="10260" y="44061"/>
                    <a:pt x="10260" y="41247"/>
                    <a:pt x="10260" y="39372"/>
                  </a:cubicBezTo>
                  <a:cubicBezTo>
                    <a:pt x="13073" y="43123"/>
                    <a:pt x="15887" y="46874"/>
                    <a:pt x="19638" y="49688"/>
                  </a:cubicBezTo>
                  <a:cubicBezTo>
                    <a:pt x="19638" y="50626"/>
                    <a:pt x="20576" y="50626"/>
                    <a:pt x="21514" y="50626"/>
                  </a:cubicBezTo>
                  <a:cubicBezTo>
                    <a:pt x="22452" y="50626"/>
                    <a:pt x="22452" y="50626"/>
                    <a:pt x="23390" y="49688"/>
                  </a:cubicBezTo>
                  <a:cubicBezTo>
                    <a:pt x="24327" y="48750"/>
                    <a:pt x="24327" y="46874"/>
                    <a:pt x="23390" y="45936"/>
                  </a:cubicBezTo>
                  <a:cubicBezTo>
                    <a:pt x="19638" y="41247"/>
                    <a:pt x="15887" y="36558"/>
                    <a:pt x="12135" y="32807"/>
                  </a:cubicBezTo>
                  <a:cubicBezTo>
                    <a:pt x="13073" y="29993"/>
                    <a:pt x="14011" y="27180"/>
                    <a:pt x="14949" y="25304"/>
                  </a:cubicBezTo>
                  <a:cubicBezTo>
                    <a:pt x="14949" y="25304"/>
                    <a:pt x="14949" y="25304"/>
                    <a:pt x="14949" y="25304"/>
                  </a:cubicBezTo>
                  <a:cubicBezTo>
                    <a:pt x="16825" y="29055"/>
                    <a:pt x="19638" y="31869"/>
                    <a:pt x="22452" y="33744"/>
                  </a:cubicBezTo>
                  <a:lnTo>
                    <a:pt x="23390" y="33744"/>
                  </a:lnTo>
                  <a:cubicBezTo>
                    <a:pt x="24327" y="34682"/>
                    <a:pt x="25265" y="35620"/>
                    <a:pt x="26203" y="36558"/>
                  </a:cubicBezTo>
                  <a:cubicBezTo>
                    <a:pt x="26203" y="37496"/>
                    <a:pt x="27141" y="38434"/>
                    <a:pt x="28079" y="38434"/>
                  </a:cubicBezTo>
                  <a:cubicBezTo>
                    <a:pt x="28079" y="38434"/>
                    <a:pt x="28079" y="38434"/>
                    <a:pt x="29017" y="38434"/>
                  </a:cubicBezTo>
                  <a:cubicBezTo>
                    <a:pt x="29955" y="38434"/>
                    <a:pt x="30892" y="36558"/>
                    <a:pt x="30892" y="35620"/>
                  </a:cubicBezTo>
                  <a:cubicBezTo>
                    <a:pt x="29955" y="32807"/>
                    <a:pt x="28079" y="31869"/>
                    <a:pt x="27141" y="30931"/>
                  </a:cubicBezTo>
                  <a:lnTo>
                    <a:pt x="27141" y="30931"/>
                  </a:lnTo>
                  <a:cubicBezTo>
                    <a:pt x="24327" y="28117"/>
                    <a:pt x="21514" y="25304"/>
                    <a:pt x="19638" y="21552"/>
                  </a:cubicBezTo>
                  <a:cubicBezTo>
                    <a:pt x="20576" y="20615"/>
                    <a:pt x="21514" y="19677"/>
                    <a:pt x="22452" y="18739"/>
                  </a:cubicBezTo>
                  <a:lnTo>
                    <a:pt x="34644" y="30931"/>
                  </a:lnTo>
                  <a:cubicBezTo>
                    <a:pt x="34644" y="30931"/>
                    <a:pt x="35582" y="31869"/>
                    <a:pt x="36519" y="31869"/>
                  </a:cubicBezTo>
                  <a:cubicBezTo>
                    <a:pt x="37457" y="31869"/>
                    <a:pt x="37457" y="31869"/>
                    <a:pt x="38395" y="30931"/>
                  </a:cubicBezTo>
                  <a:cubicBezTo>
                    <a:pt x="39333" y="29993"/>
                    <a:pt x="39333" y="28117"/>
                    <a:pt x="38395" y="27180"/>
                  </a:cubicBezTo>
                  <a:lnTo>
                    <a:pt x="26203" y="14988"/>
                  </a:lnTo>
                  <a:cubicBezTo>
                    <a:pt x="28079" y="14050"/>
                    <a:pt x="30892" y="12174"/>
                    <a:pt x="32768" y="11236"/>
                  </a:cubicBezTo>
                  <a:cubicBezTo>
                    <a:pt x="32768" y="11236"/>
                    <a:pt x="32768" y="11236"/>
                    <a:pt x="32768" y="11236"/>
                  </a:cubicBezTo>
                  <a:lnTo>
                    <a:pt x="43084" y="21552"/>
                  </a:lnTo>
                  <a:cubicBezTo>
                    <a:pt x="43084" y="21552"/>
                    <a:pt x="44022" y="22490"/>
                    <a:pt x="44960" y="22490"/>
                  </a:cubicBezTo>
                  <a:cubicBezTo>
                    <a:pt x="45898" y="22490"/>
                    <a:pt x="45898" y="22490"/>
                    <a:pt x="46836" y="21552"/>
                  </a:cubicBezTo>
                  <a:cubicBezTo>
                    <a:pt x="47774" y="20615"/>
                    <a:pt x="47774" y="18739"/>
                    <a:pt x="46836" y="17801"/>
                  </a:cubicBezTo>
                  <a:lnTo>
                    <a:pt x="38395" y="9360"/>
                  </a:lnTo>
                  <a:cubicBezTo>
                    <a:pt x="40271" y="9360"/>
                    <a:pt x="43084" y="8423"/>
                    <a:pt x="44960" y="8423"/>
                  </a:cubicBezTo>
                  <a:cubicBezTo>
                    <a:pt x="45898" y="9360"/>
                    <a:pt x="47774" y="10298"/>
                    <a:pt x="48711" y="11236"/>
                  </a:cubicBezTo>
                  <a:lnTo>
                    <a:pt x="53401" y="14050"/>
                  </a:lnTo>
                  <a:cubicBezTo>
                    <a:pt x="53401" y="14050"/>
                    <a:pt x="54339" y="14050"/>
                    <a:pt x="54339" y="14050"/>
                  </a:cubicBezTo>
                  <a:cubicBezTo>
                    <a:pt x="55276" y="14050"/>
                    <a:pt x="56214" y="14050"/>
                    <a:pt x="56214" y="13112"/>
                  </a:cubicBezTo>
                  <a:cubicBezTo>
                    <a:pt x="57152" y="12174"/>
                    <a:pt x="56214" y="10298"/>
                    <a:pt x="55276" y="10298"/>
                  </a:cubicBezTo>
                  <a:lnTo>
                    <a:pt x="54339" y="10298"/>
                  </a:lnTo>
                  <a:cubicBezTo>
                    <a:pt x="54339" y="10298"/>
                    <a:pt x="54339" y="10298"/>
                    <a:pt x="54339" y="10298"/>
                  </a:cubicBezTo>
                  <a:cubicBezTo>
                    <a:pt x="68406" y="15925"/>
                    <a:pt x="79660" y="29055"/>
                    <a:pt x="83412" y="44999"/>
                  </a:cubicBezTo>
                  <a:close/>
                </a:path>
              </a:pathLst>
            </a:custGeom>
            <a:grpFill/>
            <a:ln w="9378" cap="flat">
              <a:noFill/>
              <a:prstDash val="solid"/>
              <a:miter/>
            </a:ln>
          </p:spPr>
          <p:txBody>
            <a:bodyPr rtlCol="0" anchor="ctr"/>
            <a:lstStyle/>
            <a:p>
              <a:endParaRPr lang="fr-FR"/>
            </a:p>
          </p:txBody>
        </p:sp>
        <p:sp>
          <p:nvSpPr>
            <p:cNvPr id="19" name="Forme libre 266">
              <a:extLst>
                <a:ext uri="{FF2B5EF4-FFF2-40B4-BE49-F238E27FC236}">
                  <a16:creationId xmlns:a16="http://schemas.microsoft.com/office/drawing/2014/main" id="{615B7377-E95B-64EA-5B81-BEBB32C802F8}"/>
                </a:ext>
              </a:extLst>
            </p:cNvPr>
            <p:cNvSpPr/>
            <p:nvPr/>
          </p:nvSpPr>
          <p:spPr>
            <a:xfrm>
              <a:off x="3280325" y="5254450"/>
              <a:ext cx="140932" cy="187569"/>
            </a:xfrm>
            <a:custGeom>
              <a:avLst/>
              <a:gdLst>
                <a:gd name="connsiteX0" fmla="*/ 124286 w 140932"/>
                <a:gd name="connsiteY0" fmla="*/ 100350 h 187569"/>
                <a:gd name="connsiteX1" fmla="*/ 117721 w 140932"/>
                <a:gd name="connsiteY1" fmla="*/ 102225 h 187569"/>
                <a:gd name="connsiteX2" fmla="*/ 101777 w 140932"/>
                <a:gd name="connsiteY2" fmla="*/ 126609 h 187569"/>
                <a:gd name="connsiteX3" fmla="*/ 93337 w 140932"/>
                <a:gd name="connsiteY3" fmla="*/ 133174 h 187569"/>
                <a:gd name="connsiteX4" fmla="*/ 88648 w 140932"/>
                <a:gd name="connsiteY4" fmla="*/ 127547 h 187569"/>
                <a:gd name="connsiteX5" fmla="*/ 90523 w 140932"/>
                <a:gd name="connsiteY5" fmla="*/ 116293 h 187569"/>
                <a:gd name="connsiteX6" fmla="*/ 108342 w 140932"/>
                <a:gd name="connsiteY6" fmla="*/ 60960 h 187569"/>
                <a:gd name="connsiteX7" fmla="*/ 126161 w 140932"/>
                <a:gd name="connsiteY7" fmla="*/ 6565 h 187569"/>
                <a:gd name="connsiteX8" fmla="*/ 125224 w 140932"/>
                <a:gd name="connsiteY8" fmla="*/ 1876 h 187569"/>
                <a:gd name="connsiteX9" fmla="*/ 121472 w 140932"/>
                <a:gd name="connsiteY9" fmla="*/ 0 h 187569"/>
                <a:gd name="connsiteX10" fmla="*/ 14558 w 140932"/>
                <a:gd name="connsiteY10" fmla="*/ 13130 h 187569"/>
                <a:gd name="connsiteX11" fmla="*/ 10806 w 140932"/>
                <a:gd name="connsiteY11" fmla="*/ 17819 h 187569"/>
                <a:gd name="connsiteX12" fmla="*/ 14558 w 140932"/>
                <a:gd name="connsiteY12" fmla="*/ 22508 h 187569"/>
                <a:gd name="connsiteX13" fmla="*/ 30501 w 140932"/>
                <a:gd name="connsiteY13" fmla="*/ 42203 h 187569"/>
                <a:gd name="connsiteX14" fmla="*/ 26750 w 140932"/>
                <a:gd name="connsiteY14" fmla="*/ 60022 h 187569"/>
                <a:gd name="connsiteX15" fmla="*/ 19247 w 140932"/>
                <a:gd name="connsiteY15" fmla="*/ 80655 h 187569"/>
                <a:gd name="connsiteX16" fmla="*/ 490 w 140932"/>
                <a:gd name="connsiteY16" fmla="*/ 146304 h 187569"/>
                <a:gd name="connsiteX17" fmla="*/ 4241 w 140932"/>
                <a:gd name="connsiteY17" fmla="*/ 171626 h 187569"/>
                <a:gd name="connsiteX18" fmla="*/ 25812 w 140932"/>
                <a:gd name="connsiteY18" fmla="*/ 185694 h 187569"/>
                <a:gd name="connsiteX19" fmla="*/ 41755 w 140932"/>
                <a:gd name="connsiteY19" fmla="*/ 187569 h 187569"/>
                <a:gd name="connsiteX20" fmla="*/ 91461 w 140932"/>
                <a:gd name="connsiteY20" fmla="*/ 170688 h 187569"/>
                <a:gd name="connsiteX21" fmla="*/ 140229 w 140932"/>
                <a:gd name="connsiteY21" fmla="*/ 122858 h 187569"/>
                <a:gd name="connsiteX22" fmla="*/ 140229 w 140932"/>
                <a:gd name="connsiteY22" fmla="*/ 117231 h 187569"/>
                <a:gd name="connsiteX23" fmla="*/ 124286 w 140932"/>
                <a:gd name="connsiteY23" fmla="*/ 100350 h 187569"/>
                <a:gd name="connsiteX24" fmla="*/ 86772 w 140932"/>
                <a:gd name="connsiteY24" fmla="*/ 163185 h 187569"/>
                <a:gd name="connsiteX25" fmla="*/ 28625 w 140932"/>
                <a:gd name="connsiteY25" fmla="*/ 176315 h 187569"/>
                <a:gd name="connsiteX26" fmla="*/ 19247 w 140932"/>
                <a:gd name="connsiteY26" fmla="*/ 172564 h 187569"/>
                <a:gd name="connsiteX27" fmla="*/ 20185 w 140932"/>
                <a:gd name="connsiteY27" fmla="*/ 172564 h 187569"/>
                <a:gd name="connsiteX28" fmla="*/ 22061 w 140932"/>
                <a:gd name="connsiteY28" fmla="*/ 171626 h 187569"/>
                <a:gd name="connsiteX29" fmla="*/ 21123 w 140932"/>
                <a:gd name="connsiteY29" fmla="*/ 168812 h 187569"/>
                <a:gd name="connsiteX30" fmla="*/ 10806 w 140932"/>
                <a:gd name="connsiteY30" fmla="*/ 161310 h 187569"/>
                <a:gd name="connsiteX31" fmla="*/ 10806 w 140932"/>
                <a:gd name="connsiteY31" fmla="*/ 161310 h 187569"/>
                <a:gd name="connsiteX32" fmla="*/ 9869 w 140932"/>
                <a:gd name="connsiteY32" fmla="*/ 151931 h 187569"/>
                <a:gd name="connsiteX33" fmla="*/ 15496 w 140932"/>
                <a:gd name="connsiteY33" fmla="*/ 159434 h 187569"/>
                <a:gd name="connsiteX34" fmla="*/ 17371 w 140932"/>
                <a:gd name="connsiteY34" fmla="*/ 160372 h 187569"/>
                <a:gd name="connsiteX35" fmla="*/ 19247 w 140932"/>
                <a:gd name="connsiteY35" fmla="*/ 159434 h 187569"/>
                <a:gd name="connsiteX36" fmla="*/ 19247 w 140932"/>
                <a:gd name="connsiteY36" fmla="*/ 155682 h 187569"/>
                <a:gd name="connsiteX37" fmla="*/ 9869 w 140932"/>
                <a:gd name="connsiteY37" fmla="*/ 144428 h 187569"/>
                <a:gd name="connsiteX38" fmla="*/ 11744 w 140932"/>
                <a:gd name="connsiteY38" fmla="*/ 133174 h 187569"/>
                <a:gd name="connsiteX39" fmla="*/ 17371 w 140932"/>
                <a:gd name="connsiteY39" fmla="*/ 141615 h 187569"/>
                <a:gd name="connsiteX40" fmla="*/ 19247 w 140932"/>
                <a:gd name="connsiteY40" fmla="*/ 142553 h 187569"/>
                <a:gd name="connsiteX41" fmla="*/ 20185 w 140932"/>
                <a:gd name="connsiteY41" fmla="*/ 142553 h 187569"/>
                <a:gd name="connsiteX42" fmla="*/ 21123 w 140932"/>
                <a:gd name="connsiteY42" fmla="*/ 139739 h 187569"/>
                <a:gd name="connsiteX43" fmla="*/ 12682 w 140932"/>
                <a:gd name="connsiteY43" fmla="*/ 127547 h 187569"/>
                <a:gd name="connsiteX44" fmla="*/ 15496 w 140932"/>
                <a:gd name="connsiteY44" fmla="*/ 116293 h 187569"/>
                <a:gd name="connsiteX45" fmla="*/ 19247 w 140932"/>
                <a:gd name="connsiteY45" fmla="*/ 124734 h 187569"/>
                <a:gd name="connsiteX46" fmla="*/ 21123 w 140932"/>
                <a:gd name="connsiteY46" fmla="*/ 126609 h 187569"/>
                <a:gd name="connsiteX47" fmla="*/ 22061 w 140932"/>
                <a:gd name="connsiteY47" fmla="*/ 126609 h 187569"/>
                <a:gd name="connsiteX48" fmla="*/ 23936 w 140932"/>
                <a:gd name="connsiteY48" fmla="*/ 123796 h 187569"/>
                <a:gd name="connsiteX49" fmla="*/ 17371 w 140932"/>
                <a:gd name="connsiteY49" fmla="*/ 110666 h 187569"/>
                <a:gd name="connsiteX50" fmla="*/ 21123 w 140932"/>
                <a:gd name="connsiteY50" fmla="*/ 100350 h 187569"/>
                <a:gd name="connsiteX51" fmla="*/ 22998 w 140932"/>
                <a:gd name="connsiteY51" fmla="*/ 105039 h 187569"/>
                <a:gd name="connsiteX52" fmla="*/ 24874 w 140932"/>
                <a:gd name="connsiteY52" fmla="*/ 106914 h 187569"/>
                <a:gd name="connsiteX53" fmla="*/ 25812 w 140932"/>
                <a:gd name="connsiteY53" fmla="*/ 106914 h 187569"/>
                <a:gd name="connsiteX54" fmla="*/ 27688 w 140932"/>
                <a:gd name="connsiteY54" fmla="*/ 104101 h 187569"/>
                <a:gd name="connsiteX55" fmla="*/ 23936 w 140932"/>
                <a:gd name="connsiteY55" fmla="*/ 94722 h 187569"/>
                <a:gd name="connsiteX56" fmla="*/ 27688 w 140932"/>
                <a:gd name="connsiteY56" fmla="*/ 85344 h 187569"/>
                <a:gd name="connsiteX57" fmla="*/ 32377 w 140932"/>
                <a:gd name="connsiteY57" fmla="*/ 94722 h 187569"/>
                <a:gd name="connsiteX58" fmla="*/ 34253 w 140932"/>
                <a:gd name="connsiteY58" fmla="*/ 96598 h 187569"/>
                <a:gd name="connsiteX59" fmla="*/ 35190 w 140932"/>
                <a:gd name="connsiteY59" fmla="*/ 96598 h 187569"/>
                <a:gd name="connsiteX60" fmla="*/ 36128 w 140932"/>
                <a:gd name="connsiteY60" fmla="*/ 93785 h 187569"/>
                <a:gd name="connsiteX61" fmla="*/ 29563 w 140932"/>
                <a:gd name="connsiteY61" fmla="*/ 80655 h 187569"/>
                <a:gd name="connsiteX62" fmla="*/ 34253 w 140932"/>
                <a:gd name="connsiteY62" fmla="*/ 69401 h 187569"/>
                <a:gd name="connsiteX63" fmla="*/ 40817 w 140932"/>
                <a:gd name="connsiteY63" fmla="*/ 80655 h 187569"/>
                <a:gd name="connsiteX64" fmla="*/ 42693 w 140932"/>
                <a:gd name="connsiteY64" fmla="*/ 81593 h 187569"/>
                <a:gd name="connsiteX65" fmla="*/ 43631 w 140932"/>
                <a:gd name="connsiteY65" fmla="*/ 81593 h 187569"/>
                <a:gd name="connsiteX66" fmla="*/ 44569 w 140932"/>
                <a:gd name="connsiteY66" fmla="*/ 78779 h 187569"/>
                <a:gd name="connsiteX67" fmla="*/ 36128 w 140932"/>
                <a:gd name="connsiteY67" fmla="*/ 63774 h 187569"/>
                <a:gd name="connsiteX68" fmla="*/ 38942 w 140932"/>
                <a:gd name="connsiteY68" fmla="*/ 52519 h 187569"/>
                <a:gd name="connsiteX69" fmla="*/ 42693 w 140932"/>
                <a:gd name="connsiteY69" fmla="*/ 59084 h 187569"/>
                <a:gd name="connsiteX70" fmla="*/ 44569 w 140932"/>
                <a:gd name="connsiteY70" fmla="*/ 60022 h 187569"/>
                <a:gd name="connsiteX71" fmla="*/ 45507 w 140932"/>
                <a:gd name="connsiteY71" fmla="*/ 60022 h 187569"/>
                <a:gd name="connsiteX72" fmla="*/ 46445 w 140932"/>
                <a:gd name="connsiteY72" fmla="*/ 57209 h 187569"/>
                <a:gd name="connsiteX73" fmla="*/ 38942 w 140932"/>
                <a:gd name="connsiteY73" fmla="*/ 45017 h 187569"/>
                <a:gd name="connsiteX74" fmla="*/ 38942 w 140932"/>
                <a:gd name="connsiteY74" fmla="*/ 43141 h 187569"/>
                <a:gd name="connsiteX75" fmla="*/ 29563 w 140932"/>
                <a:gd name="connsiteY75" fmla="*/ 22508 h 187569"/>
                <a:gd name="connsiteX76" fmla="*/ 30501 w 140932"/>
                <a:gd name="connsiteY76" fmla="*/ 22508 h 187569"/>
                <a:gd name="connsiteX77" fmla="*/ 37066 w 140932"/>
                <a:gd name="connsiteY77" fmla="*/ 29073 h 187569"/>
                <a:gd name="connsiteX78" fmla="*/ 38942 w 140932"/>
                <a:gd name="connsiteY78" fmla="*/ 30949 h 187569"/>
                <a:gd name="connsiteX79" fmla="*/ 45507 w 140932"/>
                <a:gd name="connsiteY79" fmla="*/ 40327 h 187569"/>
                <a:gd name="connsiteX80" fmla="*/ 47382 w 140932"/>
                <a:gd name="connsiteY80" fmla="*/ 42203 h 187569"/>
                <a:gd name="connsiteX81" fmla="*/ 48320 w 140932"/>
                <a:gd name="connsiteY81" fmla="*/ 42203 h 187569"/>
                <a:gd name="connsiteX82" fmla="*/ 50196 w 140932"/>
                <a:gd name="connsiteY82" fmla="*/ 39390 h 187569"/>
                <a:gd name="connsiteX83" fmla="*/ 41755 w 140932"/>
                <a:gd name="connsiteY83" fmla="*/ 28135 h 187569"/>
                <a:gd name="connsiteX84" fmla="*/ 39880 w 140932"/>
                <a:gd name="connsiteY84" fmla="*/ 26260 h 187569"/>
                <a:gd name="connsiteX85" fmla="*/ 35190 w 140932"/>
                <a:gd name="connsiteY85" fmla="*/ 22508 h 187569"/>
                <a:gd name="connsiteX86" fmla="*/ 48320 w 140932"/>
                <a:gd name="connsiteY86" fmla="*/ 20633 h 187569"/>
                <a:gd name="connsiteX87" fmla="*/ 63326 w 140932"/>
                <a:gd name="connsiteY87" fmla="*/ 37514 h 187569"/>
                <a:gd name="connsiteX88" fmla="*/ 65201 w 140932"/>
                <a:gd name="connsiteY88" fmla="*/ 38452 h 187569"/>
                <a:gd name="connsiteX89" fmla="*/ 67077 w 140932"/>
                <a:gd name="connsiteY89" fmla="*/ 37514 h 187569"/>
                <a:gd name="connsiteX90" fmla="*/ 67077 w 140932"/>
                <a:gd name="connsiteY90" fmla="*/ 33762 h 187569"/>
                <a:gd name="connsiteX91" fmla="*/ 54885 w 140932"/>
                <a:gd name="connsiteY91" fmla="*/ 20633 h 187569"/>
                <a:gd name="connsiteX92" fmla="*/ 65201 w 140932"/>
                <a:gd name="connsiteY92" fmla="*/ 19695 h 187569"/>
                <a:gd name="connsiteX93" fmla="*/ 65201 w 140932"/>
                <a:gd name="connsiteY93" fmla="*/ 19695 h 187569"/>
                <a:gd name="connsiteX94" fmla="*/ 74580 w 140932"/>
                <a:gd name="connsiteY94" fmla="*/ 30011 h 187569"/>
                <a:gd name="connsiteX95" fmla="*/ 76456 w 140932"/>
                <a:gd name="connsiteY95" fmla="*/ 30949 h 187569"/>
                <a:gd name="connsiteX96" fmla="*/ 78331 w 140932"/>
                <a:gd name="connsiteY96" fmla="*/ 30011 h 187569"/>
                <a:gd name="connsiteX97" fmla="*/ 78331 w 140932"/>
                <a:gd name="connsiteY97" fmla="*/ 26260 h 187569"/>
                <a:gd name="connsiteX98" fmla="*/ 71766 w 140932"/>
                <a:gd name="connsiteY98" fmla="*/ 18757 h 187569"/>
                <a:gd name="connsiteX99" fmla="*/ 83958 w 140932"/>
                <a:gd name="connsiteY99" fmla="*/ 16881 h 187569"/>
                <a:gd name="connsiteX100" fmla="*/ 93337 w 140932"/>
                <a:gd name="connsiteY100" fmla="*/ 25322 h 187569"/>
                <a:gd name="connsiteX101" fmla="*/ 95213 w 140932"/>
                <a:gd name="connsiteY101" fmla="*/ 26260 h 187569"/>
                <a:gd name="connsiteX102" fmla="*/ 97088 w 140932"/>
                <a:gd name="connsiteY102" fmla="*/ 25322 h 187569"/>
                <a:gd name="connsiteX103" fmla="*/ 97088 w 140932"/>
                <a:gd name="connsiteY103" fmla="*/ 21570 h 187569"/>
                <a:gd name="connsiteX104" fmla="*/ 90523 w 140932"/>
                <a:gd name="connsiteY104" fmla="*/ 15943 h 187569"/>
                <a:gd name="connsiteX105" fmla="*/ 98964 w 140932"/>
                <a:gd name="connsiteY105" fmla="*/ 15006 h 187569"/>
                <a:gd name="connsiteX106" fmla="*/ 105529 w 140932"/>
                <a:gd name="connsiteY106" fmla="*/ 22508 h 187569"/>
                <a:gd name="connsiteX107" fmla="*/ 107405 w 140932"/>
                <a:gd name="connsiteY107" fmla="*/ 23446 h 187569"/>
                <a:gd name="connsiteX108" fmla="*/ 109280 w 140932"/>
                <a:gd name="connsiteY108" fmla="*/ 22508 h 187569"/>
                <a:gd name="connsiteX109" fmla="*/ 109280 w 140932"/>
                <a:gd name="connsiteY109" fmla="*/ 18757 h 187569"/>
                <a:gd name="connsiteX110" fmla="*/ 104591 w 140932"/>
                <a:gd name="connsiteY110" fmla="*/ 14068 h 187569"/>
                <a:gd name="connsiteX111" fmla="*/ 116783 w 140932"/>
                <a:gd name="connsiteY111" fmla="*/ 12192 h 187569"/>
                <a:gd name="connsiteX112" fmla="*/ 101777 w 140932"/>
                <a:gd name="connsiteY112" fmla="*/ 60022 h 187569"/>
                <a:gd name="connsiteX113" fmla="*/ 83958 w 140932"/>
                <a:gd name="connsiteY113" fmla="*/ 114417 h 187569"/>
                <a:gd name="connsiteX114" fmla="*/ 81145 w 140932"/>
                <a:gd name="connsiteY114" fmla="*/ 130361 h 187569"/>
                <a:gd name="connsiteX115" fmla="*/ 94275 w 140932"/>
                <a:gd name="connsiteY115" fmla="*/ 143490 h 187569"/>
                <a:gd name="connsiteX116" fmla="*/ 105529 w 140932"/>
                <a:gd name="connsiteY116" fmla="*/ 138801 h 187569"/>
                <a:gd name="connsiteX117" fmla="*/ 110218 w 140932"/>
                <a:gd name="connsiteY117" fmla="*/ 140677 h 187569"/>
                <a:gd name="connsiteX118" fmla="*/ 111156 w 140932"/>
                <a:gd name="connsiteY118" fmla="*/ 140677 h 187569"/>
                <a:gd name="connsiteX119" fmla="*/ 113032 w 140932"/>
                <a:gd name="connsiteY119" fmla="*/ 138801 h 187569"/>
                <a:gd name="connsiteX120" fmla="*/ 111156 w 140932"/>
                <a:gd name="connsiteY120" fmla="*/ 135988 h 187569"/>
                <a:gd name="connsiteX121" fmla="*/ 108342 w 140932"/>
                <a:gd name="connsiteY121" fmla="*/ 135050 h 187569"/>
                <a:gd name="connsiteX122" fmla="*/ 110218 w 140932"/>
                <a:gd name="connsiteY122" fmla="*/ 132236 h 187569"/>
                <a:gd name="connsiteX123" fmla="*/ 111156 w 140932"/>
                <a:gd name="connsiteY123" fmla="*/ 130361 h 187569"/>
                <a:gd name="connsiteX124" fmla="*/ 113032 w 140932"/>
                <a:gd name="connsiteY124" fmla="*/ 131298 h 187569"/>
                <a:gd name="connsiteX125" fmla="*/ 114907 w 140932"/>
                <a:gd name="connsiteY125" fmla="*/ 132236 h 187569"/>
                <a:gd name="connsiteX126" fmla="*/ 116783 w 140932"/>
                <a:gd name="connsiteY126" fmla="*/ 131298 h 187569"/>
                <a:gd name="connsiteX127" fmla="*/ 116783 w 140932"/>
                <a:gd name="connsiteY127" fmla="*/ 127547 h 187569"/>
                <a:gd name="connsiteX128" fmla="*/ 113969 w 140932"/>
                <a:gd name="connsiteY128" fmla="*/ 125671 h 187569"/>
                <a:gd name="connsiteX129" fmla="*/ 116783 w 140932"/>
                <a:gd name="connsiteY129" fmla="*/ 120982 h 187569"/>
                <a:gd name="connsiteX130" fmla="*/ 119597 w 140932"/>
                <a:gd name="connsiteY130" fmla="*/ 121920 h 187569"/>
                <a:gd name="connsiteX131" fmla="*/ 120534 w 140932"/>
                <a:gd name="connsiteY131" fmla="*/ 121920 h 187569"/>
                <a:gd name="connsiteX132" fmla="*/ 122410 w 140932"/>
                <a:gd name="connsiteY132" fmla="*/ 120982 h 187569"/>
                <a:gd name="connsiteX133" fmla="*/ 121472 w 140932"/>
                <a:gd name="connsiteY133" fmla="*/ 118169 h 187569"/>
                <a:gd name="connsiteX134" fmla="*/ 118659 w 140932"/>
                <a:gd name="connsiteY134" fmla="*/ 117231 h 187569"/>
                <a:gd name="connsiteX135" fmla="*/ 120534 w 140932"/>
                <a:gd name="connsiteY135" fmla="*/ 114417 h 187569"/>
                <a:gd name="connsiteX136" fmla="*/ 123348 w 140932"/>
                <a:gd name="connsiteY136" fmla="*/ 116293 h 187569"/>
                <a:gd name="connsiteX137" fmla="*/ 124286 w 140932"/>
                <a:gd name="connsiteY137" fmla="*/ 116293 h 187569"/>
                <a:gd name="connsiteX138" fmla="*/ 126161 w 140932"/>
                <a:gd name="connsiteY138" fmla="*/ 115355 h 187569"/>
                <a:gd name="connsiteX139" fmla="*/ 126161 w 140932"/>
                <a:gd name="connsiteY139" fmla="*/ 114417 h 187569"/>
                <a:gd name="connsiteX140" fmla="*/ 130851 w 140932"/>
                <a:gd name="connsiteY140" fmla="*/ 119106 h 187569"/>
                <a:gd name="connsiteX141" fmla="*/ 86772 w 140932"/>
                <a:gd name="connsiteY141" fmla="*/ 163185 h 187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Lst>
              <a:rect l="l" t="t" r="r" b="b"/>
              <a:pathLst>
                <a:path w="140932" h="187569">
                  <a:moveTo>
                    <a:pt x="124286" y="100350"/>
                  </a:moveTo>
                  <a:cubicBezTo>
                    <a:pt x="122410" y="99412"/>
                    <a:pt x="119597" y="99412"/>
                    <a:pt x="117721" y="102225"/>
                  </a:cubicBezTo>
                  <a:lnTo>
                    <a:pt x="101777" y="126609"/>
                  </a:lnTo>
                  <a:cubicBezTo>
                    <a:pt x="99902" y="129423"/>
                    <a:pt x="97088" y="133174"/>
                    <a:pt x="93337" y="133174"/>
                  </a:cubicBezTo>
                  <a:cubicBezTo>
                    <a:pt x="91461" y="133174"/>
                    <a:pt x="89585" y="130361"/>
                    <a:pt x="88648" y="127547"/>
                  </a:cubicBezTo>
                  <a:cubicBezTo>
                    <a:pt x="87710" y="123796"/>
                    <a:pt x="89585" y="120044"/>
                    <a:pt x="90523" y="116293"/>
                  </a:cubicBezTo>
                  <a:cubicBezTo>
                    <a:pt x="97088" y="97536"/>
                    <a:pt x="102715" y="79717"/>
                    <a:pt x="108342" y="60960"/>
                  </a:cubicBezTo>
                  <a:cubicBezTo>
                    <a:pt x="113969" y="43141"/>
                    <a:pt x="119597" y="24384"/>
                    <a:pt x="126161" y="6565"/>
                  </a:cubicBezTo>
                  <a:cubicBezTo>
                    <a:pt x="127099" y="4689"/>
                    <a:pt x="126161" y="3751"/>
                    <a:pt x="125224" y="1876"/>
                  </a:cubicBezTo>
                  <a:cubicBezTo>
                    <a:pt x="124286" y="938"/>
                    <a:pt x="122410" y="0"/>
                    <a:pt x="121472" y="0"/>
                  </a:cubicBezTo>
                  <a:lnTo>
                    <a:pt x="14558" y="13130"/>
                  </a:lnTo>
                  <a:cubicBezTo>
                    <a:pt x="12682" y="13130"/>
                    <a:pt x="10806" y="15006"/>
                    <a:pt x="10806" y="17819"/>
                  </a:cubicBezTo>
                  <a:cubicBezTo>
                    <a:pt x="10806" y="19695"/>
                    <a:pt x="12682" y="22508"/>
                    <a:pt x="14558" y="22508"/>
                  </a:cubicBezTo>
                  <a:cubicBezTo>
                    <a:pt x="23936" y="24384"/>
                    <a:pt x="29563" y="33762"/>
                    <a:pt x="30501" y="42203"/>
                  </a:cubicBezTo>
                  <a:cubicBezTo>
                    <a:pt x="30501" y="47830"/>
                    <a:pt x="29563" y="53457"/>
                    <a:pt x="26750" y="60022"/>
                  </a:cubicBezTo>
                  <a:cubicBezTo>
                    <a:pt x="23936" y="66587"/>
                    <a:pt x="22061" y="74090"/>
                    <a:pt x="19247" y="80655"/>
                  </a:cubicBezTo>
                  <a:cubicBezTo>
                    <a:pt x="10806" y="101287"/>
                    <a:pt x="3304" y="122858"/>
                    <a:pt x="490" y="146304"/>
                  </a:cubicBezTo>
                  <a:cubicBezTo>
                    <a:pt x="-448" y="153807"/>
                    <a:pt x="-448" y="163185"/>
                    <a:pt x="4241" y="171626"/>
                  </a:cubicBezTo>
                  <a:cubicBezTo>
                    <a:pt x="7993" y="178191"/>
                    <a:pt x="16433" y="182880"/>
                    <a:pt x="25812" y="185694"/>
                  </a:cubicBezTo>
                  <a:cubicBezTo>
                    <a:pt x="31439" y="186631"/>
                    <a:pt x="36128" y="187569"/>
                    <a:pt x="41755" y="187569"/>
                  </a:cubicBezTo>
                  <a:cubicBezTo>
                    <a:pt x="57699" y="187569"/>
                    <a:pt x="75518" y="181942"/>
                    <a:pt x="91461" y="170688"/>
                  </a:cubicBezTo>
                  <a:cubicBezTo>
                    <a:pt x="107405" y="160372"/>
                    <a:pt x="123348" y="144428"/>
                    <a:pt x="140229" y="122858"/>
                  </a:cubicBezTo>
                  <a:cubicBezTo>
                    <a:pt x="141167" y="120982"/>
                    <a:pt x="141167" y="119106"/>
                    <a:pt x="140229" y="117231"/>
                  </a:cubicBezTo>
                  <a:cubicBezTo>
                    <a:pt x="135540" y="108790"/>
                    <a:pt x="129913" y="103163"/>
                    <a:pt x="124286" y="100350"/>
                  </a:cubicBezTo>
                  <a:close/>
                  <a:moveTo>
                    <a:pt x="86772" y="163185"/>
                  </a:moveTo>
                  <a:cubicBezTo>
                    <a:pt x="68015" y="176315"/>
                    <a:pt x="46445" y="181004"/>
                    <a:pt x="28625" y="176315"/>
                  </a:cubicBezTo>
                  <a:cubicBezTo>
                    <a:pt x="25812" y="175377"/>
                    <a:pt x="22061" y="174439"/>
                    <a:pt x="19247" y="172564"/>
                  </a:cubicBezTo>
                  <a:cubicBezTo>
                    <a:pt x="19247" y="172564"/>
                    <a:pt x="19247" y="172564"/>
                    <a:pt x="20185" y="172564"/>
                  </a:cubicBezTo>
                  <a:cubicBezTo>
                    <a:pt x="21123" y="172564"/>
                    <a:pt x="22061" y="172564"/>
                    <a:pt x="22061" y="171626"/>
                  </a:cubicBezTo>
                  <a:cubicBezTo>
                    <a:pt x="22998" y="170688"/>
                    <a:pt x="22061" y="168812"/>
                    <a:pt x="21123" y="168812"/>
                  </a:cubicBezTo>
                  <a:cubicBezTo>
                    <a:pt x="17371" y="166937"/>
                    <a:pt x="13620" y="164123"/>
                    <a:pt x="10806" y="161310"/>
                  </a:cubicBezTo>
                  <a:cubicBezTo>
                    <a:pt x="10806" y="161310"/>
                    <a:pt x="10806" y="161310"/>
                    <a:pt x="10806" y="161310"/>
                  </a:cubicBezTo>
                  <a:cubicBezTo>
                    <a:pt x="9869" y="158496"/>
                    <a:pt x="9869" y="154745"/>
                    <a:pt x="9869" y="151931"/>
                  </a:cubicBezTo>
                  <a:cubicBezTo>
                    <a:pt x="11744" y="154745"/>
                    <a:pt x="13620" y="157558"/>
                    <a:pt x="15496" y="159434"/>
                  </a:cubicBezTo>
                  <a:cubicBezTo>
                    <a:pt x="15496" y="160372"/>
                    <a:pt x="16433" y="160372"/>
                    <a:pt x="17371" y="160372"/>
                  </a:cubicBezTo>
                  <a:cubicBezTo>
                    <a:pt x="18309" y="160372"/>
                    <a:pt x="18309" y="160372"/>
                    <a:pt x="19247" y="159434"/>
                  </a:cubicBezTo>
                  <a:cubicBezTo>
                    <a:pt x="20185" y="158496"/>
                    <a:pt x="20185" y="156620"/>
                    <a:pt x="19247" y="155682"/>
                  </a:cubicBezTo>
                  <a:cubicBezTo>
                    <a:pt x="16433" y="151931"/>
                    <a:pt x="12682" y="148180"/>
                    <a:pt x="9869" y="144428"/>
                  </a:cubicBezTo>
                  <a:cubicBezTo>
                    <a:pt x="9869" y="140677"/>
                    <a:pt x="10806" y="136926"/>
                    <a:pt x="11744" y="133174"/>
                  </a:cubicBezTo>
                  <a:cubicBezTo>
                    <a:pt x="13620" y="135988"/>
                    <a:pt x="15496" y="138801"/>
                    <a:pt x="17371" y="141615"/>
                  </a:cubicBezTo>
                  <a:cubicBezTo>
                    <a:pt x="17371" y="142553"/>
                    <a:pt x="18309" y="142553"/>
                    <a:pt x="19247" y="142553"/>
                  </a:cubicBezTo>
                  <a:cubicBezTo>
                    <a:pt x="19247" y="142553"/>
                    <a:pt x="20185" y="142553"/>
                    <a:pt x="20185" y="142553"/>
                  </a:cubicBezTo>
                  <a:cubicBezTo>
                    <a:pt x="21123" y="141615"/>
                    <a:pt x="22061" y="140677"/>
                    <a:pt x="21123" y="139739"/>
                  </a:cubicBezTo>
                  <a:cubicBezTo>
                    <a:pt x="19247" y="135050"/>
                    <a:pt x="16433" y="131298"/>
                    <a:pt x="12682" y="127547"/>
                  </a:cubicBezTo>
                  <a:cubicBezTo>
                    <a:pt x="13620" y="123796"/>
                    <a:pt x="14558" y="120044"/>
                    <a:pt x="15496" y="116293"/>
                  </a:cubicBezTo>
                  <a:cubicBezTo>
                    <a:pt x="17371" y="119106"/>
                    <a:pt x="18309" y="121920"/>
                    <a:pt x="19247" y="124734"/>
                  </a:cubicBezTo>
                  <a:cubicBezTo>
                    <a:pt x="19247" y="125671"/>
                    <a:pt x="20185" y="126609"/>
                    <a:pt x="21123" y="126609"/>
                  </a:cubicBezTo>
                  <a:cubicBezTo>
                    <a:pt x="21123" y="126609"/>
                    <a:pt x="21123" y="126609"/>
                    <a:pt x="22061" y="126609"/>
                  </a:cubicBezTo>
                  <a:cubicBezTo>
                    <a:pt x="22998" y="126609"/>
                    <a:pt x="23936" y="124734"/>
                    <a:pt x="23936" y="123796"/>
                  </a:cubicBezTo>
                  <a:cubicBezTo>
                    <a:pt x="22998" y="119106"/>
                    <a:pt x="21123" y="114417"/>
                    <a:pt x="17371" y="110666"/>
                  </a:cubicBezTo>
                  <a:cubicBezTo>
                    <a:pt x="18309" y="106914"/>
                    <a:pt x="19247" y="104101"/>
                    <a:pt x="21123" y="100350"/>
                  </a:cubicBezTo>
                  <a:cubicBezTo>
                    <a:pt x="22061" y="101287"/>
                    <a:pt x="22061" y="103163"/>
                    <a:pt x="22998" y="105039"/>
                  </a:cubicBezTo>
                  <a:cubicBezTo>
                    <a:pt x="22998" y="105977"/>
                    <a:pt x="23936" y="106914"/>
                    <a:pt x="24874" y="106914"/>
                  </a:cubicBezTo>
                  <a:cubicBezTo>
                    <a:pt x="24874" y="106914"/>
                    <a:pt x="24874" y="106914"/>
                    <a:pt x="25812" y="106914"/>
                  </a:cubicBezTo>
                  <a:cubicBezTo>
                    <a:pt x="26750" y="106914"/>
                    <a:pt x="27688" y="105039"/>
                    <a:pt x="27688" y="104101"/>
                  </a:cubicBezTo>
                  <a:cubicBezTo>
                    <a:pt x="26750" y="101287"/>
                    <a:pt x="25812" y="97536"/>
                    <a:pt x="23936" y="94722"/>
                  </a:cubicBezTo>
                  <a:cubicBezTo>
                    <a:pt x="24874" y="91909"/>
                    <a:pt x="25812" y="89095"/>
                    <a:pt x="27688" y="85344"/>
                  </a:cubicBezTo>
                  <a:cubicBezTo>
                    <a:pt x="29563" y="88158"/>
                    <a:pt x="31439" y="90971"/>
                    <a:pt x="32377" y="94722"/>
                  </a:cubicBezTo>
                  <a:cubicBezTo>
                    <a:pt x="32377" y="95660"/>
                    <a:pt x="33315" y="96598"/>
                    <a:pt x="34253" y="96598"/>
                  </a:cubicBezTo>
                  <a:cubicBezTo>
                    <a:pt x="34253" y="96598"/>
                    <a:pt x="35190" y="96598"/>
                    <a:pt x="35190" y="96598"/>
                  </a:cubicBezTo>
                  <a:cubicBezTo>
                    <a:pt x="36128" y="96598"/>
                    <a:pt x="37066" y="94722"/>
                    <a:pt x="36128" y="93785"/>
                  </a:cubicBezTo>
                  <a:cubicBezTo>
                    <a:pt x="34253" y="89095"/>
                    <a:pt x="32377" y="85344"/>
                    <a:pt x="29563" y="80655"/>
                  </a:cubicBezTo>
                  <a:cubicBezTo>
                    <a:pt x="31439" y="76903"/>
                    <a:pt x="32377" y="73152"/>
                    <a:pt x="34253" y="69401"/>
                  </a:cubicBezTo>
                  <a:cubicBezTo>
                    <a:pt x="37066" y="73152"/>
                    <a:pt x="38942" y="76903"/>
                    <a:pt x="40817" y="80655"/>
                  </a:cubicBezTo>
                  <a:cubicBezTo>
                    <a:pt x="40817" y="81593"/>
                    <a:pt x="41755" y="81593"/>
                    <a:pt x="42693" y="81593"/>
                  </a:cubicBezTo>
                  <a:cubicBezTo>
                    <a:pt x="42693" y="81593"/>
                    <a:pt x="43631" y="81593"/>
                    <a:pt x="43631" y="81593"/>
                  </a:cubicBezTo>
                  <a:cubicBezTo>
                    <a:pt x="44569" y="80655"/>
                    <a:pt x="45507" y="79717"/>
                    <a:pt x="44569" y="78779"/>
                  </a:cubicBezTo>
                  <a:cubicBezTo>
                    <a:pt x="42693" y="73152"/>
                    <a:pt x="38942" y="68463"/>
                    <a:pt x="36128" y="63774"/>
                  </a:cubicBezTo>
                  <a:cubicBezTo>
                    <a:pt x="37066" y="60022"/>
                    <a:pt x="38942" y="56271"/>
                    <a:pt x="38942" y="52519"/>
                  </a:cubicBezTo>
                  <a:lnTo>
                    <a:pt x="42693" y="59084"/>
                  </a:lnTo>
                  <a:cubicBezTo>
                    <a:pt x="42693" y="60022"/>
                    <a:pt x="43631" y="60022"/>
                    <a:pt x="44569" y="60022"/>
                  </a:cubicBezTo>
                  <a:cubicBezTo>
                    <a:pt x="44569" y="60022"/>
                    <a:pt x="45507" y="60022"/>
                    <a:pt x="45507" y="60022"/>
                  </a:cubicBezTo>
                  <a:cubicBezTo>
                    <a:pt x="46445" y="59084"/>
                    <a:pt x="47382" y="58146"/>
                    <a:pt x="46445" y="57209"/>
                  </a:cubicBezTo>
                  <a:lnTo>
                    <a:pt x="38942" y="45017"/>
                  </a:lnTo>
                  <a:cubicBezTo>
                    <a:pt x="38942" y="44079"/>
                    <a:pt x="38942" y="44079"/>
                    <a:pt x="38942" y="43141"/>
                  </a:cubicBezTo>
                  <a:cubicBezTo>
                    <a:pt x="38004" y="35638"/>
                    <a:pt x="35190" y="28135"/>
                    <a:pt x="29563" y="22508"/>
                  </a:cubicBezTo>
                  <a:lnTo>
                    <a:pt x="30501" y="22508"/>
                  </a:lnTo>
                  <a:cubicBezTo>
                    <a:pt x="32377" y="25322"/>
                    <a:pt x="35190" y="27198"/>
                    <a:pt x="37066" y="29073"/>
                  </a:cubicBezTo>
                  <a:lnTo>
                    <a:pt x="38942" y="30949"/>
                  </a:lnTo>
                  <a:cubicBezTo>
                    <a:pt x="41755" y="33762"/>
                    <a:pt x="44569" y="36576"/>
                    <a:pt x="45507" y="40327"/>
                  </a:cubicBezTo>
                  <a:cubicBezTo>
                    <a:pt x="45507" y="41265"/>
                    <a:pt x="46445" y="42203"/>
                    <a:pt x="47382" y="42203"/>
                  </a:cubicBezTo>
                  <a:cubicBezTo>
                    <a:pt x="47382" y="42203"/>
                    <a:pt x="47382" y="42203"/>
                    <a:pt x="48320" y="42203"/>
                  </a:cubicBezTo>
                  <a:cubicBezTo>
                    <a:pt x="49258" y="42203"/>
                    <a:pt x="50196" y="40327"/>
                    <a:pt x="50196" y="39390"/>
                  </a:cubicBezTo>
                  <a:cubicBezTo>
                    <a:pt x="49258" y="34700"/>
                    <a:pt x="45507" y="30949"/>
                    <a:pt x="41755" y="28135"/>
                  </a:cubicBezTo>
                  <a:lnTo>
                    <a:pt x="39880" y="26260"/>
                  </a:lnTo>
                  <a:cubicBezTo>
                    <a:pt x="38004" y="25322"/>
                    <a:pt x="37066" y="23446"/>
                    <a:pt x="35190" y="22508"/>
                  </a:cubicBezTo>
                  <a:lnTo>
                    <a:pt x="48320" y="20633"/>
                  </a:lnTo>
                  <a:cubicBezTo>
                    <a:pt x="52072" y="27198"/>
                    <a:pt x="56761" y="32825"/>
                    <a:pt x="63326" y="37514"/>
                  </a:cubicBezTo>
                  <a:cubicBezTo>
                    <a:pt x="63326" y="37514"/>
                    <a:pt x="64264" y="38452"/>
                    <a:pt x="65201" y="38452"/>
                  </a:cubicBezTo>
                  <a:cubicBezTo>
                    <a:pt x="66139" y="38452"/>
                    <a:pt x="66139" y="38452"/>
                    <a:pt x="67077" y="37514"/>
                  </a:cubicBezTo>
                  <a:cubicBezTo>
                    <a:pt x="68015" y="36576"/>
                    <a:pt x="68015" y="34700"/>
                    <a:pt x="67077" y="33762"/>
                  </a:cubicBezTo>
                  <a:cubicBezTo>
                    <a:pt x="62388" y="30011"/>
                    <a:pt x="58637" y="25322"/>
                    <a:pt x="54885" y="20633"/>
                  </a:cubicBezTo>
                  <a:lnTo>
                    <a:pt x="65201" y="19695"/>
                  </a:lnTo>
                  <a:cubicBezTo>
                    <a:pt x="65201" y="19695"/>
                    <a:pt x="65201" y="19695"/>
                    <a:pt x="65201" y="19695"/>
                  </a:cubicBezTo>
                  <a:cubicBezTo>
                    <a:pt x="68015" y="23446"/>
                    <a:pt x="70829" y="27198"/>
                    <a:pt x="74580" y="30011"/>
                  </a:cubicBezTo>
                  <a:cubicBezTo>
                    <a:pt x="74580" y="30011"/>
                    <a:pt x="75518" y="30949"/>
                    <a:pt x="76456" y="30949"/>
                  </a:cubicBezTo>
                  <a:cubicBezTo>
                    <a:pt x="77393" y="30949"/>
                    <a:pt x="78331" y="30949"/>
                    <a:pt x="78331" y="30011"/>
                  </a:cubicBezTo>
                  <a:cubicBezTo>
                    <a:pt x="79269" y="29073"/>
                    <a:pt x="79269" y="27198"/>
                    <a:pt x="78331" y="26260"/>
                  </a:cubicBezTo>
                  <a:cubicBezTo>
                    <a:pt x="75518" y="24384"/>
                    <a:pt x="73642" y="21570"/>
                    <a:pt x="71766" y="18757"/>
                  </a:cubicBezTo>
                  <a:lnTo>
                    <a:pt x="83958" y="16881"/>
                  </a:lnTo>
                  <a:cubicBezTo>
                    <a:pt x="87710" y="19695"/>
                    <a:pt x="90523" y="22508"/>
                    <a:pt x="93337" y="25322"/>
                  </a:cubicBezTo>
                  <a:cubicBezTo>
                    <a:pt x="93337" y="25322"/>
                    <a:pt x="94275" y="26260"/>
                    <a:pt x="95213" y="26260"/>
                  </a:cubicBezTo>
                  <a:cubicBezTo>
                    <a:pt x="96150" y="26260"/>
                    <a:pt x="96150" y="26260"/>
                    <a:pt x="97088" y="25322"/>
                  </a:cubicBezTo>
                  <a:cubicBezTo>
                    <a:pt x="98026" y="24384"/>
                    <a:pt x="98026" y="22508"/>
                    <a:pt x="97088" y="21570"/>
                  </a:cubicBezTo>
                  <a:cubicBezTo>
                    <a:pt x="95213" y="19695"/>
                    <a:pt x="92399" y="17819"/>
                    <a:pt x="90523" y="15943"/>
                  </a:cubicBezTo>
                  <a:lnTo>
                    <a:pt x="98964" y="15006"/>
                  </a:lnTo>
                  <a:cubicBezTo>
                    <a:pt x="100840" y="17819"/>
                    <a:pt x="103653" y="20633"/>
                    <a:pt x="105529" y="22508"/>
                  </a:cubicBezTo>
                  <a:cubicBezTo>
                    <a:pt x="105529" y="22508"/>
                    <a:pt x="106467" y="23446"/>
                    <a:pt x="107405" y="23446"/>
                  </a:cubicBezTo>
                  <a:cubicBezTo>
                    <a:pt x="108342" y="23446"/>
                    <a:pt x="108342" y="23446"/>
                    <a:pt x="109280" y="22508"/>
                  </a:cubicBezTo>
                  <a:cubicBezTo>
                    <a:pt x="110218" y="21570"/>
                    <a:pt x="110218" y="19695"/>
                    <a:pt x="109280" y="18757"/>
                  </a:cubicBezTo>
                  <a:cubicBezTo>
                    <a:pt x="107405" y="17819"/>
                    <a:pt x="106467" y="15943"/>
                    <a:pt x="104591" y="14068"/>
                  </a:cubicBezTo>
                  <a:lnTo>
                    <a:pt x="116783" y="12192"/>
                  </a:lnTo>
                  <a:cubicBezTo>
                    <a:pt x="111156" y="28135"/>
                    <a:pt x="106467" y="44079"/>
                    <a:pt x="101777" y="60022"/>
                  </a:cubicBezTo>
                  <a:cubicBezTo>
                    <a:pt x="96150" y="77841"/>
                    <a:pt x="90523" y="96598"/>
                    <a:pt x="83958" y="114417"/>
                  </a:cubicBezTo>
                  <a:cubicBezTo>
                    <a:pt x="82083" y="119106"/>
                    <a:pt x="81145" y="124734"/>
                    <a:pt x="81145" y="130361"/>
                  </a:cubicBezTo>
                  <a:cubicBezTo>
                    <a:pt x="82083" y="136926"/>
                    <a:pt x="86772" y="143490"/>
                    <a:pt x="94275" y="143490"/>
                  </a:cubicBezTo>
                  <a:cubicBezTo>
                    <a:pt x="98964" y="143490"/>
                    <a:pt x="102715" y="141615"/>
                    <a:pt x="105529" y="138801"/>
                  </a:cubicBezTo>
                  <a:cubicBezTo>
                    <a:pt x="107405" y="139739"/>
                    <a:pt x="108342" y="139739"/>
                    <a:pt x="110218" y="140677"/>
                  </a:cubicBezTo>
                  <a:cubicBezTo>
                    <a:pt x="110218" y="140677"/>
                    <a:pt x="111156" y="140677"/>
                    <a:pt x="111156" y="140677"/>
                  </a:cubicBezTo>
                  <a:cubicBezTo>
                    <a:pt x="112094" y="140677"/>
                    <a:pt x="113032" y="139739"/>
                    <a:pt x="113032" y="138801"/>
                  </a:cubicBezTo>
                  <a:cubicBezTo>
                    <a:pt x="113032" y="137863"/>
                    <a:pt x="113032" y="135988"/>
                    <a:pt x="111156" y="135988"/>
                  </a:cubicBezTo>
                  <a:cubicBezTo>
                    <a:pt x="110218" y="135988"/>
                    <a:pt x="109280" y="135050"/>
                    <a:pt x="108342" y="135050"/>
                  </a:cubicBezTo>
                  <a:cubicBezTo>
                    <a:pt x="109280" y="134112"/>
                    <a:pt x="110218" y="133174"/>
                    <a:pt x="110218" y="132236"/>
                  </a:cubicBezTo>
                  <a:lnTo>
                    <a:pt x="111156" y="130361"/>
                  </a:lnTo>
                  <a:cubicBezTo>
                    <a:pt x="112094" y="130361"/>
                    <a:pt x="112094" y="131298"/>
                    <a:pt x="113032" y="131298"/>
                  </a:cubicBezTo>
                  <a:cubicBezTo>
                    <a:pt x="113032" y="131298"/>
                    <a:pt x="113969" y="132236"/>
                    <a:pt x="114907" y="132236"/>
                  </a:cubicBezTo>
                  <a:cubicBezTo>
                    <a:pt x="115845" y="132236"/>
                    <a:pt x="115845" y="132236"/>
                    <a:pt x="116783" y="131298"/>
                  </a:cubicBezTo>
                  <a:cubicBezTo>
                    <a:pt x="117721" y="130361"/>
                    <a:pt x="117721" y="128485"/>
                    <a:pt x="116783" y="127547"/>
                  </a:cubicBezTo>
                  <a:cubicBezTo>
                    <a:pt x="115845" y="126609"/>
                    <a:pt x="114907" y="126609"/>
                    <a:pt x="113969" y="125671"/>
                  </a:cubicBezTo>
                  <a:lnTo>
                    <a:pt x="116783" y="120982"/>
                  </a:lnTo>
                  <a:cubicBezTo>
                    <a:pt x="117721" y="120982"/>
                    <a:pt x="118659" y="121920"/>
                    <a:pt x="119597" y="121920"/>
                  </a:cubicBezTo>
                  <a:cubicBezTo>
                    <a:pt x="119597" y="121920"/>
                    <a:pt x="120534" y="121920"/>
                    <a:pt x="120534" y="121920"/>
                  </a:cubicBezTo>
                  <a:cubicBezTo>
                    <a:pt x="121472" y="121920"/>
                    <a:pt x="122410" y="121920"/>
                    <a:pt x="122410" y="120982"/>
                  </a:cubicBezTo>
                  <a:cubicBezTo>
                    <a:pt x="123348" y="120044"/>
                    <a:pt x="122410" y="118169"/>
                    <a:pt x="121472" y="118169"/>
                  </a:cubicBezTo>
                  <a:cubicBezTo>
                    <a:pt x="120534" y="117231"/>
                    <a:pt x="119597" y="117231"/>
                    <a:pt x="118659" y="117231"/>
                  </a:cubicBezTo>
                  <a:lnTo>
                    <a:pt x="120534" y="114417"/>
                  </a:lnTo>
                  <a:lnTo>
                    <a:pt x="123348" y="116293"/>
                  </a:lnTo>
                  <a:cubicBezTo>
                    <a:pt x="123348" y="116293"/>
                    <a:pt x="124286" y="116293"/>
                    <a:pt x="124286" y="116293"/>
                  </a:cubicBezTo>
                  <a:cubicBezTo>
                    <a:pt x="125224" y="116293"/>
                    <a:pt x="126161" y="116293"/>
                    <a:pt x="126161" y="115355"/>
                  </a:cubicBezTo>
                  <a:cubicBezTo>
                    <a:pt x="126161" y="115355"/>
                    <a:pt x="126161" y="114417"/>
                    <a:pt x="126161" y="114417"/>
                  </a:cubicBezTo>
                  <a:cubicBezTo>
                    <a:pt x="127099" y="116293"/>
                    <a:pt x="128975" y="117231"/>
                    <a:pt x="130851" y="119106"/>
                  </a:cubicBezTo>
                  <a:cubicBezTo>
                    <a:pt x="115845" y="138801"/>
                    <a:pt x="100840" y="152869"/>
                    <a:pt x="86772" y="163185"/>
                  </a:cubicBezTo>
                  <a:close/>
                </a:path>
              </a:pathLst>
            </a:custGeom>
            <a:grpFill/>
            <a:ln w="9378" cap="flat">
              <a:noFill/>
              <a:prstDash val="solid"/>
              <a:miter/>
            </a:ln>
          </p:spPr>
          <p:txBody>
            <a:bodyPr rtlCol="0" anchor="ctr"/>
            <a:lstStyle/>
            <a:p>
              <a:endParaRPr lang="fr-FR"/>
            </a:p>
          </p:txBody>
        </p:sp>
      </p:grpSp>
      <p:sp>
        <p:nvSpPr>
          <p:cNvPr id="20" name="Rectangle : coins arrondis 19">
            <a:extLst>
              <a:ext uri="{FF2B5EF4-FFF2-40B4-BE49-F238E27FC236}">
                <a16:creationId xmlns:a16="http://schemas.microsoft.com/office/drawing/2014/main" id="{D4D9FB2B-5D7E-EDB3-A52D-1703C1537DA5}"/>
              </a:ext>
            </a:extLst>
          </p:cNvPr>
          <p:cNvSpPr/>
          <p:nvPr/>
        </p:nvSpPr>
        <p:spPr>
          <a:xfrm>
            <a:off x="623257" y="3727093"/>
            <a:ext cx="1908014" cy="333582"/>
          </a:xfrm>
          <a:prstGeom prst="roundRect">
            <a:avLst>
              <a:gd name="adj" fmla="val 7971"/>
            </a:avLst>
          </a:prstGeom>
          <a:solidFill>
            <a:schemeClr val="bg2"/>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a:solidFill>
                  <a:schemeClr val="accent1">
                    <a:lumMod val="50000"/>
                  </a:schemeClr>
                </a:solidFill>
              </a:rPr>
              <a:t>Les données clés</a:t>
            </a:r>
          </a:p>
        </p:txBody>
      </p:sp>
      <p:sp>
        <p:nvSpPr>
          <p:cNvPr id="4" name="Bulle narrative : rectangle à coins arrondis 3">
            <a:extLst>
              <a:ext uri="{FF2B5EF4-FFF2-40B4-BE49-F238E27FC236}">
                <a16:creationId xmlns:a16="http://schemas.microsoft.com/office/drawing/2014/main" id="{115F61C2-C678-960C-229D-BF0ECBB32F06}"/>
              </a:ext>
            </a:extLst>
          </p:cNvPr>
          <p:cNvSpPr/>
          <p:nvPr/>
        </p:nvSpPr>
        <p:spPr>
          <a:xfrm>
            <a:off x="1891057" y="2166067"/>
            <a:ext cx="3023659" cy="1200330"/>
          </a:xfrm>
          <a:prstGeom prst="wedgeRoundRectCallout">
            <a:avLst>
              <a:gd name="adj1" fmla="val 58626"/>
              <a:gd name="adj2" fmla="val -10081"/>
              <a:gd name="adj3" fmla="val 16667"/>
            </a:avLst>
          </a:prstGeom>
          <a:solidFill>
            <a:schemeClr val="bg2"/>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a:t>En 2024, combien d’Entreprises Adaptées étaient comptabilisées en Hauts-de-France ? </a:t>
            </a:r>
          </a:p>
        </p:txBody>
      </p:sp>
    </p:spTree>
    <p:extLst>
      <p:ext uri="{BB962C8B-B14F-4D97-AF65-F5344CB8AC3E}">
        <p14:creationId xmlns:p14="http://schemas.microsoft.com/office/powerpoint/2010/main" val="4260385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fade">
                                      <p:cBhvr>
                                        <p:cTn id="29" dur="500"/>
                                        <p:tgtEl>
                                          <p:spTgt spid="13"/>
                                        </p:tgtEl>
                                      </p:cBhvr>
                                    </p:animEffect>
                                  </p:childTnLst>
                                </p:cTn>
                              </p:par>
                              <p:par>
                                <p:cTn id="30" presetID="10" presetClass="entr" presetSubtype="0" fill="hold" nodeType="with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fade">
                                      <p:cBhvr>
                                        <p:cTn id="3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animBg="1"/>
      <p:bldP spid="13" grpId="0"/>
      <p:bldP spid="14" grpId="0"/>
      <p:bldP spid="20" grpId="0" animBg="1"/>
      <p:bldP spid="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A74C89-9E6A-B8DA-2D53-3BE786B8D6B7}"/>
            </a:ext>
          </a:extLst>
        </p:cNvPr>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19ECDB32-DDCB-EAEE-84B2-2CF6661FA22E}"/>
              </a:ext>
            </a:extLst>
          </p:cNvPr>
          <p:cNvSpPr>
            <a:spLocks noGrp="1"/>
          </p:cNvSpPr>
          <p:nvPr>
            <p:ph type="body" sz="quarter" idx="10"/>
          </p:nvPr>
        </p:nvSpPr>
        <p:spPr/>
        <p:txBody>
          <a:bodyPr/>
          <a:lstStyle/>
          <a:p>
            <a:r>
              <a:rPr lang="fr-FR"/>
              <a:t>Les données du secteur médico-social</a:t>
            </a:r>
          </a:p>
        </p:txBody>
      </p:sp>
      <p:sp>
        <p:nvSpPr>
          <p:cNvPr id="3" name="Espace réservé du numéro de diapositive 2">
            <a:extLst>
              <a:ext uri="{FF2B5EF4-FFF2-40B4-BE49-F238E27FC236}">
                <a16:creationId xmlns:a16="http://schemas.microsoft.com/office/drawing/2014/main" id="{D50F09D3-744B-F6F2-9CFF-19DC6057B435}"/>
              </a:ext>
            </a:extLst>
          </p:cNvPr>
          <p:cNvSpPr>
            <a:spLocks noGrp="1"/>
          </p:cNvSpPr>
          <p:nvPr>
            <p:ph type="sldNum" sz="quarter" idx="4"/>
          </p:nvPr>
        </p:nvSpPr>
        <p:spPr/>
        <p:txBody>
          <a:bodyPr/>
          <a:lstStyle/>
          <a:p>
            <a:fld id="{FFE9600D-D970-3D40-B4FB-C6249E901464}" type="slidenum">
              <a:rPr lang="fr-FR" smtClean="0"/>
              <a:pPr/>
              <a:t>20</a:t>
            </a:fld>
            <a:endParaRPr lang="fr-FR"/>
          </a:p>
        </p:txBody>
      </p:sp>
      <p:sp>
        <p:nvSpPr>
          <p:cNvPr id="4" name="Espace réservé du pied de page 3">
            <a:extLst>
              <a:ext uri="{FF2B5EF4-FFF2-40B4-BE49-F238E27FC236}">
                <a16:creationId xmlns:a16="http://schemas.microsoft.com/office/drawing/2014/main" id="{858912BA-6707-38FB-F7AF-9FAAFFBCBADA}"/>
              </a:ext>
            </a:extLst>
          </p:cNvPr>
          <p:cNvSpPr>
            <a:spLocks noGrp="1"/>
          </p:cNvSpPr>
          <p:nvPr>
            <p:ph type="ftr" sz="quarter" idx="3"/>
          </p:nvPr>
        </p:nvSpPr>
        <p:spPr/>
        <p:txBody>
          <a:bodyPr/>
          <a:lstStyle/>
          <a:p>
            <a:r>
              <a:rPr lang="fr-FR"/>
              <a:t>Pied de page</a:t>
            </a:r>
          </a:p>
        </p:txBody>
      </p:sp>
      <p:pic>
        <p:nvPicPr>
          <p:cNvPr id="6" name="Graphique 5">
            <a:extLst>
              <a:ext uri="{FF2B5EF4-FFF2-40B4-BE49-F238E27FC236}">
                <a16:creationId xmlns:a16="http://schemas.microsoft.com/office/drawing/2014/main" id="{12008DAB-E748-65D5-1981-C495F9A53ED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47792" y="508198"/>
            <a:ext cx="783603" cy="783603"/>
          </a:xfrm>
          <a:prstGeom prst="rect">
            <a:avLst/>
          </a:prstGeom>
        </p:spPr>
      </p:pic>
      <p:sp>
        <p:nvSpPr>
          <p:cNvPr id="5" name="ZoneTexte 4">
            <a:extLst>
              <a:ext uri="{FF2B5EF4-FFF2-40B4-BE49-F238E27FC236}">
                <a16:creationId xmlns:a16="http://schemas.microsoft.com/office/drawing/2014/main" id="{737C3FA3-5037-C41A-6970-7593A2DE2B17}"/>
              </a:ext>
            </a:extLst>
          </p:cNvPr>
          <p:cNvSpPr txBox="1"/>
          <p:nvPr/>
        </p:nvSpPr>
        <p:spPr>
          <a:xfrm>
            <a:off x="355067" y="1892662"/>
            <a:ext cx="9625183" cy="461665"/>
          </a:xfrm>
          <a:prstGeom prst="rect">
            <a:avLst/>
          </a:prstGeom>
          <a:noFill/>
        </p:spPr>
        <p:txBody>
          <a:bodyPr wrap="square" rtlCol="0">
            <a:spAutoFit/>
          </a:bodyPr>
          <a:lstStyle/>
          <a:p>
            <a:r>
              <a:rPr lang="fr-FR" sz="2400" b="1">
                <a:solidFill>
                  <a:schemeClr val="accent1">
                    <a:lumMod val="50000"/>
                  </a:schemeClr>
                </a:solidFill>
              </a:rPr>
              <a:t>Les établissements médico-sociaux</a:t>
            </a:r>
          </a:p>
        </p:txBody>
      </p:sp>
      <p:sp>
        <p:nvSpPr>
          <p:cNvPr id="11" name="Rectangle 1">
            <a:extLst>
              <a:ext uri="{FF2B5EF4-FFF2-40B4-BE49-F238E27FC236}">
                <a16:creationId xmlns:a16="http://schemas.microsoft.com/office/drawing/2014/main" id="{3849861E-DAEC-B854-D588-2DD252954142}"/>
              </a:ext>
            </a:extLst>
          </p:cNvPr>
          <p:cNvSpPr>
            <a:spLocks noChangeArrowheads="1"/>
          </p:cNvSpPr>
          <p:nvPr/>
        </p:nvSpPr>
        <p:spPr bwMode="auto">
          <a:xfrm>
            <a:off x="355067" y="3766374"/>
            <a:ext cx="10029274" cy="25853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p>
            <a:pPr algn="just"/>
            <a:r>
              <a:rPr lang="fr-FR" u="sng" kern="100">
                <a:solidFill>
                  <a:schemeClr val="accent2"/>
                </a:solidFill>
                <a:latin typeface="Corbel "/>
                <a:ea typeface="Aptos" panose="020B0004020202020204" pitchFamily="34" charset="0"/>
                <a:cs typeface="Arial" panose="020B0604020202020204" pitchFamily="34" charset="0"/>
              </a:rPr>
              <a:t>ESAT</a:t>
            </a:r>
          </a:p>
          <a:p>
            <a:pPr marL="285750" indent="-285750" algn="just">
              <a:spcAft>
                <a:spcPts val="600"/>
              </a:spcAft>
              <a:buFont typeface="Arial" panose="020B0604020202020204" pitchFamily="34" charset="0"/>
              <a:buChar char="•"/>
            </a:pPr>
            <a:r>
              <a:rPr lang="fr-FR" b="1" kern="100">
                <a:solidFill>
                  <a:schemeClr val="accent2"/>
                </a:solidFill>
                <a:latin typeface="Corbel "/>
                <a:ea typeface="Aptos" panose="020B0004020202020204" pitchFamily="34" charset="0"/>
                <a:cs typeface="Arial" panose="020B0604020202020204" pitchFamily="34" charset="0"/>
              </a:rPr>
              <a:t>129 </a:t>
            </a:r>
            <a:r>
              <a:rPr lang="fr-FR" sz="1600" kern="100">
                <a:solidFill>
                  <a:schemeClr val="accent2"/>
                </a:solidFill>
                <a:latin typeface="Corbel "/>
                <a:ea typeface="Aptos" panose="020B0004020202020204" pitchFamily="34" charset="0"/>
                <a:cs typeface="Arial" panose="020B0604020202020204" pitchFamily="34" charset="0"/>
              </a:rPr>
              <a:t>ESAT en Hauts-de-France </a:t>
            </a:r>
            <a:r>
              <a:rPr lang="fr-FR" sz="1400" kern="100">
                <a:latin typeface="Corbel "/>
                <a:cs typeface="Arial" panose="020B0604020202020204" pitchFamily="34" charset="0"/>
              </a:rPr>
              <a:t>(1 474 en France métropolitaine)</a:t>
            </a:r>
          </a:p>
          <a:p>
            <a:pPr algn="just">
              <a:buNone/>
            </a:pPr>
            <a:r>
              <a:rPr lang="fr-FR" u="sng" kern="100">
                <a:solidFill>
                  <a:schemeClr val="accent2"/>
                </a:solidFill>
                <a:latin typeface="Corbel "/>
                <a:ea typeface="Aptos" panose="020B0004020202020204" pitchFamily="34" charset="0"/>
                <a:cs typeface="Arial" panose="020B0604020202020204" pitchFamily="34" charset="0"/>
              </a:rPr>
              <a:t>ESMS</a:t>
            </a:r>
          </a:p>
          <a:p>
            <a:pPr marL="285750" indent="-285750" algn="just">
              <a:spcAft>
                <a:spcPts val="600"/>
              </a:spcAft>
              <a:buFont typeface="Arial" panose="020B0604020202020204" pitchFamily="34" charset="0"/>
              <a:buChar char="•"/>
            </a:pPr>
            <a:r>
              <a:rPr lang="fr-FR" b="1" kern="100">
                <a:solidFill>
                  <a:schemeClr val="accent2"/>
                </a:solidFill>
                <a:latin typeface="Corbel "/>
                <a:cs typeface="Arial" panose="020B0604020202020204" pitchFamily="34" charset="0"/>
              </a:rPr>
              <a:t>784 ESMS </a:t>
            </a:r>
            <a:r>
              <a:rPr lang="fr-FR" sz="1600" kern="100">
                <a:solidFill>
                  <a:schemeClr val="accent2"/>
                </a:solidFill>
                <a:latin typeface="Corbel "/>
                <a:cs typeface="Arial" panose="020B0604020202020204" pitchFamily="34" charset="0"/>
              </a:rPr>
              <a:t>spécialisés pour les jeunes, </a:t>
            </a:r>
            <a:r>
              <a:rPr lang="fr-FR" kern="100">
                <a:solidFill>
                  <a:schemeClr val="accent2"/>
                </a:solidFill>
                <a:latin typeface="Corbel "/>
                <a:cs typeface="Arial" panose="020B0604020202020204" pitchFamily="34" charset="0"/>
              </a:rPr>
              <a:t>+ de </a:t>
            </a:r>
            <a:r>
              <a:rPr lang="fr-FR" b="1" kern="100">
                <a:solidFill>
                  <a:schemeClr val="accent2"/>
                </a:solidFill>
                <a:latin typeface="Corbel "/>
                <a:cs typeface="Arial" panose="020B0604020202020204" pitchFamily="34" charset="0"/>
              </a:rPr>
              <a:t>35 000 places</a:t>
            </a:r>
            <a:r>
              <a:rPr lang="fr-FR" sz="1600" kern="100">
                <a:solidFill>
                  <a:schemeClr val="accent2"/>
                </a:solidFill>
                <a:latin typeface="Corbel "/>
                <a:cs typeface="Arial" panose="020B0604020202020204" pitchFamily="34" charset="0"/>
              </a:rPr>
              <a:t>. </a:t>
            </a:r>
          </a:p>
          <a:p>
            <a:pPr marL="742950" lvl="1" indent="-285750" algn="just">
              <a:spcAft>
                <a:spcPts val="600"/>
              </a:spcAft>
              <a:buBlip>
                <a:blip r:embed="rId5">
                  <a:extLst>
                    <a:ext uri="{96DAC541-7B7A-43D3-8B79-37D633B846F1}">
                      <asvg:svgBlip xmlns:asvg="http://schemas.microsoft.com/office/drawing/2016/SVG/main" r:embed="rId6"/>
                    </a:ext>
                  </a:extLst>
                </a:blip>
              </a:buBlip>
            </a:pPr>
            <a:r>
              <a:rPr lang="fr-FR" sz="1400" kern="100">
                <a:latin typeface="Corbel "/>
                <a:cs typeface="Arial" panose="020B0604020202020204" pitchFamily="34" charset="0"/>
              </a:rPr>
              <a:t>Plus spécifiquement</a:t>
            </a:r>
            <a:r>
              <a:rPr lang="fr-FR" kern="100">
                <a:latin typeface="Corbel "/>
                <a:cs typeface="Arial" panose="020B0604020202020204" pitchFamily="34" charset="0"/>
              </a:rPr>
              <a:t>, </a:t>
            </a:r>
            <a:r>
              <a:rPr lang="fr-FR" b="1" kern="100">
                <a:latin typeface="Corbel "/>
                <a:cs typeface="Arial" panose="020B0604020202020204" pitchFamily="34" charset="0"/>
              </a:rPr>
              <a:t>131 IME </a:t>
            </a:r>
            <a:r>
              <a:rPr lang="fr-FR" sz="1400" kern="100">
                <a:latin typeface="Corbel "/>
                <a:cs typeface="Arial" panose="020B0604020202020204" pitchFamily="34" charset="0"/>
              </a:rPr>
              <a:t>pour </a:t>
            </a:r>
            <a:r>
              <a:rPr lang="fr-FR" b="1" kern="100">
                <a:latin typeface="Corbel "/>
                <a:cs typeface="Arial" panose="020B0604020202020204" pitchFamily="34" charset="0"/>
              </a:rPr>
              <a:t>8 973 places </a:t>
            </a:r>
            <a:r>
              <a:rPr lang="fr-FR" sz="1400" kern="100">
                <a:latin typeface="Corbel "/>
                <a:cs typeface="Arial" panose="020B0604020202020204" pitchFamily="34" charset="0"/>
              </a:rPr>
              <a:t>en 2025, dont 66% de publics ayant une déficience intellectuelle. </a:t>
            </a:r>
          </a:p>
          <a:p>
            <a:pPr marL="742950" lvl="1" indent="-285750" algn="just">
              <a:spcAft>
                <a:spcPts val="600"/>
              </a:spcAft>
              <a:buBlip>
                <a:blip r:embed="rId5">
                  <a:extLst>
                    <a:ext uri="{96DAC541-7B7A-43D3-8B79-37D633B846F1}">
                      <asvg:svgBlip xmlns:asvg="http://schemas.microsoft.com/office/drawing/2016/SVG/main" r:embed="rId6"/>
                    </a:ext>
                  </a:extLst>
                </a:blip>
              </a:buBlip>
            </a:pPr>
            <a:r>
              <a:rPr lang="fr-FR" b="1" kern="100">
                <a:latin typeface="Corbel "/>
                <a:cs typeface="Arial" panose="020B0604020202020204" pitchFamily="34" charset="0"/>
              </a:rPr>
              <a:t>8 </a:t>
            </a:r>
            <a:r>
              <a:rPr lang="fr-FR" sz="1400" kern="100">
                <a:latin typeface="Corbel "/>
                <a:cs typeface="Arial" panose="020B0604020202020204" pitchFamily="34" charset="0"/>
              </a:rPr>
              <a:t>établissements régionaux d’enseignement adapté </a:t>
            </a:r>
            <a:r>
              <a:rPr lang="fr-FR" kern="100">
                <a:latin typeface="Corbel "/>
                <a:cs typeface="Arial" panose="020B0604020202020204" pitchFamily="34" charset="0"/>
              </a:rPr>
              <a:t>(</a:t>
            </a:r>
            <a:r>
              <a:rPr lang="fr-FR" b="1" kern="100">
                <a:latin typeface="Corbel "/>
                <a:cs typeface="Arial" panose="020B0604020202020204" pitchFamily="34" charset="0"/>
              </a:rPr>
              <a:t>EREA</a:t>
            </a:r>
            <a:r>
              <a:rPr lang="fr-FR" kern="100">
                <a:latin typeface="Corbel "/>
                <a:cs typeface="Arial" panose="020B0604020202020204" pitchFamily="34" charset="0"/>
              </a:rPr>
              <a:t>)</a:t>
            </a:r>
          </a:p>
          <a:p>
            <a:pPr marL="285750" indent="-285750" algn="just">
              <a:buFont typeface="Arial" panose="020B0604020202020204" pitchFamily="34" charset="0"/>
              <a:buChar char="•"/>
            </a:pPr>
            <a:r>
              <a:rPr lang="fr-FR" sz="2000" b="1" kern="100">
                <a:solidFill>
                  <a:schemeClr val="accent2"/>
                </a:solidFill>
                <a:latin typeface="Corbel "/>
                <a:cs typeface="Arial" panose="020B0604020202020204" pitchFamily="34" charset="0"/>
              </a:rPr>
              <a:t>7</a:t>
            </a:r>
            <a:r>
              <a:rPr lang="fr-FR" sz="1600" kern="100">
                <a:solidFill>
                  <a:schemeClr val="accent2"/>
                </a:solidFill>
                <a:latin typeface="Corbel "/>
                <a:cs typeface="Arial" panose="020B0604020202020204" pitchFamily="34" charset="0"/>
              </a:rPr>
              <a:t> ESRP/ESPO/UEROS pour </a:t>
            </a:r>
            <a:r>
              <a:rPr lang="fr-FR" sz="1600" b="1" kern="100">
                <a:solidFill>
                  <a:schemeClr val="accent2"/>
                </a:solidFill>
                <a:latin typeface="Corbel "/>
                <a:cs typeface="Arial" panose="020B0604020202020204" pitchFamily="34" charset="0"/>
              </a:rPr>
              <a:t>757 places </a:t>
            </a:r>
            <a:r>
              <a:rPr lang="fr-FR" sz="1600" kern="100">
                <a:solidFill>
                  <a:schemeClr val="accent2"/>
                </a:solidFill>
                <a:latin typeface="Corbel "/>
                <a:cs typeface="Arial" panose="020B0604020202020204" pitchFamily="34" charset="0"/>
              </a:rPr>
              <a:t>en 2025 </a:t>
            </a:r>
            <a:r>
              <a:rPr lang="fr-FR" sz="1400" kern="100">
                <a:latin typeface="Corbel "/>
                <a:cs typeface="Arial" panose="020B0604020202020204" pitchFamily="34" charset="0"/>
              </a:rPr>
              <a:t>(moins que dans les autres régions françaises) </a:t>
            </a:r>
          </a:p>
          <a:p>
            <a:pPr marL="1346200" lvl="2" algn="just">
              <a:spcAft>
                <a:spcPts val="600"/>
              </a:spcAft>
            </a:pPr>
            <a:r>
              <a:rPr lang="fr-FR" sz="1400" i="1" kern="100">
                <a:latin typeface="Corbel "/>
                <a:cs typeface="Arial" panose="020B0604020202020204" pitchFamily="34" charset="0"/>
              </a:rPr>
              <a:t>En 2024, </a:t>
            </a:r>
            <a:r>
              <a:rPr lang="fr-FR" sz="1400" b="1" i="1" kern="100">
                <a:latin typeface="Corbel "/>
                <a:cs typeface="Arial" panose="020B0604020202020204" pitchFamily="34" charset="0"/>
              </a:rPr>
              <a:t>105 jeunes </a:t>
            </a:r>
            <a:r>
              <a:rPr lang="fr-FR" sz="1400" i="1" kern="100">
                <a:latin typeface="Corbel "/>
                <a:cs typeface="Arial" panose="020B0604020202020204" pitchFamily="34" charset="0"/>
              </a:rPr>
              <a:t>accompagnés en Missions Locales ont été orientés vers un ESRP/ESPO</a:t>
            </a:r>
          </a:p>
        </p:txBody>
      </p:sp>
      <p:sp>
        <p:nvSpPr>
          <p:cNvPr id="9" name="Rectangle 1">
            <a:extLst>
              <a:ext uri="{FF2B5EF4-FFF2-40B4-BE49-F238E27FC236}">
                <a16:creationId xmlns:a16="http://schemas.microsoft.com/office/drawing/2014/main" id="{53D529CA-A76C-9F6F-9101-D7681E7183D1}"/>
              </a:ext>
            </a:extLst>
          </p:cNvPr>
          <p:cNvSpPr>
            <a:spLocks noChangeArrowheads="1"/>
          </p:cNvSpPr>
          <p:nvPr/>
        </p:nvSpPr>
        <p:spPr bwMode="auto">
          <a:xfrm>
            <a:off x="3826603" y="2387103"/>
            <a:ext cx="1661272"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fr-FR" altLang="fr-FR">
                <a:latin typeface="Corbel "/>
                <a:ea typeface="Aptos" panose="020B0004020202020204" pitchFamily="34" charset="0"/>
                <a:cs typeface="Arial" panose="020B0604020202020204" pitchFamily="34" charset="0"/>
              </a:rPr>
              <a:t>506</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fr-FR" altLang="fr-FR">
                <a:latin typeface="Corbel "/>
                <a:ea typeface="Aptos" panose="020B0004020202020204" pitchFamily="34" charset="0"/>
                <a:cs typeface="Arial" panose="020B0604020202020204" pitchFamily="34" charset="0"/>
              </a:rPr>
              <a:t>1300</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fr-FR" altLang="fr-FR">
                <a:latin typeface="Corbel "/>
                <a:ea typeface="Aptos" panose="020B0004020202020204" pitchFamily="34" charset="0"/>
                <a:cs typeface="Arial" panose="020B0604020202020204" pitchFamily="34" charset="0"/>
              </a:rPr>
              <a:t>6943</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fr-FR" altLang="fr-FR">
                <a:latin typeface="Corbel "/>
                <a:ea typeface="Aptos" panose="020B0004020202020204" pitchFamily="34" charset="0"/>
                <a:cs typeface="Arial" panose="020B0604020202020204" pitchFamily="34" charset="0"/>
              </a:rPr>
              <a:t>13 739</a:t>
            </a:r>
          </a:p>
        </p:txBody>
      </p:sp>
      <p:sp>
        <p:nvSpPr>
          <p:cNvPr id="10" name="Rectangle 9">
            <a:extLst>
              <a:ext uri="{FF2B5EF4-FFF2-40B4-BE49-F238E27FC236}">
                <a16:creationId xmlns:a16="http://schemas.microsoft.com/office/drawing/2014/main" id="{B3178E86-4808-3ADA-AF2C-A84EDC00070C}"/>
              </a:ext>
            </a:extLst>
          </p:cNvPr>
          <p:cNvSpPr/>
          <p:nvPr/>
        </p:nvSpPr>
        <p:spPr>
          <a:xfrm>
            <a:off x="3826603" y="3294996"/>
            <a:ext cx="1170663" cy="292436"/>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Rectangle : coins arrondis 12">
            <a:extLst>
              <a:ext uri="{FF2B5EF4-FFF2-40B4-BE49-F238E27FC236}">
                <a16:creationId xmlns:a16="http://schemas.microsoft.com/office/drawing/2014/main" id="{4672BE63-0A72-E6BE-EA56-E92EEAB60473}"/>
              </a:ext>
            </a:extLst>
          </p:cNvPr>
          <p:cNvSpPr/>
          <p:nvPr/>
        </p:nvSpPr>
        <p:spPr>
          <a:xfrm>
            <a:off x="485586" y="3378842"/>
            <a:ext cx="1908014" cy="333582"/>
          </a:xfrm>
          <a:prstGeom prst="roundRect">
            <a:avLst>
              <a:gd name="adj" fmla="val 7971"/>
            </a:avLst>
          </a:prstGeom>
          <a:solidFill>
            <a:schemeClr val="accent2">
              <a:lumMod val="20000"/>
              <a:lumOff val="80000"/>
            </a:schemeClr>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a:solidFill>
                  <a:schemeClr val="accent2"/>
                </a:solidFill>
              </a:rPr>
              <a:t>Les données clés</a:t>
            </a:r>
          </a:p>
        </p:txBody>
      </p:sp>
      <p:grpSp>
        <p:nvGrpSpPr>
          <p:cNvPr id="14" name="Graphique 79">
            <a:extLst>
              <a:ext uri="{FF2B5EF4-FFF2-40B4-BE49-F238E27FC236}">
                <a16:creationId xmlns:a16="http://schemas.microsoft.com/office/drawing/2014/main" id="{DD895FD3-D2A3-8A27-F087-1A3A67808834}"/>
              </a:ext>
            </a:extLst>
          </p:cNvPr>
          <p:cNvGrpSpPr/>
          <p:nvPr/>
        </p:nvGrpSpPr>
        <p:grpSpPr>
          <a:xfrm>
            <a:off x="536145" y="2783067"/>
            <a:ext cx="532796" cy="607724"/>
            <a:chOff x="3090432" y="5032180"/>
            <a:chExt cx="532796" cy="607724"/>
          </a:xfrm>
          <a:solidFill>
            <a:schemeClr val="accent2"/>
          </a:solidFill>
        </p:grpSpPr>
        <p:sp>
          <p:nvSpPr>
            <p:cNvPr id="15" name="Forme libre 264">
              <a:extLst>
                <a:ext uri="{FF2B5EF4-FFF2-40B4-BE49-F238E27FC236}">
                  <a16:creationId xmlns:a16="http://schemas.microsoft.com/office/drawing/2014/main" id="{44FE3DF9-C32B-FD08-475D-DD49062FCB3A}"/>
                </a:ext>
              </a:extLst>
            </p:cNvPr>
            <p:cNvSpPr/>
            <p:nvPr/>
          </p:nvSpPr>
          <p:spPr>
            <a:xfrm>
              <a:off x="3090432" y="5032180"/>
              <a:ext cx="532796" cy="607724"/>
            </a:xfrm>
            <a:custGeom>
              <a:avLst/>
              <a:gdLst>
                <a:gd name="connsiteX0" fmla="*/ 510188 w 532796"/>
                <a:gd name="connsiteY0" fmla="*/ 436098 h 607724"/>
                <a:gd name="connsiteX1" fmla="*/ 528007 w 532796"/>
                <a:gd name="connsiteY1" fmla="*/ 361071 h 607724"/>
                <a:gd name="connsiteX2" fmla="*/ 529883 w 532796"/>
                <a:gd name="connsiteY2" fmla="*/ 205388 h 607724"/>
                <a:gd name="connsiteX3" fmla="*/ 520505 w 532796"/>
                <a:gd name="connsiteY3" fmla="*/ 74090 h 607724"/>
                <a:gd name="connsiteX4" fmla="*/ 477364 w 532796"/>
                <a:gd name="connsiteY4" fmla="*/ 8441 h 607724"/>
                <a:gd name="connsiteX5" fmla="*/ 424844 w 532796"/>
                <a:gd name="connsiteY5" fmla="*/ 0 h 607724"/>
                <a:gd name="connsiteX6" fmla="*/ 116293 w 532796"/>
                <a:gd name="connsiteY6" fmla="*/ 0 h 607724"/>
                <a:gd name="connsiteX7" fmla="*/ 25322 w 532796"/>
                <a:gd name="connsiteY7" fmla="*/ 25322 h 607724"/>
                <a:gd name="connsiteX8" fmla="*/ 0 w 532796"/>
                <a:gd name="connsiteY8" fmla="*/ 110666 h 607724"/>
                <a:gd name="connsiteX9" fmla="*/ 938 w 532796"/>
                <a:gd name="connsiteY9" fmla="*/ 113479 h 607724"/>
                <a:gd name="connsiteX10" fmla="*/ 938 w 532796"/>
                <a:gd name="connsiteY10" fmla="*/ 135050 h 607724"/>
                <a:gd name="connsiteX11" fmla="*/ 5627 w 532796"/>
                <a:gd name="connsiteY11" fmla="*/ 392958 h 607724"/>
                <a:gd name="connsiteX12" fmla="*/ 73152 w 532796"/>
                <a:gd name="connsiteY12" fmla="*/ 465172 h 607724"/>
                <a:gd name="connsiteX13" fmla="*/ 189445 w 532796"/>
                <a:gd name="connsiteY13" fmla="*/ 472674 h 607724"/>
                <a:gd name="connsiteX14" fmla="*/ 259783 w 532796"/>
                <a:gd name="connsiteY14" fmla="*/ 604911 h 607724"/>
                <a:gd name="connsiteX15" fmla="*/ 264473 w 532796"/>
                <a:gd name="connsiteY15" fmla="*/ 607724 h 607724"/>
                <a:gd name="connsiteX16" fmla="*/ 264473 w 532796"/>
                <a:gd name="connsiteY16" fmla="*/ 607724 h 607724"/>
                <a:gd name="connsiteX17" fmla="*/ 269162 w 532796"/>
                <a:gd name="connsiteY17" fmla="*/ 604911 h 607724"/>
                <a:gd name="connsiteX18" fmla="*/ 301986 w 532796"/>
                <a:gd name="connsiteY18" fmla="*/ 535510 h 607724"/>
                <a:gd name="connsiteX19" fmla="*/ 333873 w 532796"/>
                <a:gd name="connsiteY19" fmla="*/ 467985 h 607724"/>
                <a:gd name="connsiteX20" fmla="*/ 422969 w 532796"/>
                <a:gd name="connsiteY20" fmla="*/ 467047 h 607724"/>
                <a:gd name="connsiteX21" fmla="*/ 510188 w 532796"/>
                <a:gd name="connsiteY21" fmla="*/ 436098 h 607724"/>
                <a:gd name="connsiteX22" fmla="*/ 479239 w 532796"/>
                <a:gd name="connsiteY22" fmla="*/ 53457 h 607724"/>
                <a:gd name="connsiteX23" fmla="*/ 482991 w 532796"/>
                <a:gd name="connsiteY23" fmla="*/ 45017 h 607724"/>
                <a:gd name="connsiteX24" fmla="*/ 488618 w 532796"/>
                <a:gd name="connsiteY24" fmla="*/ 30011 h 607724"/>
                <a:gd name="connsiteX25" fmla="*/ 490494 w 532796"/>
                <a:gd name="connsiteY25" fmla="*/ 32825 h 607724"/>
                <a:gd name="connsiteX26" fmla="*/ 481115 w 532796"/>
                <a:gd name="connsiteY26" fmla="*/ 56271 h 607724"/>
                <a:gd name="connsiteX27" fmla="*/ 479239 w 532796"/>
                <a:gd name="connsiteY27" fmla="*/ 53457 h 607724"/>
                <a:gd name="connsiteX28" fmla="*/ 494245 w 532796"/>
                <a:gd name="connsiteY28" fmla="*/ 36576 h 607724"/>
                <a:gd name="connsiteX29" fmla="*/ 497996 w 532796"/>
                <a:gd name="connsiteY29" fmla="*/ 43141 h 607724"/>
                <a:gd name="connsiteX30" fmla="*/ 489556 w 532796"/>
                <a:gd name="connsiteY30" fmla="*/ 60960 h 607724"/>
                <a:gd name="connsiteX31" fmla="*/ 486742 w 532796"/>
                <a:gd name="connsiteY31" fmla="*/ 58146 h 607724"/>
                <a:gd name="connsiteX32" fmla="*/ 485804 w 532796"/>
                <a:gd name="connsiteY32" fmla="*/ 57209 h 607724"/>
                <a:gd name="connsiteX33" fmla="*/ 494245 w 532796"/>
                <a:gd name="connsiteY33" fmla="*/ 36576 h 607724"/>
                <a:gd name="connsiteX34" fmla="*/ 501748 w 532796"/>
                <a:gd name="connsiteY34" fmla="*/ 48768 h 607724"/>
                <a:gd name="connsiteX35" fmla="*/ 503623 w 532796"/>
                <a:gd name="connsiteY35" fmla="*/ 52519 h 607724"/>
                <a:gd name="connsiteX36" fmla="*/ 497058 w 532796"/>
                <a:gd name="connsiteY36" fmla="*/ 66587 h 607724"/>
                <a:gd name="connsiteX37" fmla="*/ 494245 w 532796"/>
                <a:gd name="connsiteY37" fmla="*/ 63774 h 607724"/>
                <a:gd name="connsiteX38" fmla="*/ 501748 w 532796"/>
                <a:gd name="connsiteY38" fmla="*/ 48768 h 607724"/>
                <a:gd name="connsiteX39" fmla="*/ 507375 w 532796"/>
                <a:gd name="connsiteY39" fmla="*/ 62836 h 607724"/>
                <a:gd name="connsiteX40" fmla="*/ 502686 w 532796"/>
                <a:gd name="connsiteY40" fmla="*/ 73152 h 607724"/>
                <a:gd name="connsiteX41" fmla="*/ 500810 w 532796"/>
                <a:gd name="connsiteY41" fmla="*/ 71276 h 607724"/>
                <a:gd name="connsiteX42" fmla="*/ 505499 w 532796"/>
                <a:gd name="connsiteY42" fmla="*/ 59084 h 607724"/>
                <a:gd name="connsiteX43" fmla="*/ 507375 w 532796"/>
                <a:gd name="connsiteY43" fmla="*/ 62836 h 607724"/>
                <a:gd name="connsiteX44" fmla="*/ 509250 w 532796"/>
                <a:gd name="connsiteY44" fmla="*/ 69401 h 607724"/>
                <a:gd name="connsiteX45" fmla="*/ 511126 w 532796"/>
                <a:gd name="connsiteY45" fmla="*/ 75028 h 607724"/>
                <a:gd name="connsiteX46" fmla="*/ 508313 w 532796"/>
                <a:gd name="connsiteY46" fmla="*/ 80655 h 607724"/>
                <a:gd name="connsiteX47" fmla="*/ 505499 w 532796"/>
                <a:gd name="connsiteY47" fmla="*/ 76903 h 607724"/>
                <a:gd name="connsiteX48" fmla="*/ 509250 w 532796"/>
                <a:gd name="connsiteY48" fmla="*/ 69401 h 607724"/>
                <a:gd name="connsiteX49" fmla="*/ 515815 w 532796"/>
                <a:gd name="connsiteY49" fmla="*/ 94722 h 607724"/>
                <a:gd name="connsiteX50" fmla="*/ 514878 w 532796"/>
                <a:gd name="connsiteY50" fmla="*/ 93785 h 607724"/>
                <a:gd name="connsiteX51" fmla="*/ 514878 w 532796"/>
                <a:gd name="connsiteY51" fmla="*/ 92847 h 607724"/>
                <a:gd name="connsiteX52" fmla="*/ 515815 w 532796"/>
                <a:gd name="connsiteY52" fmla="*/ 94722 h 607724"/>
                <a:gd name="connsiteX53" fmla="*/ 513002 w 532796"/>
                <a:gd name="connsiteY53" fmla="*/ 82530 h 607724"/>
                <a:gd name="connsiteX54" fmla="*/ 513940 w 532796"/>
                <a:gd name="connsiteY54" fmla="*/ 86282 h 607724"/>
                <a:gd name="connsiteX55" fmla="*/ 513002 w 532796"/>
                <a:gd name="connsiteY55" fmla="*/ 89095 h 607724"/>
                <a:gd name="connsiteX56" fmla="*/ 511126 w 532796"/>
                <a:gd name="connsiteY56" fmla="*/ 86282 h 607724"/>
                <a:gd name="connsiteX57" fmla="*/ 513002 w 532796"/>
                <a:gd name="connsiteY57" fmla="*/ 82530 h 607724"/>
                <a:gd name="connsiteX58" fmla="*/ 484866 w 532796"/>
                <a:gd name="connsiteY58" fmla="*/ 25322 h 607724"/>
                <a:gd name="connsiteX59" fmla="*/ 478302 w 532796"/>
                <a:gd name="connsiteY59" fmla="*/ 43141 h 607724"/>
                <a:gd name="connsiteX60" fmla="*/ 474550 w 532796"/>
                <a:gd name="connsiteY60" fmla="*/ 50644 h 607724"/>
                <a:gd name="connsiteX61" fmla="*/ 467985 w 532796"/>
                <a:gd name="connsiteY61" fmla="*/ 47830 h 607724"/>
                <a:gd name="connsiteX62" fmla="*/ 479239 w 532796"/>
                <a:gd name="connsiteY62" fmla="*/ 20633 h 607724"/>
                <a:gd name="connsiteX63" fmla="*/ 484866 w 532796"/>
                <a:gd name="connsiteY63" fmla="*/ 25322 h 607724"/>
                <a:gd name="connsiteX64" fmla="*/ 475488 w 532796"/>
                <a:gd name="connsiteY64" fmla="*/ 18757 h 607724"/>
                <a:gd name="connsiteX65" fmla="*/ 464234 w 532796"/>
                <a:gd name="connsiteY65" fmla="*/ 46892 h 607724"/>
                <a:gd name="connsiteX66" fmla="*/ 459545 w 532796"/>
                <a:gd name="connsiteY66" fmla="*/ 45017 h 607724"/>
                <a:gd name="connsiteX67" fmla="*/ 468923 w 532796"/>
                <a:gd name="connsiteY67" fmla="*/ 15006 h 607724"/>
                <a:gd name="connsiteX68" fmla="*/ 473612 w 532796"/>
                <a:gd name="connsiteY68" fmla="*/ 16881 h 607724"/>
                <a:gd name="connsiteX69" fmla="*/ 475488 w 532796"/>
                <a:gd name="connsiteY69" fmla="*/ 18757 h 607724"/>
                <a:gd name="connsiteX70" fmla="*/ 135988 w 532796"/>
                <a:gd name="connsiteY70" fmla="*/ 39390 h 607724"/>
                <a:gd name="connsiteX71" fmla="*/ 135988 w 532796"/>
                <a:gd name="connsiteY71" fmla="*/ 9378 h 607724"/>
                <a:gd name="connsiteX72" fmla="*/ 139739 w 532796"/>
                <a:gd name="connsiteY72" fmla="*/ 9378 h 607724"/>
                <a:gd name="connsiteX73" fmla="*/ 139739 w 532796"/>
                <a:gd name="connsiteY73" fmla="*/ 39390 h 607724"/>
                <a:gd name="connsiteX74" fmla="*/ 135988 w 532796"/>
                <a:gd name="connsiteY74" fmla="*/ 39390 h 607724"/>
                <a:gd name="connsiteX75" fmla="*/ 131298 w 532796"/>
                <a:gd name="connsiteY75" fmla="*/ 39390 h 607724"/>
                <a:gd name="connsiteX76" fmla="*/ 123796 w 532796"/>
                <a:gd name="connsiteY76" fmla="*/ 39390 h 607724"/>
                <a:gd name="connsiteX77" fmla="*/ 125671 w 532796"/>
                <a:gd name="connsiteY77" fmla="*/ 8441 h 607724"/>
                <a:gd name="connsiteX78" fmla="*/ 131298 w 532796"/>
                <a:gd name="connsiteY78" fmla="*/ 8441 h 607724"/>
                <a:gd name="connsiteX79" fmla="*/ 131298 w 532796"/>
                <a:gd name="connsiteY79" fmla="*/ 39390 h 607724"/>
                <a:gd name="connsiteX80" fmla="*/ 144428 w 532796"/>
                <a:gd name="connsiteY80" fmla="*/ 9378 h 607724"/>
                <a:gd name="connsiteX81" fmla="*/ 150055 w 532796"/>
                <a:gd name="connsiteY81" fmla="*/ 9378 h 607724"/>
                <a:gd name="connsiteX82" fmla="*/ 148180 w 532796"/>
                <a:gd name="connsiteY82" fmla="*/ 39390 h 607724"/>
                <a:gd name="connsiteX83" fmla="*/ 143490 w 532796"/>
                <a:gd name="connsiteY83" fmla="*/ 39390 h 607724"/>
                <a:gd name="connsiteX84" fmla="*/ 143490 w 532796"/>
                <a:gd name="connsiteY84" fmla="*/ 9378 h 607724"/>
                <a:gd name="connsiteX85" fmla="*/ 154745 w 532796"/>
                <a:gd name="connsiteY85" fmla="*/ 9378 h 607724"/>
                <a:gd name="connsiteX86" fmla="*/ 159434 w 532796"/>
                <a:gd name="connsiteY86" fmla="*/ 9378 h 607724"/>
                <a:gd name="connsiteX87" fmla="*/ 158496 w 532796"/>
                <a:gd name="connsiteY87" fmla="*/ 39390 h 607724"/>
                <a:gd name="connsiteX88" fmla="*/ 152869 w 532796"/>
                <a:gd name="connsiteY88" fmla="*/ 39390 h 607724"/>
                <a:gd name="connsiteX89" fmla="*/ 154745 w 532796"/>
                <a:gd name="connsiteY89" fmla="*/ 9378 h 607724"/>
                <a:gd name="connsiteX90" fmla="*/ 164123 w 532796"/>
                <a:gd name="connsiteY90" fmla="*/ 9378 h 607724"/>
                <a:gd name="connsiteX91" fmla="*/ 169750 w 532796"/>
                <a:gd name="connsiteY91" fmla="*/ 9378 h 607724"/>
                <a:gd name="connsiteX92" fmla="*/ 166937 w 532796"/>
                <a:gd name="connsiteY92" fmla="*/ 38452 h 607724"/>
                <a:gd name="connsiteX93" fmla="*/ 163185 w 532796"/>
                <a:gd name="connsiteY93" fmla="*/ 38452 h 607724"/>
                <a:gd name="connsiteX94" fmla="*/ 164123 w 532796"/>
                <a:gd name="connsiteY94" fmla="*/ 9378 h 607724"/>
                <a:gd name="connsiteX95" fmla="*/ 175377 w 532796"/>
                <a:gd name="connsiteY95" fmla="*/ 9378 h 607724"/>
                <a:gd name="connsiteX96" fmla="*/ 179129 w 532796"/>
                <a:gd name="connsiteY96" fmla="*/ 9378 h 607724"/>
                <a:gd name="connsiteX97" fmla="*/ 178191 w 532796"/>
                <a:gd name="connsiteY97" fmla="*/ 38452 h 607724"/>
                <a:gd name="connsiteX98" fmla="*/ 172564 w 532796"/>
                <a:gd name="connsiteY98" fmla="*/ 38452 h 607724"/>
                <a:gd name="connsiteX99" fmla="*/ 175377 w 532796"/>
                <a:gd name="connsiteY99" fmla="*/ 9378 h 607724"/>
                <a:gd name="connsiteX100" fmla="*/ 183818 w 532796"/>
                <a:gd name="connsiteY100" fmla="*/ 9378 h 607724"/>
                <a:gd name="connsiteX101" fmla="*/ 188507 w 532796"/>
                <a:gd name="connsiteY101" fmla="*/ 9378 h 607724"/>
                <a:gd name="connsiteX102" fmla="*/ 188507 w 532796"/>
                <a:gd name="connsiteY102" fmla="*/ 38452 h 607724"/>
                <a:gd name="connsiteX103" fmla="*/ 182880 w 532796"/>
                <a:gd name="connsiteY103" fmla="*/ 38452 h 607724"/>
                <a:gd name="connsiteX104" fmla="*/ 183818 w 532796"/>
                <a:gd name="connsiteY104" fmla="*/ 9378 h 607724"/>
                <a:gd name="connsiteX105" fmla="*/ 193196 w 532796"/>
                <a:gd name="connsiteY105" fmla="*/ 9378 h 607724"/>
                <a:gd name="connsiteX106" fmla="*/ 198823 w 532796"/>
                <a:gd name="connsiteY106" fmla="*/ 9378 h 607724"/>
                <a:gd name="connsiteX107" fmla="*/ 198823 w 532796"/>
                <a:gd name="connsiteY107" fmla="*/ 38452 h 607724"/>
                <a:gd name="connsiteX108" fmla="*/ 193196 w 532796"/>
                <a:gd name="connsiteY108" fmla="*/ 38452 h 607724"/>
                <a:gd name="connsiteX109" fmla="*/ 193196 w 532796"/>
                <a:gd name="connsiteY109" fmla="*/ 9378 h 607724"/>
                <a:gd name="connsiteX110" fmla="*/ 203513 w 532796"/>
                <a:gd name="connsiteY110" fmla="*/ 9378 h 607724"/>
                <a:gd name="connsiteX111" fmla="*/ 210078 w 532796"/>
                <a:gd name="connsiteY111" fmla="*/ 9378 h 607724"/>
                <a:gd name="connsiteX112" fmla="*/ 211953 w 532796"/>
                <a:gd name="connsiteY112" fmla="*/ 38452 h 607724"/>
                <a:gd name="connsiteX113" fmla="*/ 203513 w 532796"/>
                <a:gd name="connsiteY113" fmla="*/ 38452 h 607724"/>
                <a:gd name="connsiteX114" fmla="*/ 203513 w 532796"/>
                <a:gd name="connsiteY114" fmla="*/ 9378 h 607724"/>
                <a:gd name="connsiteX115" fmla="*/ 216642 w 532796"/>
                <a:gd name="connsiteY115" fmla="*/ 38452 h 607724"/>
                <a:gd name="connsiteX116" fmla="*/ 214767 w 532796"/>
                <a:gd name="connsiteY116" fmla="*/ 9378 h 607724"/>
                <a:gd name="connsiteX117" fmla="*/ 222270 w 532796"/>
                <a:gd name="connsiteY117" fmla="*/ 9378 h 607724"/>
                <a:gd name="connsiteX118" fmla="*/ 222270 w 532796"/>
                <a:gd name="connsiteY118" fmla="*/ 38452 h 607724"/>
                <a:gd name="connsiteX119" fmla="*/ 216642 w 532796"/>
                <a:gd name="connsiteY119" fmla="*/ 38452 h 607724"/>
                <a:gd name="connsiteX120" fmla="*/ 226959 w 532796"/>
                <a:gd name="connsiteY120" fmla="*/ 38452 h 607724"/>
                <a:gd name="connsiteX121" fmla="*/ 226959 w 532796"/>
                <a:gd name="connsiteY121" fmla="*/ 9378 h 607724"/>
                <a:gd name="connsiteX122" fmla="*/ 230710 w 532796"/>
                <a:gd name="connsiteY122" fmla="*/ 9378 h 607724"/>
                <a:gd name="connsiteX123" fmla="*/ 230710 w 532796"/>
                <a:gd name="connsiteY123" fmla="*/ 38452 h 607724"/>
                <a:gd name="connsiteX124" fmla="*/ 226959 w 532796"/>
                <a:gd name="connsiteY124" fmla="*/ 38452 h 607724"/>
                <a:gd name="connsiteX125" fmla="*/ 235399 w 532796"/>
                <a:gd name="connsiteY125" fmla="*/ 9378 h 607724"/>
                <a:gd name="connsiteX126" fmla="*/ 239151 w 532796"/>
                <a:gd name="connsiteY126" fmla="*/ 9378 h 607724"/>
                <a:gd name="connsiteX127" fmla="*/ 239151 w 532796"/>
                <a:gd name="connsiteY127" fmla="*/ 38452 h 607724"/>
                <a:gd name="connsiteX128" fmla="*/ 234462 w 532796"/>
                <a:gd name="connsiteY128" fmla="*/ 38452 h 607724"/>
                <a:gd name="connsiteX129" fmla="*/ 235399 w 532796"/>
                <a:gd name="connsiteY129" fmla="*/ 9378 h 607724"/>
                <a:gd name="connsiteX130" fmla="*/ 243840 w 532796"/>
                <a:gd name="connsiteY130" fmla="*/ 9378 h 607724"/>
                <a:gd name="connsiteX131" fmla="*/ 250405 w 532796"/>
                <a:gd name="connsiteY131" fmla="*/ 9378 h 607724"/>
                <a:gd name="connsiteX132" fmla="*/ 250405 w 532796"/>
                <a:gd name="connsiteY132" fmla="*/ 38452 h 607724"/>
                <a:gd name="connsiteX133" fmla="*/ 243840 w 532796"/>
                <a:gd name="connsiteY133" fmla="*/ 38452 h 607724"/>
                <a:gd name="connsiteX134" fmla="*/ 243840 w 532796"/>
                <a:gd name="connsiteY134" fmla="*/ 9378 h 607724"/>
                <a:gd name="connsiteX135" fmla="*/ 255094 w 532796"/>
                <a:gd name="connsiteY135" fmla="*/ 9378 h 607724"/>
                <a:gd name="connsiteX136" fmla="*/ 259783 w 532796"/>
                <a:gd name="connsiteY136" fmla="*/ 9378 h 607724"/>
                <a:gd name="connsiteX137" fmla="*/ 259783 w 532796"/>
                <a:gd name="connsiteY137" fmla="*/ 38452 h 607724"/>
                <a:gd name="connsiteX138" fmla="*/ 255094 w 532796"/>
                <a:gd name="connsiteY138" fmla="*/ 38452 h 607724"/>
                <a:gd name="connsiteX139" fmla="*/ 255094 w 532796"/>
                <a:gd name="connsiteY139" fmla="*/ 9378 h 607724"/>
                <a:gd name="connsiteX140" fmla="*/ 265410 w 532796"/>
                <a:gd name="connsiteY140" fmla="*/ 9378 h 607724"/>
                <a:gd name="connsiteX141" fmla="*/ 269162 w 532796"/>
                <a:gd name="connsiteY141" fmla="*/ 9378 h 607724"/>
                <a:gd name="connsiteX142" fmla="*/ 269162 w 532796"/>
                <a:gd name="connsiteY142" fmla="*/ 11254 h 607724"/>
                <a:gd name="connsiteX143" fmla="*/ 269162 w 532796"/>
                <a:gd name="connsiteY143" fmla="*/ 38452 h 607724"/>
                <a:gd name="connsiteX144" fmla="*/ 265410 w 532796"/>
                <a:gd name="connsiteY144" fmla="*/ 38452 h 607724"/>
                <a:gd name="connsiteX145" fmla="*/ 265410 w 532796"/>
                <a:gd name="connsiteY145" fmla="*/ 9378 h 607724"/>
                <a:gd name="connsiteX146" fmla="*/ 272913 w 532796"/>
                <a:gd name="connsiteY146" fmla="*/ 38452 h 607724"/>
                <a:gd name="connsiteX147" fmla="*/ 272913 w 532796"/>
                <a:gd name="connsiteY147" fmla="*/ 11254 h 607724"/>
                <a:gd name="connsiteX148" fmla="*/ 272913 w 532796"/>
                <a:gd name="connsiteY148" fmla="*/ 9378 h 607724"/>
                <a:gd name="connsiteX149" fmla="*/ 278540 w 532796"/>
                <a:gd name="connsiteY149" fmla="*/ 9378 h 607724"/>
                <a:gd name="connsiteX150" fmla="*/ 278540 w 532796"/>
                <a:gd name="connsiteY150" fmla="*/ 38452 h 607724"/>
                <a:gd name="connsiteX151" fmla="*/ 272913 w 532796"/>
                <a:gd name="connsiteY151" fmla="*/ 38452 h 607724"/>
                <a:gd name="connsiteX152" fmla="*/ 283230 w 532796"/>
                <a:gd name="connsiteY152" fmla="*/ 9378 h 607724"/>
                <a:gd name="connsiteX153" fmla="*/ 288857 w 532796"/>
                <a:gd name="connsiteY153" fmla="*/ 9378 h 607724"/>
                <a:gd name="connsiteX154" fmla="*/ 288857 w 532796"/>
                <a:gd name="connsiteY154" fmla="*/ 38452 h 607724"/>
                <a:gd name="connsiteX155" fmla="*/ 283230 w 532796"/>
                <a:gd name="connsiteY155" fmla="*/ 38452 h 607724"/>
                <a:gd name="connsiteX156" fmla="*/ 283230 w 532796"/>
                <a:gd name="connsiteY156" fmla="*/ 9378 h 607724"/>
                <a:gd name="connsiteX157" fmla="*/ 294484 w 532796"/>
                <a:gd name="connsiteY157" fmla="*/ 9378 h 607724"/>
                <a:gd name="connsiteX158" fmla="*/ 301049 w 532796"/>
                <a:gd name="connsiteY158" fmla="*/ 9378 h 607724"/>
                <a:gd name="connsiteX159" fmla="*/ 301049 w 532796"/>
                <a:gd name="connsiteY159" fmla="*/ 38452 h 607724"/>
                <a:gd name="connsiteX160" fmla="*/ 294484 w 532796"/>
                <a:gd name="connsiteY160" fmla="*/ 38452 h 607724"/>
                <a:gd name="connsiteX161" fmla="*/ 294484 w 532796"/>
                <a:gd name="connsiteY161" fmla="*/ 9378 h 607724"/>
                <a:gd name="connsiteX162" fmla="*/ 305738 w 532796"/>
                <a:gd name="connsiteY162" fmla="*/ 9378 h 607724"/>
                <a:gd name="connsiteX163" fmla="*/ 310427 w 532796"/>
                <a:gd name="connsiteY163" fmla="*/ 9378 h 607724"/>
                <a:gd name="connsiteX164" fmla="*/ 310427 w 532796"/>
                <a:gd name="connsiteY164" fmla="*/ 38452 h 607724"/>
                <a:gd name="connsiteX165" fmla="*/ 305738 w 532796"/>
                <a:gd name="connsiteY165" fmla="*/ 38452 h 607724"/>
                <a:gd name="connsiteX166" fmla="*/ 305738 w 532796"/>
                <a:gd name="connsiteY166" fmla="*/ 9378 h 607724"/>
                <a:gd name="connsiteX167" fmla="*/ 315116 w 532796"/>
                <a:gd name="connsiteY167" fmla="*/ 9378 h 607724"/>
                <a:gd name="connsiteX168" fmla="*/ 320743 w 532796"/>
                <a:gd name="connsiteY168" fmla="*/ 9378 h 607724"/>
                <a:gd name="connsiteX169" fmla="*/ 320743 w 532796"/>
                <a:gd name="connsiteY169" fmla="*/ 38452 h 607724"/>
                <a:gd name="connsiteX170" fmla="*/ 315116 w 532796"/>
                <a:gd name="connsiteY170" fmla="*/ 38452 h 607724"/>
                <a:gd name="connsiteX171" fmla="*/ 315116 w 532796"/>
                <a:gd name="connsiteY171" fmla="*/ 9378 h 607724"/>
                <a:gd name="connsiteX172" fmla="*/ 324495 w 532796"/>
                <a:gd name="connsiteY172" fmla="*/ 9378 h 607724"/>
                <a:gd name="connsiteX173" fmla="*/ 331998 w 532796"/>
                <a:gd name="connsiteY173" fmla="*/ 9378 h 607724"/>
                <a:gd name="connsiteX174" fmla="*/ 331998 w 532796"/>
                <a:gd name="connsiteY174" fmla="*/ 38452 h 607724"/>
                <a:gd name="connsiteX175" fmla="*/ 324495 w 532796"/>
                <a:gd name="connsiteY175" fmla="*/ 38452 h 607724"/>
                <a:gd name="connsiteX176" fmla="*/ 324495 w 532796"/>
                <a:gd name="connsiteY176" fmla="*/ 9378 h 607724"/>
                <a:gd name="connsiteX177" fmla="*/ 336687 w 532796"/>
                <a:gd name="connsiteY177" fmla="*/ 9378 h 607724"/>
                <a:gd name="connsiteX178" fmla="*/ 343252 w 532796"/>
                <a:gd name="connsiteY178" fmla="*/ 9378 h 607724"/>
                <a:gd name="connsiteX179" fmla="*/ 343252 w 532796"/>
                <a:gd name="connsiteY179" fmla="*/ 38452 h 607724"/>
                <a:gd name="connsiteX180" fmla="*/ 336687 w 532796"/>
                <a:gd name="connsiteY180" fmla="*/ 38452 h 607724"/>
                <a:gd name="connsiteX181" fmla="*/ 336687 w 532796"/>
                <a:gd name="connsiteY181" fmla="*/ 9378 h 607724"/>
                <a:gd name="connsiteX182" fmla="*/ 347941 w 532796"/>
                <a:gd name="connsiteY182" fmla="*/ 9378 h 607724"/>
                <a:gd name="connsiteX183" fmla="*/ 351692 w 532796"/>
                <a:gd name="connsiteY183" fmla="*/ 9378 h 607724"/>
                <a:gd name="connsiteX184" fmla="*/ 352630 w 532796"/>
                <a:gd name="connsiteY184" fmla="*/ 38452 h 607724"/>
                <a:gd name="connsiteX185" fmla="*/ 347941 w 532796"/>
                <a:gd name="connsiteY185" fmla="*/ 38452 h 607724"/>
                <a:gd name="connsiteX186" fmla="*/ 347941 w 532796"/>
                <a:gd name="connsiteY186" fmla="*/ 9378 h 607724"/>
                <a:gd name="connsiteX187" fmla="*/ 356382 w 532796"/>
                <a:gd name="connsiteY187" fmla="*/ 9378 h 607724"/>
                <a:gd name="connsiteX188" fmla="*/ 362009 w 532796"/>
                <a:gd name="connsiteY188" fmla="*/ 9378 h 607724"/>
                <a:gd name="connsiteX189" fmla="*/ 362946 w 532796"/>
                <a:gd name="connsiteY189" fmla="*/ 38452 h 607724"/>
                <a:gd name="connsiteX190" fmla="*/ 357319 w 532796"/>
                <a:gd name="connsiteY190" fmla="*/ 38452 h 607724"/>
                <a:gd name="connsiteX191" fmla="*/ 356382 w 532796"/>
                <a:gd name="connsiteY191" fmla="*/ 9378 h 607724"/>
                <a:gd name="connsiteX192" fmla="*/ 367636 w 532796"/>
                <a:gd name="connsiteY192" fmla="*/ 38452 h 607724"/>
                <a:gd name="connsiteX193" fmla="*/ 366698 w 532796"/>
                <a:gd name="connsiteY193" fmla="*/ 9378 h 607724"/>
                <a:gd name="connsiteX194" fmla="*/ 372325 w 532796"/>
                <a:gd name="connsiteY194" fmla="*/ 9378 h 607724"/>
                <a:gd name="connsiteX195" fmla="*/ 373263 w 532796"/>
                <a:gd name="connsiteY195" fmla="*/ 38452 h 607724"/>
                <a:gd name="connsiteX196" fmla="*/ 367636 w 532796"/>
                <a:gd name="connsiteY196" fmla="*/ 38452 h 607724"/>
                <a:gd name="connsiteX197" fmla="*/ 378890 w 532796"/>
                <a:gd name="connsiteY197" fmla="*/ 38452 h 607724"/>
                <a:gd name="connsiteX198" fmla="*/ 377952 w 532796"/>
                <a:gd name="connsiteY198" fmla="*/ 9378 h 607724"/>
                <a:gd name="connsiteX199" fmla="*/ 385455 w 532796"/>
                <a:gd name="connsiteY199" fmla="*/ 9378 h 607724"/>
                <a:gd name="connsiteX200" fmla="*/ 385455 w 532796"/>
                <a:gd name="connsiteY200" fmla="*/ 31887 h 607724"/>
                <a:gd name="connsiteX201" fmla="*/ 386393 w 532796"/>
                <a:gd name="connsiteY201" fmla="*/ 38452 h 607724"/>
                <a:gd name="connsiteX202" fmla="*/ 378890 w 532796"/>
                <a:gd name="connsiteY202" fmla="*/ 38452 h 607724"/>
                <a:gd name="connsiteX203" fmla="*/ 390144 w 532796"/>
                <a:gd name="connsiteY203" fmla="*/ 38452 h 607724"/>
                <a:gd name="connsiteX204" fmla="*/ 389206 w 532796"/>
                <a:gd name="connsiteY204" fmla="*/ 31887 h 607724"/>
                <a:gd name="connsiteX205" fmla="*/ 389206 w 532796"/>
                <a:gd name="connsiteY205" fmla="*/ 9378 h 607724"/>
                <a:gd name="connsiteX206" fmla="*/ 394833 w 532796"/>
                <a:gd name="connsiteY206" fmla="*/ 9378 h 607724"/>
                <a:gd name="connsiteX207" fmla="*/ 395771 w 532796"/>
                <a:gd name="connsiteY207" fmla="*/ 38452 h 607724"/>
                <a:gd name="connsiteX208" fmla="*/ 392020 w 532796"/>
                <a:gd name="connsiteY208" fmla="*/ 38452 h 607724"/>
                <a:gd name="connsiteX209" fmla="*/ 390144 w 532796"/>
                <a:gd name="connsiteY209" fmla="*/ 38452 h 607724"/>
                <a:gd name="connsiteX210" fmla="*/ 400460 w 532796"/>
                <a:gd name="connsiteY210" fmla="*/ 38452 h 607724"/>
                <a:gd name="connsiteX211" fmla="*/ 399522 w 532796"/>
                <a:gd name="connsiteY211" fmla="*/ 9378 h 607724"/>
                <a:gd name="connsiteX212" fmla="*/ 405150 w 532796"/>
                <a:gd name="connsiteY212" fmla="*/ 9378 h 607724"/>
                <a:gd name="connsiteX213" fmla="*/ 406087 w 532796"/>
                <a:gd name="connsiteY213" fmla="*/ 38452 h 607724"/>
                <a:gd name="connsiteX214" fmla="*/ 400460 w 532796"/>
                <a:gd name="connsiteY214" fmla="*/ 38452 h 607724"/>
                <a:gd name="connsiteX215" fmla="*/ 410777 w 532796"/>
                <a:gd name="connsiteY215" fmla="*/ 38452 h 607724"/>
                <a:gd name="connsiteX216" fmla="*/ 409839 w 532796"/>
                <a:gd name="connsiteY216" fmla="*/ 9378 h 607724"/>
                <a:gd name="connsiteX217" fmla="*/ 415466 w 532796"/>
                <a:gd name="connsiteY217" fmla="*/ 9378 h 607724"/>
                <a:gd name="connsiteX218" fmla="*/ 414528 w 532796"/>
                <a:gd name="connsiteY218" fmla="*/ 38452 h 607724"/>
                <a:gd name="connsiteX219" fmla="*/ 410777 w 532796"/>
                <a:gd name="connsiteY219" fmla="*/ 38452 h 607724"/>
                <a:gd name="connsiteX220" fmla="*/ 420155 w 532796"/>
                <a:gd name="connsiteY220" fmla="*/ 9378 h 607724"/>
                <a:gd name="connsiteX221" fmla="*/ 424844 w 532796"/>
                <a:gd name="connsiteY221" fmla="*/ 9378 h 607724"/>
                <a:gd name="connsiteX222" fmla="*/ 422969 w 532796"/>
                <a:gd name="connsiteY222" fmla="*/ 24384 h 607724"/>
                <a:gd name="connsiteX223" fmla="*/ 421093 w 532796"/>
                <a:gd name="connsiteY223" fmla="*/ 38452 h 607724"/>
                <a:gd name="connsiteX224" fmla="*/ 419217 w 532796"/>
                <a:gd name="connsiteY224" fmla="*/ 38452 h 607724"/>
                <a:gd name="connsiteX225" fmla="*/ 420155 w 532796"/>
                <a:gd name="connsiteY225" fmla="*/ 9378 h 607724"/>
                <a:gd name="connsiteX226" fmla="*/ 424844 w 532796"/>
                <a:gd name="connsiteY226" fmla="*/ 38452 h 607724"/>
                <a:gd name="connsiteX227" fmla="*/ 426720 w 532796"/>
                <a:gd name="connsiteY227" fmla="*/ 25322 h 607724"/>
                <a:gd name="connsiteX228" fmla="*/ 428596 w 532796"/>
                <a:gd name="connsiteY228" fmla="*/ 9378 h 607724"/>
                <a:gd name="connsiteX229" fmla="*/ 436098 w 532796"/>
                <a:gd name="connsiteY229" fmla="*/ 9378 h 607724"/>
                <a:gd name="connsiteX230" fmla="*/ 428596 w 532796"/>
                <a:gd name="connsiteY230" fmla="*/ 39390 h 607724"/>
                <a:gd name="connsiteX231" fmla="*/ 424844 w 532796"/>
                <a:gd name="connsiteY231" fmla="*/ 38452 h 607724"/>
                <a:gd name="connsiteX232" fmla="*/ 440788 w 532796"/>
                <a:gd name="connsiteY232" fmla="*/ 9378 h 607724"/>
                <a:gd name="connsiteX233" fmla="*/ 450166 w 532796"/>
                <a:gd name="connsiteY233" fmla="*/ 10316 h 607724"/>
                <a:gd name="connsiteX234" fmla="*/ 442663 w 532796"/>
                <a:gd name="connsiteY234" fmla="*/ 41265 h 607724"/>
                <a:gd name="connsiteX235" fmla="*/ 433285 w 532796"/>
                <a:gd name="connsiteY235" fmla="*/ 40327 h 607724"/>
                <a:gd name="connsiteX236" fmla="*/ 440788 w 532796"/>
                <a:gd name="connsiteY236" fmla="*/ 9378 h 607724"/>
                <a:gd name="connsiteX237" fmla="*/ 454855 w 532796"/>
                <a:gd name="connsiteY237" fmla="*/ 11254 h 607724"/>
                <a:gd name="connsiteX238" fmla="*/ 464234 w 532796"/>
                <a:gd name="connsiteY238" fmla="*/ 13130 h 607724"/>
                <a:gd name="connsiteX239" fmla="*/ 454855 w 532796"/>
                <a:gd name="connsiteY239" fmla="*/ 43141 h 607724"/>
                <a:gd name="connsiteX240" fmla="*/ 447353 w 532796"/>
                <a:gd name="connsiteY240" fmla="*/ 41265 h 607724"/>
                <a:gd name="connsiteX241" fmla="*/ 454855 w 532796"/>
                <a:gd name="connsiteY241" fmla="*/ 11254 h 607724"/>
                <a:gd name="connsiteX242" fmla="*/ 120982 w 532796"/>
                <a:gd name="connsiteY242" fmla="*/ 9378 h 607724"/>
                <a:gd name="connsiteX243" fmla="*/ 119106 w 532796"/>
                <a:gd name="connsiteY243" fmla="*/ 40327 h 607724"/>
                <a:gd name="connsiteX244" fmla="*/ 115355 w 532796"/>
                <a:gd name="connsiteY244" fmla="*/ 40327 h 607724"/>
                <a:gd name="connsiteX245" fmla="*/ 114417 w 532796"/>
                <a:gd name="connsiteY245" fmla="*/ 8441 h 607724"/>
                <a:gd name="connsiteX246" fmla="*/ 117231 w 532796"/>
                <a:gd name="connsiteY246" fmla="*/ 8441 h 607724"/>
                <a:gd name="connsiteX247" fmla="*/ 120982 w 532796"/>
                <a:gd name="connsiteY247" fmla="*/ 9378 h 607724"/>
                <a:gd name="connsiteX248" fmla="*/ 19695 w 532796"/>
                <a:gd name="connsiteY248" fmla="*/ 50644 h 607724"/>
                <a:gd name="connsiteX249" fmla="*/ 27198 w 532796"/>
                <a:gd name="connsiteY249" fmla="*/ 65649 h 607724"/>
                <a:gd name="connsiteX250" fmla="*/ 27198 w 532796"/>
                <a:gd name="connsiteY250" fmla="*/ 65649 h 607724"/>
                <a:gd name="connsiteX251" fmla="*/ 21570 w 532796"/>
                <a:gd name="connsiteY251" fmla="*/ 58146 h 607724"/>
                <a:gd name="connsiteX252" fmla="*/ 18757 w 532796"/>
                <a:gd name="connsiteY252" fmla="*/ 53457 h 607724"/>
                <a:gd name="connsiteX253" fmla="*/ 19695 w 532796"/>
                <a:gd name="connsiteY253" fmla="*/ 50644 h 607724"/>
                <a:gd name="connsiteX254" fmla="*/ 16881 w 532796"/>
                <a:gd name="connsiteY254" fmla="*/ 60022 h 607724"/>
                <a:gd name="connsiteX255" fmla="*/ 22508 w 532796"/>
                <a:gd name="connsiteY255" fmla="*/ 69401 h 607724"/>
                <a:gd name="connsiteX256" fmla="*/ 21570 w 532796"/>
                <a:gd name="connsiteY256" fmla="*/ 70338 h 607724"/>
                <a:gd name="connsiteX257" fmla="*/ 15006 w 532796"/>
                <a:gd name="connsiteY257" fmla="*/ 63774 h 607724"/>
                <a:gd name="connsiteX258" fmla="*/ 15943 w 532796"/>
                <a:gd name="connsiteY258" fmla="*/ 59084 h 607724"/>
                <a:gd name="connsiteX259" fmla="*/ 16881 w 532796"/>
                <a:gd name="connsiteY259" fmla="*/ 60022 h 607724"/>
                <a:gd name="connsiteX260" fmla="*/ 11254 w 532796"/>
                <a:gd name="connsiteY260" fmla="*/ 80655 h 607724"/>
                <a:gd name="connsiteX261" fmla="*/ 11254 w 532796"/>
                <a:gd name="connsiteY261" fmla="*/ 80655 h 607724"/>
                <a:gd name="connsiteX262" fmla="*/ 11254 w 532796"/>
                <a:gd name="connsiteY262" fmla="*/ 80655 h 607724"/>
                <a:gd name="connsiteX263" fmla="*/ 11254 w 532796"/>
                <a:gd name="connsiteY263" fmla="*/ 80655 h 607724"/>
                <a:gd name="connsiteX264" fmla="*/ 15006 w 532796"/>
                <a:gd name="connsiteY264" fmla="*/ 76903 h 607724"/>
                <a:gd name="connsiteX265" fmla="*/ 12192 w 532796"/>
                <a:gd name="connsiteY265" fmla="*/ 75966 h 607724"/>
                <a:gd name="connsiteX266" fmla="*/ 13130 w 532796"/>
                <a:gd name="connsiteY266" fmla="*/ 69401 h 607724"/>
                <a:gd name="connsiteX267" fmla="*/ 17819 w 532796"/>
                <a:gd name="connsiteY267" fmla="*/ 74090 h 607724"/>
                <a:gd name="connsiteX268" fmla="*/ 15006 w 532796"/>
                <a:gd name="connsiteY268" fmla="*/ 76903 h 607724"/>
                <a:gd name="connsiteX269" fmla="*/ 30949 w 532796"/>
                <a:gd name="connsiteY269" fmla="*/ 63774 h 607724"/>
                <a:gd name="connsiteX270" fmla="*/ 22508 w 532796"/>
                <a:gd name="connsiteY270" fmla="*/ 45017 h 607724"/>
                <a:gd name="connsiteX271" fmla="*/ 23446 w 532796"/>
                <a:gd name="connsiteY271" fmla="*/ 44079 h 607724"/>
                <a:gd name="connsiteX272" fmla="*/ 32825 w 532796"/>
                <a:gd name="connsiteY272" fmla="*/ 62836 h 607724"/>
                <a:gd name="connsiteX273" fmla="*/ 30949 w 532796"/>
                <a:gd name="connsiteY273" fmla="*/ 63774 h 607724"/>
                <a:gd name="connsiteX274" fmla="*/ 36576 w 532796"/>
                <a:gd name="connsiteY274" fmla="*/ 60022 h 607724"/>
                <a:gd name="connsiteX275" fmla="*/ 26260 w 532796"/>
                <a:gd name="connsiteY275" fmla="*/ 39390 h 607724"/>
                <a:gd name="connsiteX276" fmla="*/ 29073 w 532796"/>
                <a:gd name="connsiteY276" fmla="*/ 34700 h 607724"/>
                <a:gd name="connsiteX277" fmla="*/ 39390 w 532796"/>
                <a:gd name="connsiteY277" fmla="*/ 58146 h 607724"/>
                <a:gd name="connsiteX278" fmla="*/ 36576 w 532796"/>
                <a:gd name="connsiteY278" fmla="*/ 60022 h 607724"/>
                <a:gd name="connsiteX279" fmla="*/ 44079 w 532796"/>
                <a:gd name="connsiteY279" fmla="*/ 56271 h 607724"/>
                <a:gd name="connsiteX280" fmla="*/ 32825 w 532796"/>
                <a:gd name="connsiteY280" fmla="*/ 30949 h 607724"/>
                <a:gd name="connsiteX281" fmla="*/ 36576 w 532796"/>
                <a:gd name="connsiteY281" fmla="*/ 28135 h 607724"/>
                <a:gd name="connsiteX282" fmla="*/ 47830 w 532796"/>
                <a:gd name="connsiteY282" fmla="*/ 55333 h 607724"/>
                <a:gd name="connsiteX283" fmla="*/ 44079 w 532796"/>
                <a:gd name="connsiteY283" fmla="*/ 56271 h 607724"/>
                <a:gd name="connsiteX284" fmla="*/ 51582 w 532796"/>
                <a:gd name="connsiteY284" fmla="*/ 53457 h 607724"/>
                <a:gd name="connsiteX285" fmla="*/ 40327 w 532796"/>
                <a:gd name="connsiteY285" fmla="*/ 24384 h 607724"/>
                <a:gd name="connsiteX286" fmla="*/ 43141 w 532796"/>
                <a:gd name="connsiteY286" fmla="*/ 22508 h 607724"/>
                <a:gd name="connsiteX287" fmla="*/ 51582 w 532796"/>
                <a:gd name="connsiteY287" fmla="*/ 53457 h 607724"/>
                <a:gd name="connsiteX288" fmla="*/ 51582 w 532796"/>
                <a:gd name="connsiteY288" fmla="*/ 53457 h 607724"/>
                <a:gd name="connsiteX289" fmla="*/ 57209 w 532796"/>
                <a:gd name="connsiteY289" fmla="*/ 51582 h 607724"/>
                <a:gd name="connsiteX290" fmla="*/ 47830 w 532796"/>
                <a:gd name="connsiteY290" fmla="*/ 20633 h 607724"/>
                <a:gd name="connsiteX291" fmla="*/ 52519 w 532796"/>
                <a:gd name="connsiteY291" fmla="*/ 18757 h 607724"/>
                <a:gd name="connsiteX292" fmla="*/ 60022 w 532796"/>
                <a:gd name="connsiteY292" fmla="*/ 51582 h 607724"/>
                <a:gd name="connsiteX293" fmla="*/ 57209 w 532796"/>
                <a:gd name="connsiteY293" fmla="*/ 51582 h 607724"/>
                <a:gd name="connsiteX294" fmla="*/ 63774 w 532796"/>
                <a:gd name="connsiteY294" fmla="*/ 49706 h 607724"/>
                <a:gd name="connsiteX295" fmla="*/ 56271 w 532796"/>
                <a:gd name="connsiteY295" fmla="*/ 16881 h 607724"/>
                <a:gd name="connsiteX296" fmla="*/ 60960 w 532796"/>
                <a:gd name="connsiteY296" fmla="*/ 15006 h 607724"/>
                <a:gd name="connsiteX297" fmla="*/ 65649 w 532796"/>
                <a:gd name="connsiteY297" fmla="*/ 48768 h 607724"/>
                <a:gd name="connsiteX298" fmla="*/ 64711 w 532796"/>
                <a:gd name="connsiteY298" fmla="*/ 48768 h 607724"/>
                <a:gd name="connsiteX299" fmla="*/ 63774 w 532796"/>
                <a:gd name="connsiteY299" fmla="*/ 49706 h 607724"/>
                <a:gd name="connsiteX300" fmla="*/ 70338 w 532796"/>
                <a:gd name="connsiteY300" fmla="*/ 47830 h 607724"/>
                <a:gd name="connsiteX301" fmla="*/ 65649 w 532796"/>
                <a:gd name="connsiteY301" fmla="*/ 14068 h 607724"/>
                <a:gd name="connsiteX302" fmla="*/ 68463 w 532796"/>
                <a:gd name="connsiteY302" fmla="*/ 13130 h 607724"/>
                <a:gd name="connsiteX303" fmla="*/ 74090 w 532796"/>
                <a:gd name="connsiteY303" fmla="*/ 46892 h 607724"/>
                <a:gd name="connsiteX304" fmla="*/ 70338 w 532796"/>
                <a:gd name="connsiteY304" fmla="*/ 47830 h 607724"/>
                <a:gd name="connsiteX305" fmla="*/ 79717 w 532796"/>
                <a:gd name="connsiteY305" fmla="*/ 45954 h 607724"/>
                <a:gd name="connsiteX306" fmla="*/ 74090 w 532796"/>
                <a:gd name="connsiteY306" fmla="*/ 12192 h 607724"/>
                <a:gd name="connsiteX307" fmla="*/ 80655 w 532796"/>
                <a:gd name="connsiteY307" fmla="*/ 11254 h 607724"/>
                <a:gd name="connsiteX308" fmla="*/ 79717 w 532796"/>
                <a:gd name="connsiteY308" fmla="*/ 45954 h 607724"/>
                <a:gd name="connsiteX309" fmla="*/ 79717 w 532796"/>
                <a:gd name="connsiteY309" fmla="*/ 45954 h 607724"/>
                <a:gd name="connsiteX310" fmla="*/ 84406 w 532796"/>
                <a:gd name="connsiteY310" fmla="*/ 11254 h 607724"/>
                <a:gd name="connsiteX311" fmla="*/ 90033 w 532796"/>
                <a:gd name="connsiteY311" fmla="*/ 10316 h 607724"/>
                <a:gd name="connsiteX312" fmla="*/ 89095 w 532796"/>
                <a:gd name="connsiteY312" fmla="*/ 44079 h 607724"/>
                <a:gd name="connsiteX313" fmla="*/ 84406 w 532796"/>
                <a:gd name="connsiteY313" fmla="*/ 45017 h 607724"/>
                <a:gd name="connsiteX314" fmla="*/ 84406 w 532796"/>
                <a:gd name="connsiteY314" fmla="*/ 11254 h 607724"/>
                <a:gd name="connsiteX315" fmla="*/ 94722 w 532796"/>
                <a:gd name="connsiteY315" fmla="*/ 10316 h 607724"/>
                <a:gd name="connsiteX316" fmla="*/ 100350 w 532796"/>
                <a:gd name="connsiteY316" fmla="*/ 10316 h 607724"/>
                <a:gd name="connsiteX317" fmla="*/ 99412 w 532796"/>
                <a:gd name="connsiteY317" fmla="*/ 43141 h 607724"/>
                <a:gd name="connsiteX318" fmla="*/ 93785 w 532796"/>
                <a:gd name="connsiteY318" fmla="*/ 44079 h 607724"/>
                <a:gd name="connsiteX319" fmla="*/ 94722 w 532796"/>
                <a:gd name="connsiteY319" fmla="*/ 10316 h 607724"/>
                <a:gd name="connsiteX320" fmla="*/ 105039 w 532796"/>
                <a:gd name="connsiteY320" fmla="*/ 9378 h 607724"/>
                <a:gd name="connsiteX321" fmla="*/ 108790 w 532796"/>
                <a:gd name="connsiteY321" fmla="*/ 9378 h 607724"/>
                <a:gd name="connsiteX322" fmla="*/ 109728 w 532796"/>
                <a:gd name="connsiteY322" fmla="*/ 41265 h 607724"/>
                <a:gd name="connsiteX323" fmla="*/ 104101 w 532796"/>
                <a:gd name="connsiteY323" fmla="*/ 42203 h 607724"/>
                <a:gd name="connsiteX324" fmla="*/ 105039 w 532796"/>
                <a:gd name="connsiteY324" fmla="*/ 9378 h 607724"/>
                <a:gd name="connsiteX325" fmla="*/ 422031 w 532796"/>
                <a:gd name="connsiteY325" fmla="*/ 457669 h 607724"/>
                <a:gd name="connsiteX326" fmla="*/ 327308 w 532796"/>
                <a:gd name="connsiteY326" fmla="*/ 459545 h 607724"/>
                <a:gd name="connsiteX327" fmla="*/ 324495 w 532796"/>
                <a:gd name="connsiteY327" fmla="*/ 462358 h 607724"/>
                <a:gd name="connsiteX328" fmla="*/ 291670 w 532796"/>
                <a:gd name="connsiteY328" fmla="*/ 531759 h 607724"/>
                <a:gd name="connsiteX329" fmla="*/ 263535 w 532796"/>
                <a:gd name="connsiteY329" fmla="*/ 591781 h 607724"/>
                <a:gd name="connsiteX330" fmla="*/ 195072 w 532796"/>
                <a:gd name="connsiteY330" fmla="*/ 466110 h 607724"/>
                <a:gd name="connsiteX331" fmla="*/ 191321 w 532796"/>
                <a:gd name="connsiteY331" fmla="*/ 464234 h 607724"/>
                <a:gd name="connsiteX332" fmla="*/ 191321 w 532796"/>
                <a:gd name="connsiteY332" fmla="*/ 464234 h 607724"/>
                <a:gd name="connsiteX333" fmla="*/ 74090 w 532796"/>
                <a:gd name="connsiteY333" fmla="*/ 456731 h 607724"/>
                <a:gd name="connsiteX334" fmla="*/ 14068 w 532796"/>
                <a:gd name="connsiteY334" fmla="*/ 393895 h 607724"/>
                <a:gd name="connsiteX335" fmla="*/ 8441 w 532796"/>
                <a:gd name="connsiteY335" fmla="*/ 134112 h 607724"/>
                <a:gd name="connsiteX336" fmla="*/ 13130 w 532796"/>
                <a:gd name="connsiteY336" fmla="*/ 93785 h 607724"/>
                <a:gd name="connsiteX337" fmla="*/ 66587 w 532796"/>
                <a:gd name="connsiteY337" fmla="*/ 58146 h 607724"/>
                <a:gd name="connsiteX338" fmla="*/ 180066 w 532796"/>
                <a:gd name="connsiteY338" fmla="*/ 47830 h 607724"/>
                <a:gd name="connsiteX339" fmla="*/ 392958 w 532796"/>
                <a:gd name="connsiteY339" fmla="*/ 47830 h 607724"/>
                <a:gd name="connsiteX340" fmla="*/ 482053 w 532796"/>
                <a:gd name="connsiteY340" fmla="*/ 65649 h 607724"/>
                <a:gd name="connsiteX341" fmla="*/ 516753 w 532796"/>
                <a:gd name="connsiteY341" fmla="*/ 122858 h 607724"/>
                <a:gd name="connsiteX342" fmla="*/ 519567 w 532796"/>
                <a:gd name="connsiteY342" fmla="*/ 360133 h 607724"/>
                <a:gd name="connsiteX343" fmla="*/ 422031 w 532796"/>
                <a:gd name="connsiteY343" fmla="*/ 457669 h 607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Lst>
              <a:rect l="l" t="t" r="r" b="b"/>
              <a:pathLst>
                <a:path w="532796" h="607724">
                  <a:moveTo>
                    <a:pt x="510188" y="436098"/>
                  </a:moveTo>
                  <a:cubicBezTo>
                    <a:pt x="527070" y="413590"/>
                    <a:pt x="527070" y="383579"/>
                    <a:pt x="528007" y="361071"/>
                  </a:cubicBezTo>
                  <a:lnTo>
                    <a:pt x="529883" y="205388"/>
                  </a:lnTo>
                  <a:cubicBezTo>
                    <a:pt x="533634" y="200699"/>
                    <a:pt x="536448" y="129423"/>
                    <a:pt x="520505" y="74090"/>
                  </a:cubicBezTo>
                  <a:cubicBezTo>
                    <a:pt x="514878" y="52519"/>
                    <a:pt x="503623" y="22508"/>
                    <a:pt x="477364" y="8441"/>
                  </a:cubicBezTo>
                  <a:cubicBezTo>
                    <a:pt x="460482" y="0"/>
                    <a:pt x="441726" y="0"/>
                    <a:pt x="424844" y="0"/>
                  </a:cubicBezTo>
                  <a:lnTo>
                    <a:pt x="116293" y="0"/>
                  </a:lnTo>
                  <a:cubicBezTo>
                    <a:pt x="82530" y="0"/>
                    <a:pt x="47830" y="1876"/>
                    <a:pt x="25322" y="25322"/>
                  </a:cubicBezTo>
                  <a:cubicBezTo>
                    <a:pt x="3751" y="46892"/>
                    <a:pt x="938" y="79717"/>
                    <a:pt x="0" y="110666"/>
                  </a:cubicBezTo>
                  <a:cubicBezTo>
                    <a:pt x="0" y="111604"/>
                    <a:pt x="0" y="112542"/>
                    <a:pt x="938" y="113479"/>
                  </a:cubicBezTo>
                  <a:cubicBezTo>
                    <a:pt x="0" y="120982"/>
                    <a:pt x="938" y="127547"/>
                    <a:pt x="938" y="135050"/>
                  </a:cubicBezTo>
                  <a:cubicBezTo>
                    <a:pt x="6565" y="407025"/>
                    <a:pt x="6565" y="380766"/>
                    <a:pt x="5627" y="392958"/>
                  </a:cubicBezTo>
                  <a:cubicBezTo>
                    <a:pt x="4689" y="408901"/>
                    <a:pt x="-938" y="447353"/>
                    <a:pt x="73152" y="465172"/>
                  </a:cubicBezTo>
                  <a:cubicBezTo>
                    <a:pt x="111604" y="474550"/>
                    <a:pt x="150993" y="473612"/>
                    <a:pt x="189445" y="472674"/>
                  </a:cubicBezTo>
                  <a:cubicBezTo>
                    <a:pt x="212891" y="513002"/>
                    <a:pt x="240089" y="558956"/>
                    <a:pt x="259783" y="604911"/>
                  </a:cubicBezTo>
                  <a:cubicBezTo>
                    <a:pt x="260721" y="606787"/>
                    <a:pt x="262597" y="607724"/>
                    <a:pt x="264473" y="607724"/>
                  </a:cubicBezTo>
                  <a:cubicBezTo>
                    <a:pt x="264473" y="607724"/>
                    <a:pt x="264473" y="607724"/>
                    <a:pt x="264473" y="607724"/>
                  </a:cubicBezTo>
                  <a:cubicBezTo>
                    <a:pt x="266348" y="607724"/>
                    <a:pt x="268224" y="606787"/>
                    <a:pt x="269162" y="604911"/>
                  </a:cubicBezTo>
                  <a:cubicBezTo>
                    <a:pt x="280416" y="581465"/>
                    <a:pt x="290732" y="558018"/>
                    <a:pt x="301986" y="535510"/>
                  </a:cubicBezTo>
                  <a:cubicBezTo>
                    <a:pt x="312303" y="513002"/>
                    <a:pt x="322619" y="490494"/>
                    <a:pt x="333873" y="467985"/>
                  </a:cubicBezTo>
                  <a:cubicBezTo>
                    <a:pt x="362009" y="460482"/>
                    <a:pt x="392958" y="466110"/>
                    <a:pt x="422969" y="467047"/>
                  </a:cubicBezTo>
                  <a:cubicBezTo>
                    <a:pt x="451104" y="467985"/>
                    <a:pt x="489556" y="463296"/>
                    <a:pt x="510188" y="436098"/>
                  </a:cubicBezTo>
                  <a:close/>
                  <a:moveTo>
                    <a:pt x="479239" y="53457"/>
                  </a:moveTo>
                  <a:lnTo>
                    <a:pt x="482991" y="45017"/>
                  </a:lnTo>
                  <a:cubicBezTo>
                    <a:pt x="484866" y="40327"/>
                    <a:pt x="487680" y="34700"/>
                    <a:pt x="488618" y="30011"/>
                  </a:cubicBezTo>
                  <a:cubicBezTo>
                    <a:pt x="489556" y="30949"/>
                    <a:pt x="490494" y="31887"/>
                    <a:pt x="490494" y="32825"/>
                  </a:cubicBezTo>
                  <a:cubicBezTo>
                    <a:pt x="487680" y="40327"/>
                    <a:pt x="484866" y="48768"/>
                    <a:pt x="481115" y="56271"/>
                  </a:cubicBezTo>
                  <a:cubicBezTo>
                    <a:pt x="481115" y="54395"/>
                    <a:pt x="480177" y="53457"/>
                    <a:pt x="479239" y="53457"/>
                  </a:cubicBezTo>
                  <a:close/>
                  <a:moveTo>
                    <a:pt x="494245" y="36576"/>
                  </a:moveTo>
                  <a:cubicBezTo>
                    <a:pt x="495183" y="38452"/>
                    <a:pt x="497058" y="40327"/>
                    <a:pt x="497996" y="43141"/>
                  </a:cubicBezTo>
                  <a:cubicBezTo>
                    <a:pt x="496121" y="49706"/>
                    <a:pt x="493307" y="55333"/>
                    <a:pt x="489556" y="60960"/>
                  </a:cubicBezTo>
                  <a:cubicBezTo>
                    <a:pt x="488618" y="60022"/>
                    <a:pt x="487680" y="59084"/>
                    <a:pt x="486742" y="58146"/>
                  </a:cubicBezTo>
                  <a:cubicBezTo>
                    <a:pt x="486742" y="58146"/>
                    <a:pt x="485804" y="58146"/>
                    <a:pt x="485804" y="57209"/>
                  </a:cubicBezTo>
                  <a:cubicBezTo>
                    <a:pt x="489556" y="50644"/>
                    <a:pt x="492369" y="44079"/>
                    <a:pt x="494245" y="36576"/>
                  </a:cubicBezTo>
                  <a:close/>
                  <a:moveTo>
                    <a:pt x="501748" y="48768"/>
                  </a:moveTo>
                  <a:cubicBezTo>
                    <a:pt x="502686" y="49706"/>
                    <a:pt x="502686" y="51582"/>
                    <a:pt x="503623" y="52519"/>
                  </a:cubicBezTo>
                  <a:cubicBezTo>
                    <a:pt x="501748" y="57209"/>
                    <a:pt x="498934" y="61898"/>
                    <a:pt x="497058" y="66587"/>
                  </a:cubicBezTo>
                  <a:cubicBezTo>
                    <a:pt x="496121" y="65649"/>
                    <a:pt x="495183" y="64711"/>
                    <a:pt x="494245" y="63774"/>
                  </a:cubicBezTo>
                  <a:cubicBezTo>
                    <a:pt x="497058" y="59084"/>
                    <a:pt x="499872" y="54395"/>
                    <a:pt x="501748" y="48768"/>
                  </a:cubicBezTo>
                  <a:close/>
                  <a:moveTo>
                    <a:pt x="507375" y="62836"/>
                  </a:moveTo>
                  <a:cubicBezTo>
                    <a:pt x="505499" y="66587"/>
                    <a:pt x="504561" y="69401"/>
                    <a:pt x="502686" y="73152"/>
                  </a:cubicBezTo>
                  <a:cubicBezTo>
                    <a:pt x="501748" y="72214"/>
                    <a:pt x="501748" y="71276"/>
                    <a:pt x="500810" y="71276"/>
                  </a:cubicBezTo>
                  <a:cubicBezTo>
                    <a:pt x="502686" y="67525"/>
                    <a:pt x="503623" y="62836"/>
                    <a:pt x="505499" y="59084"/>
                  </a:cubicBezTo>
                  <a:cubicBezTo>
                    <a:pt x="506437" y="60022"/>
                    <a:pt x="507375" y="61898"/>
                    <a:pt x="507375" y="62836"/>
                  </a:cubicBezTo>
                  <a:close/>
                  <a:moveTo>
                    <a:pt x="509250" y="69401"/>
                  </a:moveTo>
                  <a:cubicBezTo>
                    <a:pt x="510188" y="71276"/>
                    <a:pt x="510188" y="73152"/>
                    <a:pt x="511126" y="75028"/>
                  </a:cubicBezTo>
                  <a:cubicBezTo>
                    <a:pt x="510188" y="76903"/>
                    <a:pt x="509250" y="78779"/>
                    <a:pt x="508313" y="80655"/>
                  </a:cubicBezTo>
                  <a:cubicBezTo>
                    <a:pt x="507375" y="79717"/>
                    <a:pt x="506437" y="77841"/>
                    <a:pt x="505499" y="76903"/>
                  </a:cubicBezTo>
                  <a:cubicBezTo>
                    <a:pt x="507375" y="75028"/>
                    <a:pt x="508313" y="72214"/>
                    <a:pt x="509250" y="69401"/>
                  </a:cubicBezTo>
                  <a:close/>
                  <a:moveTo>
                    <a:pt x="515815" y="94722"/>
                  </a:moveTo>
                  <a:cubicBezTo>
                    <a:pt x="515815" y="94722"/>
                    <a:pt x="515815" y="93785"/>
                    <a:pt x="514878" y="93785"/>
                  </a:cubicBezTo>
                  <a:cubicBezTo>
                    <a:pt x="514878" y="93785"/>
                    <a:pt x="514878" y="93785"/>
                    <a:pt x="514878" y="92847"/>
                  </a:cubicBezTo>
                  <a:cubicBezTo>
                    <a:pt x="515815" y="93785"/>
                    <a:pt x="515815" y="94722"/>
                    <a:pt x="515815" y="94722"/>
                  </a:cubicBezTo>
                  <a:close/>
                  <a:moveTo>
                    <a:pt x="513002" y="82530"/>
                  </a:moveTo>
                  <a:cubicBezTo>
                    <a:pt x="513002" y="83468"/>
                    <a:pt x="513940" y="85344"/>
                    <a:pt x="513940" y="86282"/>
                  </a:cubicBezTo>
                  <a:cubicBezTo>
                    <a:pt x="513940" y="87220"/>
                    <a:pt x="513002" y="88158"/>
                    <a:pt x="513002" y="89095"/>
                  </a:cubicBezTo>
                  <a:cubicBezTo>
                    <a:pt x="512064" y="88158"/>
                    <a:pt x="512064" y="87220"/>
                    <a:pt x="511126" y="86282"/>
                  </a:cubicBezTo>
                  <a:cubicBezTo>
                    <a:pt x="512064" y="84406"/>
                    <a:pt x="513002" y="83468"/>
                    <a:pt x="513002" y="82530"/>
                  </a:cubicBezTo>
                  <a:close/>
                  <a:moveTo>
                    <a:pt x="484866" y="25322"/>
                  </a:moveTo>
                  <a:cubicBezTo>
                    <a:pt x="482991" y="30949"/>
                    <a:pt x="481115" y="37514"/>
                    <a:pt x="478302" y="43141"/>
                  </a:cubicBezTo>
                  <a:lnTo>
                    <a:pt x="474550" y="50644"/>
                  </a:lnTo>
                  <a:cubicBezTo>
                    <a:pt x="472674" y="49706"/>
                    <a:pt x="469861" y="48768"/>
                    <a:pt x="467985" y="47830"/>
                  </a:cubicBezTo>
                  <a:cubicBezTo>
                    <a:pt x="472674" y="39390"/>
                    <a:pt x="476426" y="30011"/>
                    <a:pt x="479239" y="20633"/>
                  </a:cubicBezTo>
                  <a:cubicBezTo>
                    <a:pt x="482053" y="22508"/>
                    <a:pt x="483929" y="24384"/>
                    <a:pt x="484866" y="25322"/>
                  </a:cubicBezTo>
                  <a:close/>
                  <a:moveTo>
                    <a:pt x="475488" y="18757"/>
                  </a:moveTo>
                  <a:cubicBezTo>
                    <a:pt x="472674" y="28135"/>
                    <a:pt x="468923" y="37514"/>
                    <a:pt x="464234" y="46892"/>
                  </a:cubicBezTo>
                  <a:cubicBezTo>
                    <a:pt x="462358" y="45954"/>
                    <a:pt x="461420" y="45954"/>
                    <a:pt x="459545" y="45017"/>
                  </a:cubicBezTo>
                  <a:cubicBezTo>
                    <a:pt x="464234" y="35638"/>
                    <a:pt x="467985" y="25322"/>
                    <a:pt x="468923" y="15006"/>
                  </a:cubicBezTo>
                  <a:cubicBezTo>
                    <a:pt x="470799" y="15943"/>
                    <a:pt x="471737" y="15943"/>
                    <a:pt x="473612" y="16881"/>
                  </a:cubicBezTo>
                  <a:cubicBezTo>
                    <a:pt x="473612" y="17819"/>
                    <a:pt x="474550" y="17819"/>
                    <a:pt x="475488" y="18757"/>
                  </a:cubicBezTo>
                  <a:close/>
                  <a:moveTo>
                    <a:pt x="135988" y="39390"/>
                  </a:moveTo>
                  <a:lnTo>
                    <a:pt x="135988" y="9378"/>
                  </a:lnTo>
                  <a:lnTo>
                    <a:pt x="139739" y="9378"/>
                  </a:lnTo>
                  <a:lnTo>
                    <a:pt x="139739" y="39390"/>
                  </a:lnTo>
                  <a:cubicBezTo>
                    <a:pt x="138801" y="39390"/>
                    <a:pt x="137863" y="39390"/>
                    <a:pt x="135988" y="39390"/>
                  </a:cubicBezTo>
                  <a:close/>
                  <a:moveTo>
                    <a:pt x="131298" y="39390"/>
                  </a:moveTo>
                  <a:cubicBezTo>
                    <a:pt x="128485" y="39390"/>
                    <a:pt x="126609" y="39390"/>
                    <a:pt x="123796" y="39390"/>
                  </a:cubicBezTo>
                  <a:cubicBezTo>
                    <a:pt x="125671" y="29073"/>
                    <a:pt x="125671" y="18757"/>
                    <a:pt x="125671" y="8441"/>
                  </a:cubicBezTo>
                  <a:lnTo>
                    <a:pt x="131298" y="8441"/>
                  </a:lnTo>
                  <a:lnTo>
                    <a:pt x="131298" y="39390"/>
                  </a:lnTo>
                  <a:close/>
                  <a:moveTo>
                    <a:pt x="144428" y="9378"/>
                  </a:moveTo>
                  <a:lnTo>
                    <a:pt x="150055" y="9378"/>
                  </a:lnTo>
                  <a:cubicBezTo>
                    <a:pt x="150055" y="19695"/>
                    <a:pt x="150055" y="29073"/>
                    <a:pt x="148180" y="39390"/>
                  </a:cubicBezTo>
                  <a:cubicBezTo>
                    <a:pt x="146304" y="39390"/>
                    <a:pt x="145366" y="39390"/>
                    <a:pt x="143490" y="39390"/>
                  </a:cubicBezTo>
                  <a:lnTo>
                    <a:pt x="143490" y="9378"/>
                  </a:lnTo>
                  <a:close/>
                  <a:moveTo>
                    <a:pt x="154745" y="9378"/>
                  </a:moveTo>
                  <a:lnTo>
                    <a:pt x="159434" y="9378"/>
                  </a:lnTo>
                  <a:cubicBezTo>
                    <a:pt x="159434" y="19695"/>
                    <a:pt x="159434" y="29073"/>
                    <a:pt x="158496" y="39390"/>
                  </a:cubicBezTo>
                  <a:cubicBezTo>
                    <a:pt x="156620" y="39390"/>
                    <a:pt x="154745" y="39390"/>
                    <a:pt x="152869" y="39390"/>
                  </a:cubicBezTo>
                  <a:cubicBezTo>
                    <a:pt x="154745" y="29073"/>
                    <a:pt x="155682" y="19695"/>
                    <a:pt x="154745" y="9378"/>
                  </a:cubicBezTo>
                  <a:close/>
                  <a:moveTo>
                    <a:pt x="164123" y="9378"/>
                  </a:moveTo>
                  <a:lnTo>
                    <a:pt x="169750" y="9378"/>
                  </a:lnTo>
                  <a:cubicBezTo>
                    <a:pt x="169750" y="19695"/>
                    <a:pt x="168812" y="29073"/>
                    <a:pt x="166937" y="38452"/>
                  </a:cubicBezTo>
                  <a:cubicBezTo>
                    <a:pt x="165999" y="38452"/>
                    <a:pt x="164123" y="38452"/>
                    <a:pt x="163185" y="38452"/>
                  </a:cubicBezTo>
                  <a:cubicBezTo>
                    <a:pt x="164123" y="29073"/>
                    <a:pt x="164123" y="19695"/>
                    <a:pt x="164123" y="9378"/>
                  </a:cubicBezTo>
                  <a:close/>
                  <a:moveTo>
                    <a:pt x="175377" y="9378"/>
                  </a:moveTo>
                  <a:lnTo>
                    <a:pt x="179129" y="9378"/>
                  </a:lnTo>
                  <a:lnTo>
                    <a:pt x="178191" y="38452"/>
                  </a:lnTo>
                  <a:cubicBezTo>
                    <a:pt x="176315" y="38452"/>
                    <a:pt x="174439" y="38452"/>
                    <a:pt x="172564" y="38452"/>
                  </a:cubicBezTo>
                  <a:cubicBezTo>
                    <a:pt x="174439" y="29073"/>
                    <a:pt x="175377" y="19695"/>
                    <a:pt x="175377" y="9378"/>
                  </a:cubicBezTo>
                  <a:close/>
                  <a:moveTo>
                    <a:pt x="183818" y="9378"/>
                  </a:moveTo>
                  <a:lnTo>
                    <a:pt x="188507" y="9378"/>
                  </a:lnTo>
                  <a:lnTo>
                    <a:pt x="188507" y="38452"/>
                  </a:lnTo>
                  <a:lnTo>
                    <a:pt x="182880" y="38452"/>
                  </a:lnTo>
                  <a:lnTo>
                    <a:pt x="183818" y="9378"/>
                  </a:lnTo>
                  <a:close/>
                  <a:moveTo>
                    <a:pt x="193196" y="9378"/>
                  </a:moveTo>
                  <a:lnTo>
                    <a:pt x="198823" y="9378"/>
                  </a:lnTo>
                  <a:lnTo>
                    <a:pt x="198823" y="38452"/>
                  </a:lnTo>
                  <a:lnTo>
                    <a:pt x="193196" y="38452"/>
                  </a:lnTo>
                  <a:lnTo>
                    <a:pt x="193196" y="9378"/>
                  </a:lnTo>
                  <a:close/>
                  <a:moveTo>
                    <a:pt x="203513" y="9378"/>
                  </a:moveTo>
                  <a:lnTo>
                    <a:pt x="210078" y="9378"/>
                  </a:lnTo>
                  <a:lnTo>
                    <a:pt x="211953" y="38452"/>
                  </a:lnTo>
                  <a:lnTo>
                    <a:pt x="203513" y="38452"/>
                  </a:lnTo>
                  <a:lnTo>
                    <a:pt x="203513" y="9378"/>
                  </a:lnTo>
                  <a:close/>
                  <a:moveTo>
                    <a:pt x="216642" y="38452"/>
                  </a:moveTo>
                  <a:lnTo>
                    <a:pt x="214767" y="9378"/>
                  </a:lnTo>
                  <a:lnTo>
                    <a:pt x="222270" y="9378"/>
                  </a:lnTo>
                  <a:cubicBezTo>
                    <a:pt x="222270" y="18757"/>
                    <a:pt x="222270" y="29073"/>
                    <a:pt x="222270" y="38452"/>
                  </a:cubicBezTo>
                  <a:lnTo>
                    <a:pt x="216642" y="38452"/>
                  </a:lnTo>
                  <a:close/>
                  <a:moveTo>
                    <a:pt x="226959" y="38452"/>
                  </a:moveTo>
                  <a:cubicBezTo>
                    <a:pt x="226959" y="29073"/>
                    <a:pt x="226021" y="18757"/>
                    <a:pt x="226959" y="9378"/>
                  </a:cubicBezTo>
                  <a:lnTo>
                    <a:pt x="230710" y="9378"/>
                  </a:lnTo>
                  <a:lnTo>
                    <a:pt x="230710" y="38452"/>
                  </a:lnTo>
                  <a:lnTo>
                    <a:pt x="226959" y="38452"/>
                  </a:lnTo>
                  <a:close/>
                  <a:moveTo>
                    <a:pt x="235399" y="9378"/>
                  </a:moveTo>
                  <a:lnTo>
                    <a:pt x="239151" y="9378"/>
                  </a:lnTo>
                  <a:lnTo>
                    <a:pt x="239151" y="38452"/>
                  </a:lnTo>
                  <a:lnTo>
                    <a:pt x="234462" y="38452"/>
                  </a:lnTo>
                  <a:lnTo>
                    <a:pt x="235399" y="9378"/>
                  </a:lnTo>
                  <a:close/>
                  <a:moveTo>
                    <a:pt x="243840" y="9378"/>
                  </a:moveTo>
                  <a:lnTo>
                    <a:pt x="250405" y="9378"/>
                  </a:lnTo>
                  <a:lnTo>
                    <a:pt x="250405" y="38452"/>
                  </a:lnTo>
                  <a:lnTo>
                    <a:pt x="243840" y="38452"/>
                  </a:lnTo>
                  <a:lnTo>
                    <a:pt x="243840" y="9378"/>
                  </a:lnTo>
                  <a:close/>
                  <a:moveTo>
                    <a:pt x="255094" y="9378"/>
                  </a:moveTo>
                  <a:lnTo>
                    <a:pt x="259783" y="9378"/>
                  </a:lnTo>
                  <a:lnTo>
                    <a:pt x="259783" y="38452"/>
                  </a:lnTo>
                  <a:lnTo>
                    <a:pt x="255094" y="38452"/>
                  </a:lnTo>
                  <a:lnTo>
                    <a:pt x="255094" y="9378"/>
                  </a:lnTo>
                  <a:close/>
                  <a:moveTo>
                    <a:pt x="265410" y="9378"/>
                  </a:moveTo>
                  <a:lnTo>
                    <a:pt x="269162" y="9378"/>
                  </a:lnTo>
                  <a:cubicBezTo>
                    <a:pt x="269162" y="10316"/>
                    <a:pt x="269162" y="10316"/>
                    <a:pt x="269162" y="11254"/>
                  </a:cubicBezTo>
                  <a:lnTo>
                    <a:pt x="269162" y="38452"/>
                  </a:lnTo>
                  <a:lnTo>
                    <a:pt x="265410" y="38452"/>
                  </a:lnTo>
                  <a:lnTo>
                    <a:pt x="265410" y="9378"/>
                  </a:lnTo>
                  <a:close/>
                  <a:moveTo>
                    <a:pt x="272913" y="38452"/>
                  </a:moveTo>
                  <a:lnTo>
                    <a:pt x="272913" y="11254"/>
                  </a:lnTo>
                  <a:cubicBezTo>
                    <a:pt x="272913" y="10316"/>
                    <a:pt x="272913" y="10316"/>
                    <a:pt x="272913" y="9378"/>
                  </a:cubicBezTo>
                  <a:lnTo>
                    <a:pt x="278540" y="9378"/>
                  </a:lnTo>
                  <a:lnTo>
                    <a:pt x="278540" y="38452"/>
                  </a:lnTo>
                  <a:lnTo>
                    <a:pt x="272913" y="38452"/>
                  </a:lnTo>
                  <a:close/>
                  <a:moveTo>
                    <a:pt x="283230" y="9378"/>
                  </a:moveTo>
                  <a:lnTo>
                    <a:pt x="288857" y="9378"/>
                  </a:lnTo>
                  <a:lnTo>
                    <a:pt x="288857" y="38452"/>
                  </a:lnTo>
                  <a:lnTo>
                    <a:pt x="283230" y="38452"/>
                  </a:lnTo>
                  <a:lnTo>
                    <a:pt x="283230" y="9378"/>
                  </a:lnTo>
                  <a:close/>
                  <a:moveTo>
                    <a:pt x="294484" y="9378"/>
                  </a:moveTo>
                  <a:lnTo>
                    <a:pt x="301049" y="9378"/>
                  </a:lnTo>
                  <a:lnTo>
                    <a:pt x="301049" y="38452"/>
                  </a:lnTo>
                  <a:lnTo>
                    <a:pt x="294484" y="38452"/>
                  </a:lnTo>
                  <a:lnTo>
                    <a:pt x="294484" y="9378"/>
                  </a:lnTo>
                  <a:close/>
                  <a:moveTo>
                    <a:pt x="305738" y="9378"/>
                  </a:moveTo>
                  <a:lnTo>
                    <a:pt x="310427" y="9378"/>
                  </a:lnTo>
                  <a:lnTo>
                    <a:pt x="310427" y="38452"/>
                  </a:lnTo>
                  <a:lnTo>
                    <a:pt x="305738" y="38452"/>
                  </a:lnTo>
                  <a:lnTo>
                    <a:pt x="305738" y="9378"/>
                  </a:lnTo>
                  <a:close/>
                  <a:moveTo>
                    <a:pt x="315116" y="9378"/>
                  </a:moveTo>
                  <a:lnTo>
                    <a:pt x="320743" y="9378"/>
                  </a:lnTo>
                  <a:lnTo>
                    <a:pt x="320743" y="38452"/>
                  </a:lnTo>
                  <a:lnTo>
                    <a:pt x="315116" y="38452"/>
                  </a:lnTo>
                  <a:lnTo>
                    <a:pt x="315116" y="9378"/>
                  </a:lnTo>
                  <a:close/>
                  <a:moveTo>
                    <a:pt x="324495" y="9378"/>
                  </a:moveTo>
                  <a:lnTo>
                    <a:pt x="331998" y="9378"/>
                  </a:lnTo>
                  <a:lnTo>
                    <a:pt x="331998" y="38452"/>
                  </a:lnTo>
                  <a:lnTo>
                    <a:pt x="324495" y="38452"/>
                  </a:lnTo>
                  <a:lnTo>
                    <a:pt x="324495" y="9378"/>
                  </a:lnTo>
                  <a:close/>
                  <a:moveTo>
                    <a:pt x="336687" y="9378"/>
                  </a:moveTo>
                  <a:lnTo>
                    <a:pt x="343252" y="9378"/>
                  </a:lnTo>
                  <a:lnTo>
                    <a:pt x="343252" y="38452"/>
                  </a:lnTo>
                  <a:lnTo>
                    <a:pt x="336687" y="38452"/>
                  </a:lnTo>
                  <a:lnTo>
                    <a:pt x="336687" y="9378"/>
                  </a:lnTo>
                  <a:close/>
                  <a:moveTo>
                    <a:pt x="347941" y="9378"/>
                  </a:moveTo>
                  <a:lnTo>
                    <a:pt x="351692" y="9378"/>
                  </a:lnTo>
                  <a:cubicBezTo>
                    <a:pt x="352630" y="18757"/>
                    <a:pt x="352630" y="29073"/>
                    <a:pt x="352630" y="38452"/>
                  </a:cubicBezTo>
                  <a:lnTo>
                    <a:pt x="347941" y="38452"/>
                  </a:lnTo>
                  <a:lnTo>
                    <a:pt x="347941" y="9378"/>
                  </a:lnTo>
                  <a:close/>
                  <a:moveTo>
                    <a:pt x="356382" y="9378"/>
                  </a:moveTo>
                  <a:lnTo>
                    <a:pt x="362009" y="9378"/>
                  </a:lnTo>
                  <a:cubicBezTo>
                    <a:pt x="361071" y="18757"/>
                    <a:pt x="362009" y="29073"/>
                    <a:pt x="362946" y="38452"/>
                  </a:cubicBezTo>
                  <a:lnTo>
                    <a:pt x="357319" y="38452"/>
                  </a:lnTo>
                  <a:cubicBezTo>
                    <a:pt x="357319" y="28135"/>
                    <a:pt x="357319" y="18757"/>
                    <a:pt x="356382" y="9378"/>
                  </a:cubicBezTo>
                  <a:close/>
                  <a:moveTo>
                    <a:pt x="367636" y="38452"/>
                  </a:moveTo>
                  <a:cubicBezTo>
                    <a:pt x="366698" y="29073"/>
                    <a:pt x="365760" y="19695"/>
                    <a:pt x="366698" y="9378"/>
                  </a:cubicBezTo>
                  <a:lnTo>
                    <a:pt x="372325" y="9378"/>
                  </a:lnTo>
                  <a:lnTo>
                    <a:pt x="373263" y="38452"/>
                  </a:lnTo>
                  <a:lnTo>
                    <a:pt x="367636" y="38452"/>
                  </a:lnTo>
                  <a:close/>
                  <a:moveTo>
                    <a:pt x="378890" y="38452"/>
                  </a:moveTo>
                  <a:lnTo>
                    <a:pt x="377952" y="9378"/>
                  </a:lnTo>
                  <a:lnTo>
                    <a:pt x="385455" y="9378"/>
                  </a:lnTo>
                  <a:lnTo>
                    <a:pt x="385455" y="31887"/>
                  </a:lnTo>
                  <a:cubicBezTo>
                    <a:pt x="385455" y="33762"/>
                    <a:pt x="385455" y="35638"/>
                    <a:pt x="386393" y="38452"/>
                  </a:cubicBezTo>
                  <a:lnTo>
                    <a:pt x="378890" y="38452"/>
                  </a:lnTo>
                  <a:close/>
                  <a:moveTo>
                    <a:pt x="390144" y="38452"/>
                  </a:moveTo>
                  <a:cubicBezTo>
                    <a:pt x="389206" y="36576"/>
                    <a:pt x="389206" y="34700"/>
                    <a:pt x="389206" y="31887"/>
                  </a:cubicBezTo>
                  <a:lnTo>
                    <a:pt x="389206" y="9378"/>
                  </a:lnTo>
                  <a:lnTo>
                    <a:pt x="394833" y="9378"/>
                  </a:lnTo>
                  <a:cubicBezTo>
                    <a:pt x="393895" y="18757"/>
                    <a:pt x="394833" y="28135"/>
                    <a:pt x="395771" y="38452"/>
                  </a:cubicBezTo>
                  <a:cubicBezTo>
                    <a:pt x="394833" y="38452"/>
                    <a:pt x="393895" y="38452"/>
                    <a:pt x="392020" y="38452"/>
                  </a:cubicBezTo>
                  <a:lnTo>
                    <a:pt x="390144" y="38452"/>
                  </a:lnTo>
                  <a:close/>
                  <a:moveTo>
                    <a:pt x="400460" y="38452"/>
                  </a:moveTo>
                  <a:cubicBezTo>
                    <a:pt x="398585" y="29073"/>
                    <a:pt x="398585" y="19695"/>
                    <a:pt x="399522" y="9378"/>
                  </a:cubicBezTo>
                  <a:lnTo>
                    <a:pt x="405150" y="9378"/>
                  </a:lnTo>
                  <a:cubicBezTo>
                    <a:pt x="405150" y="18757"/>
                    <a:pt x="405150" y="28135"/>
                    <a:pt x="406087" y="38452"/>
                  </a:cubicBezTo>
                  <a:cubicBezTo>
                    <a:pt x="404212" y="38452"/>
                    <a:pt x="402336" y="38452"/>
                    <a:pt x="400460" y="38452"/>
                  </a:cubicBezTo>
                  <a:close/>
                  <a:moveTo>
                    <a:pt x="410777" y="38452"/>
                  </a:moveTo>
                  <a:cubicBezTo>
                    <a:pt x="409839" y="29073"/>
                    <a:pt x="409839" y="19695"/>
                    <a:pt x="409839" y="9378"/>
                  </a:cubicBezTo>
                  <a:lnTo>
                    <a:pt x="415466" y="9378"/>
                  </a:lnTo>
                  <a:cubicBezTo>
                    <a:pt x="414528" y="18757"/>
                    <a:pt x="414528" y="28135"/>
                    <a:pt x="414528" y="38452"/>
                  </a:cubicBezTo>
                  <a:cubicBezTo>
                    <a:pt x="412652" y="38452"/>
                    <a:pt x="411714" y="38452"/>
                    <a:pt x="410777" y="38452"/>
                  </a:cubicBezTo>
                  <a:close/>
                  <a:moveTo>
                    <a:pt x="420155" y="9378"/>
                  </a:moveTo>
                  <a:lnTo>
                    <a:pt x="424844" y="9378"/>
                  </a:lnTo>
                  <a:cubicBezTo>
                    <a:pt x="424844" y="14068"/>
                    <a:pt x="423906" y="19695"/>
                    <a:pt x="422969" y="24384"/>
                  </a:cubicBezTo>
                  <a:cubicBezTo>
                    <a:pt x="422031" y="29073"/>
                    <a:pt x="421093" y="33762"/>
                    <a:pt x="421093" y="38452"/>
                  </a:cubicBezTo>
                  <a:cubicBezTo>
                    <a:pt x="420155" y="38452"/>
                    <a:pt x="420155" y="38452"/>
                    <a:pt x="419217" y="38452"/>
                  </a:cubicBezTo>
                  <a:cubicBezTo>
                    <a:pt x="418279" y="29073"/>
                    <a:pt x="419217" y="18757"/>
                    <a:pt x="420155" y="9378"/>
                  </a:cubicBezTo>
                  <a:close/>
                  <a:moveTo>
                    <a:pt x="424844" y="38452"/>
                  </a:moveTo>
                  <a:cubicBezTo>
                    <a:pt x="424844" y="33762"/>
                    <a:pt x="425782" y="30011"/>
                    <a:pt x="426720" y="25322"/>
                  </a:cubicBezTo>
                  <a:cubicBezTo>
                    <a:pt x="427658" y="19695"/>
                    <a:pt x="428596" y="15006"/>
                    <a:pt x="428596" y="9378"/>
                  </a:cubicBezTo>
                  <a:cubicBezTo>
                    <a:pt x="431409" y="9378"/>
                    <a:pt x="433285" y="9378"/>
                    <a:pt x="436098" y="9378"/>
                  </a:cubicBezTo>
                  <a:cubicBezTo>
                    <a:pt x="434223" y="19695"/>
                    <a:pt x="431409" y="29073"/>
                    <a:pt x="428596" y="39390"/>
                  </a:cubicBezTo>
                  <a:cubicBezTo>
                    <a:pt x="427658" y="39390"/>
                    <a:pt x="425782" y="38452"/>
                    <a:pt x="424844" y="38452"/>
                  </a:cubicBezTo>
                  <a:close/>
                  <a:moveTo>
                    <a:pt x="440788" y="9378"/>
                  </a:moveTo>
                  <a:cubicBezTo>
                    <a:pt x="443601" y="9378"/>
                    <a:pt x="447353" y="9378"/>
                    <a:pt x="450166" y="10316"/>
                  </a:cubicBezTo>
                  <a:cubicBezTo>
                    <a:pt x="446415" y="20633"/>
                    <a:pt x="444539" y="30949"/>
                    <a:pt x="442663" y="41265"/>
                  </a:cubicBezTo>
                  <a:cubicBezTo>
                    <a:pt x="439850" y="40327"/>
                    <a:pt x="436098" y="40327"/>
                    <a:pt x="433285" y="40327"/>
                  </a:cubicBezTo>
                  <a:cubicBezTo>
                    <a:pt x="437036" y="30011"/>
                    <a:pt x="438912" y="19695"/>
                    <a:pt x="440788" y="9378"/>
                  </a:cubicBezTo>
                  <a:close/>
                  <a:moveTo>
                    <a:pt x="454855" y="11254"/>
                  </a:moveTo>
                  <a:cubicBezTo>
                    <a:pt x="457669" y="12192"/>
                    <a:pt x="461420" y="12192"/>
                    <a:pt x="464234" y="13130"/>
                  </a:cubicBezTo>
                  <a:cubicBezTo>
                    <a:pt x="463296" y="23446"/>
                    <a:pt x="459545" y="33762"/>
                    <a:pt x="454855" y="43141"/>
                  </a:cubicBezTo>
                  <a:cubicBezTo>
                    <a:pt x="452042" y="42203"/>
                    <a:pt x="450166" y="42203"/>
                    <a:pt x="447353" y="41265"/>
                  </a:cubicBezTo>
                  <a:cubicBezTo>
                    <a:pt x="449228" y="31887"/>
                    <a:pt x="452042" y="21570"/>
                    <a:pt x="454855" y="11254"/>
                  </a:cubicBezTo>
                  <a:close/>
                  <a:moveTo>
                    <a:pt x="120982" y="9378"/>
                  </a:moveTo>
                  <a:cubicBezTo>
                    <a:pt x="120982" y="19695"/>
                    <a:pt x="120982" y="30011"/>
                    <a:pt x="119106" y="40327"/>
                  </a:cubicBezTo>
                  <a:cubicBezTo>
                    <a:pt x="118169" y="40327"/>
                    <a:pt x="116293" y="40327"/>
                    <a:pt x="115355" y="40327"/>
                  </a:cubicBezTo>
                  <a:cubicBezTo>
                    <a:pt x="114417" y="30011"/>
                    <a:pt x="113479" y="19695"/>
                    <a:pt x="114417" y="8441"/>
                  </a:cubicBezTo>
                  <a:cubicBezTo>
                    <a:pt x="115355" y="8441"/>
                    <a:pt x="116293" y="8441"/>
                    <a:pt x="117231" y="8441"/>
                  </a:cubicBezTo>
                  <a:lnTo>
                    <a:pt x="120982" y="9378"/>
                  </a:lnTo>
                  <a:close/>
                  <a:moveTo>
                    <a:pt x="19695" y="50644"/>
                  </a:moveTo>
                  <a:lnTo>
                    <a:pt x="27198" y="65649"/>
                  </a:lnTo>
                  <a:cubicBezTo>
                    <a:pt x="27198" y="65649"/>
                    <a:pt x="27198" y="65649"/>
                    <a:pt x="27198" y="65649"/>
                  </a:cubicBezTo>
                  <a:lnTo>
                    <a:pt x="21570" y="58146"/>
                  </a:lnTo>
                  <a:cubicBezTo>
                    <a:pt x="20633" y="56271"/>
                    <a:pt x="19695" y="54395"/>
                    <a:pt x="18757" y="53457"/>
                  </a:cubicBezTo>
                  <a:cubicBezTo>
                    <a:pt x="18757" y="52519"/>
                    <a:pt x="18757" y="51582"/>
                    <a:pt x="19695" y="50644"/>
                  </a:cubicBezTo>
                  <a:close/>
                  <a:moveTo>
                    <a:pt x="16881" y="60022"/>
                  </a:moveTo>
                  <a:lnTo>
                    <a:pt x="22508" y="69401"/>
                  </a:lnTo>
                  <a:cubicBezTo>
                    <a:pt x="22508" y="69401"/>
                    <a:pt x="21570" y="70338"/>
                    <a:pt x="21570" y="70338"/>
                  </a:cubicBezTo>
                  <a:cubicBezTo>
                    <a:pt x="19695" y="67525"/>
                    <a:pt x="16881" y="65649"/>
                    <a:pt x="15006" y="63774"/>
                  </a:cubicBezTo>
                  <a:cubicBezTo>
                    <a:pt x="15006" y="61898"/>
                    <a:pt x="15943" y="60960"/>
                    <a:pt x="15943" y="59084"/>
                  </a:cubicBezTo>
                  <a:cubicBezTo>
                    <a:pt x="16881" y="59084"/>
                    <a:pt x="16881" y="60022"/>
                    <a:pt x="16881" y="60022"/>
                  </a:cubicBezTo>
                  <a:close/>
                  <a:moveTo>
                    <a:pt x="11254" y="80655"/>
                  </a:moveTo>
                  <a:cubicBezTo>
                    <a:pt x="11254" y="80655"/>
                    <a:pt x="11254" y="80655"/>
                    <a:pt x="11254" y="80655"/>
                  </a:cubicBezTo>
                  <a:cubicBezTo>
                    <a:pt x="11254" y="80655"/>
                    <a:pt x="11254" y="81593"/>
                    <a:pt x="11254" y="80655"/>
                  </a:cubicBezTo>
                  <a:cubicBezTo>
                    <a:pt x="11254" y="81593"/>
                    <a:pt x="11254" y="80655"/>
                    <a:pt x="11254" y="80655"/>
                  </a:cubicBezTo>
                  <a:close/>
                  <a:moveTo>
                    <a:pt x="15006" y="76903"/>
                  </a:moveTo>
                  <a:cubicBezTo>
                    <a:pt x="14068" y="76903"/>
                    <a:pt x="13130" y="75966"/>
                    <a:pt x="12192" y="75966"/>
                  </a:cubicBezTo>
                  <a:cubicBezTo>
                    <a:pt x="12192" y="74090"/>
                    <a:pt x="13130" y="71276"/>
                    <a:pt x="13130" y="69401"/>
                  </a:cubicBezTo>
                  <a:cubicBezTo>
                    <a:pt x="15006" y="70338"/>
                    <a:pt x="16881" y="72214"/>
                    <a:pt x="17819" y="74090"/>
                  </a:cubicBezTo>
                  <a:cubicBezTo>
                    <a:pt x="16881" y="75028"/>
                    <a:pt x="15943" y="75966"/>
                    <a:pt x="15006" y="76903"/>
                  </a:cubicBezTo>
                  <a:close/>
                  <a:moveTo>
                    <a:pt x="30949" y="63774"/>
                  </a:moveTo>
                  <a:lnTo>
                    <a:pt x="22508" y="45017"/>
                  </a:lnTo>
                  <a:cubicBezTo>
                    <a:pt x="22508" y="44079"/>
                    <a:pt x="23446" y="44079"/>
                    <a:pt x="23446" y="44079"/>
                  </a:cubicBezTo>
                  <a:cubicBezTo>
                    <a:pt x="26260" y="50644"/>
                    <a:pt x="29073" y="56271"/>
                    <a:pt x="32825" y="62836"/>
                  </a:cubicBezTo>
                  <a:cubicBezTo>
                    <a:pt x="31887" y="62836"/>
                    <a:pt x="30949" y="62836"/>
                    <a:pt x="30949" y="63774"/>
                  </a:cubicBezTo>
                  <a:close/>
                  <a:moveTo>
                    <a:pt x="36576" y="60022"/>
                  </a:moveTo>
                  <a:cubicBezTo>
                    <a:pt x="32825" y="53457"/>
                    <a:pt x="29073" y="45954"/>
                    <a:pt x="26260" y="39390"/>
                  </a:cubicBezTo>
                  <a:cubicBezTo>
                    <a:pt x="27198" y="37514"/>
                    <a:pt x="28135" y="36576"/>
                    <a:pt x="29073" y="34700"/>
                  </a:cubicBezTo>
                  <a:lnTo>
                    <a:pt x="39390" y="58146"/>
                  </a:lnTo>
                  <a:cubicBezTo>
                    <a:pt x="38452" y="59084"/>
                    <a:pt x="37514" y="60022"/>
                    <a:pt x="36576" y="60022"/>
                  </a:cubicBezTo>
                  <a:close/>
                  <a:moveTo>
                    <a:pt x="44079" y="56271"/>
                  </a:moveTo>
                  <a:lnTo>
                    <a:pt x="32825" y="30949"/>
                  </a:lnTo>
                  <a:cubicBezTo>
                    <a:pt x="33762" y="30011"/>
                    <a:pt x="35638" y="29073"/>
                    <a:pt x="36576" y="28135"/>
                  </a:cubicBezTo>
                  <a:cubicBezTo>
                    <a:pt x="40327" y="36576"/>
                    <a:pt x="43141" y="45954"/>
                    <a:pt x="47830" y="55333"/>
                  </a:cubicBezTo>
                  <a:cubicBezTo>
                    <a:pt x="45954" y="55333"/>
                    <a:pt x="45017" y="56271"/>
                    <a:pt x="44079" y="56271"/>
                  </a:cubicBezTo>
                  <a:close/>
                  <a:moveTo>
                    <a:pt x="51582" y="53457"/>
                  </a:moveTo>
                  <a:cubicBezTo>
                    <a:pt x="47830" y="44079"/>
                    <a:pt x="44079" y="34700"/>
                    <a:pt x="40327" y="24384"/>
                  </a:cubicBezTo>
                  <a:cubicBezTo>
                    <a:pt x="41265" y="23446"/>
                    <a:pt x="42203" y="23446"/>
                    <a:pt x="43141" y="22508"/>
                  </a:cubicBezTo>
                  <a:cubicBezTo>
                    <a:pt x="45017" y="33762"/>
                    <a:pt x="47830" y="44079"/>
                    <a:pt x="51582" y="53457"/>
                  </a:cubicBezTo>
                  <a:cubicBezTo>
                    <a:pt x="52519" y="53457"/>
                    <a:pt x="52519" y="53457"/>
                    <a:pt x="51582" y="53457"/>
                  </a:cubicBezTo>
                  <a:close/>
                  <a:moveTo>
                    <a:pt x="57209" y="51582"/>
                  </a:moveTo>
                  <a:cubicBezTo>
                    <a:pt x="52519" y="42203"/>
                    <a:pt x="49706" y="30949"/>
                    <a:pt x="47830" y="20633"/>
                  </a:cubicBezTo>
                  <a:cubicBezTo>
                    <a:pt x="48768" y="19695"/>
                    <a:pt x="50644" y="19695"/>
                    <a:pt x="52519" y="18757"/>
                  </a:cubicBezTo>
                  <a:lnTo>
                    <a:pt x="60022" y="51582"/>
                  </a:lnTo>
                  <a:cubicBezTo>
                    <a:pt x="59084" y="51582"/>
                    <a:pt x="58146" y="51582"/>
                    <a:pt x="57209" y="51582"/>
                  </a:cubicBezTo>
                  <a:close/>
                  <a:moveTo>
                    <a:pt x="63774" y="49706"/>
                  </a:moveTo>
                  <a:lnTo>
                    <a:pt x="56271" y="16881"/>
                  </a:lnTo>
                  <a:cubicBezTo>
                    <a:pt x="58146" y="15943"/>
                    <a:pt x="59084" y="15943"/>
                    <a:pt x="60960" y="15006"/>
                  </a:cubicBezTo>
                  <a:cubicBezTo>
                    <a:pt x="60960" y="26260"/>
                    <a:pt x="62836" y="37514"/>
                    <a:pt x="65649" y="48768"/>
                  </a:cubicBezTo>
                  <a:cubicBezTo>
                    <a:pt x="65649" y="48768"/>
                    <a:pt x="65649" y="48768"/>
                    <a:pt x="64711" y="48768"/>
                  </a:cubicBezTo>
                  <a:cubicBezTo>
                    <a:pt x="64711" y="48768"/>
                    <a:pt x="64711" y="49706"/>
                    <a:pt x="63774" y="49706"/>
                  </a:cubicBezTo>
                  <a:close/>
                  <a:moveTo>
                    <a:pt x="70338" y="47830"/>
                  </a:moveTo>
                  <a:cubicBezTo>
                    <a:pt x="66587" y="36576"/>
                    <a:pt x="65649" y="25322"/>
                    <a:pt x="65649" y="14068"/>
                  </a:cubicBezTo>
                  <a:cubicBezTo>
                    <a:pt x="66587" y="14068"/>
                    <a:pt x="67525" y="13130"/>
                    <a:pt x="68463" y="13130"/>
                  </a:cubicBezTo>
                  <a:lnTo>
                    <a:pt x="74090" y="46892"/>
                  </a:lnTo>
                  <a:cubicBezTo>
                    <a:pt x="73152" y="46892"/>
                    <a:pt x="72214" y="47830"/>
                    <a:pt x="70338" y="47830"/>
                  </a:cubicBezTo>
                  <a:close/>
                  <a:moveTo>
                    <a:pt x="79717" y="45954"/>
                  </a:moveTo>
                  <a:lnTo>
                    <a:pt x="74090" y="12192"/>
                  </a:lnTo>
                  <a:cubicBezTo>
                    <a:pt x="75966" y="12192"/>
                    <a:pt x="77841" y="11254"/>
                    <a:pt x="80655" y="11254"/>
                  </a:cubicBezTo>
                  <a:lnTo>
                    <a:pt x="79717" y="45954"/>
                  </a:lnTo>
                  <a:cubicBezTo>
                    <a:pt x="79717" y="45954"/>
                    <a:pt x="79717" y="45954"/>
                    <a:pt x="79717" y="45954"/>
                  </a:cubicBezTo>
                  <a:close/>
                  <a:moveTo>
                    <a:pt x="84406" y="11254"/>
                  </a:moveTo>
                  <a:cubicBezTo>
                    <a:pt x="86282" y="11254"/>
                    <a:pt x="88158" y="11254"/>
                    <a:pt x="90033" y="10316"/>
                  </a:cubicBezTo>
                  <a:lnTo>
                    <a:pt x="89095" y="44079"/>
                  </a:lnTo>
                  <a:cubicBezTo>
                    <a:pt x="87220" y="44079"/>
                    <a:pt x="86282" y="45017"/>
                    <a:pt x="84406" y="45017"/>
                  </a:cubicBezTo>
                  <a:lnTo>
                    <a:pt x="84406" y="11254"/>
                  </a:lnTo>
                  <a:close/>
                  <a:moveTo>
                    <a:pt x="94722" y="10316"/>
                  </a:moveTo>
                  <a:cubicBezTo>
                    <a:pt x="96598" y="10316"/>
                    <a:pt x="98474" y="10316"/>
                    <a:pt x="100350" y="10316"/>
                  </a:cubicBezTo>
                  <a:lnTo>
                    <a:pt x="99412" y="43141"/>
                  </a:lnTo>
                  <a:cubicBezTo>
                    <a:pt x="97536" y="43141"/>
                    <a:pt x="95660" y="43141"/>
                    <a:pt x="93785" y="44079"/>
                  </a:cubicBezTo>
                  <a:lnTo>
                    <a:pt x="94722" y="10316"/>
                  </a:lnTo>
                  <a:close/>
                  <a:moveTo>
                    <a:pt x="105039" y="9378"/>
                  </a:moveTo>
                  <a:cubicBezTo>
                    <a:pt x="105977" y="9378"/>
                    <a:pt x="107852" y="9378"/>
                    <a:pt x="108790" y="9378"/>
                  </a:cubicBezTo>
                  <a:cubicBezTo>
                    <a:pt x="108790" y="19695"/>
                    <a:pt x="108790" y="30949"/>
                    <a:pt x="109728" y="41265"/>
                  </a:cubicBezTo>
                  <a:cubicBezTo>
                    <a:pt x="107852" y="41265"/>
                    <a:pt x="105977" y="41265"/>
                    <a:pt x="104101" y="42203"/>
                  </a:cubicBezTo>
                  <a:lnTo>
                    <a:pt x="105039" y="9378"/>
                  </a:lnTo>
                  <a:close/>
                  <a:moveTo>
                    <a:pt x="422031" y="457669"/>
                  </a:moveTo>
                  <a:cubicBezTo>
                    <a:pt x="391082" y="456731"/>
                    <a:pt x="358257" y="451104"/>
                    <a:pt x="327308" y="459545"/>
                  </a:cubicBezTo>
                  <a:cubicBezTo>
                    <a:pt x="326370" y="459545"/>
                    <a:pt x="324495" y="460482"/>
                    <a:pt x="324495" y="462358"/>
                  </a:cubicBezTo>
                  <a:cubicBezTo>
                    <a:pt x="313241" y="485804"/>
                    <a:pt x="302924" y="509250"/>
                    <a:pt x="291670" y="531759"/>
                  </a:cubicBezTo>
                  <a:cubicBezTo>
                    <a:pt x="282292" y="551454"/>
                    <a:pt x="272913" y="572086"/>
                    <a:pt x="263535" y="591781"/>
                  </a:cubicBezTo>
                  <a:cubicBezTo>
                    <a:pt x="243840" y="547702"/>
                    <a:pt x="218518" y="504561"/>
                    <a:pt x="195072" y="466110"/>
                  </a:cubicBezTo>
                  <a:cubicBezTo>
                    <a:pt x="194134" y="464234"/>
                    <a:pt x="192258" y="464234"/>
                    <a:pt x="191321" y="464234"/>
                  </a:cubicBezTo>
                  <a:cubicBezTo>
                    <a:pt x="191321" y="464234"/>
                    <a:pt x="191321" y="464234"/>
                    <a:pt x="191321" y="464234"/>
                  </a:cubicBezTo>
                  <a:cubicBezTo>
                    <a:pt x="152869" y="465172"/>
                    <a:pt x="112542" y="466110"/>
                    <a:pt x="74090" y="456731"/>
                  </a:cubicBezTo>
                  <a:cubicBezTo>
                    <a:pt x="8441" y="440788"/>
                    <a:pt x="13130" y="411714"/>
                    <a:pt x="14068" y="393895"/>
                  </a:cubicBezTo>
                  <a:cubicBezTo>
                    <a:pt x="15006" y="380766"/>
                    <a:pt x="15006" y="406087"/>
                    <a:pt x="8441" y="134112"/>
                  </a:cubicBezTo>
                  <a:cubicBezTo>
                    <a:pt x="8441" y="120982"/>
                    <a:pt x="7503" y="105977"/>
                    <a:pt x="13130" y="93785"/>
                  </a:cubicBezTo>
                  <a:cubicBezTo>
                    <a:pt x="20633" y="76903"/>
                    <a:pt x="38452" y="64711"/>
                    <a:pt x="66587" y="58146"/>
                  </a:cubicBezTo>
                  <a:cubicBezTo>
                    <a:pt x="103163" y="48768"/>
                    <a:pt x="142553" y="48768"/>
                    <a:pt x="180066" y="47830"/>
                  </a:cubicBezTo>
                  <a:lnTo>
                    <a:pt x="392958" y="47830"/>
                  </a:lnTo>
                  <a:cubicBezTo>
                    <a:pt x="427658" y="47830"/>
                    <a:pt x="458607" y="48768"/>
                    <a:pt x="482053" y="65649"/>
                  </a:cubicBezTo>
                  <a:cubicBezTo>
                    <a:pt x="498934" y="77841"/>
                    <a:pt x="511126" y="98474"/>
                    <a:pt x="516753" y="122858"/>
                  </a:cubicBezTo>
                  <a:cubicBezTo>
                    <a:pt x="523318" y="151931"/>
                    <a:pt x="521442" y="164123"/>
                    <a:pt x="519567" y="360133"/>
                  </a:cubicBezTo>
                  <a:cubicBezTo>
                    <a:pt x="518629" y="401398"/>
                    <a:pt x="517691" y="460482"/>
                    <a:pt x="422031" y="457669"/>
                  </a:cubicBezTo>
                  <a:close/>
                </a:path>
              </a:pathLst>
            </a:custGeom>
            <a:grpFill/>
            <a:ln w="9378" cap="flat">
              <a:noFill/>
              <a:prstDash val="solid"/>
              <a:miter/>
            </a:ln>
          </p:spPr>
          <p:txBody>
            <a:bodyPr rtlCol="0" anchor="ctr"/>
            <a:lstStyle/>
            <a:p>
              <a:endParaRPr lang="fr-FR"/>
            </a:p>
          </p:txBody>
        </p:sp>
        <p:sp>
          <p:nvSpPr>
            <p:cNvPr id="16" name="Forme libre 265">
              <a:extLst>
                <a:ext uri="{FF2B5EF4-FFF2-40B4-BE49-F238E27FC236}">
                  <a16:creationId xmlns:a16="http://schemas.microsoft.com/office/drawing/2014/main" id="{1CD9D1EE-C429-6EB4-FC20-72F4BF569279}"/>
                </a:ext>
              </a:extLst>
            </p:cNvPr>
            <p:cNvSpPr/>
            <p:nvPr/>
          </p:nvSpPr>
          <p:spPr>
            <a:xfrm>
              <a:off x="3321199" y="5135361"/>
              <a:ext cx="92828" cy="90015"/>
            </a:xfrm>
            <a:custGeom>
              <a:avLst/>
              <a:gdLst>
                <a:gd name="connsiteX0" fmla="*/ 28079 w 92828"/>
                <a:gd name="connsiteY0" fmla="*/ 85326 h 90015"/>
                <a:gd name="connsiteX1" fmla="*/ 30892 w 92828"/>
                <a:gd name="connsiteY1" fmla="*/ 86264 h 90015"/>
                <a:gd name="connsiteX2" fmla="*/ 34644 w 92828"/>
                <a:gd name="connsiteY2" fmla="*/ 88140 h 90015"/>
                <a:gd name="connsiteX3" fmla="*/ 37457 w 92828"/>
                <a:gd name="connsiteY3" fmla="*/ 88140 h 90015"/>
                <a:gd name="connsiteX4" fmla="*/ 50587 w 92828"/>
                <a:gd name="connsiteY4" fmla="*/ 90015 h 90015"/>
                <a:gd name="connsiteX5" fmla="*/ 72158 w 92828"/>
                <a:gd name="connsiteY5" fmla="*/ 85326 h 90015"/>
                <a:gd name="connsiteX6" fmla="*/ 89977 w 92828"/>
                <a:gd name="connsiteY6" fmla="*/ 67507 h 90015"/>
                <a:gd name="connsiteX7" fmla="*/ 91852 w 92828"/>
                <a:gd name="connsiteY7" fmla="*/ 42185 h 90015"/>
                <a:gd name="connsiteX8" fmla="*/ 56214 w 92828"/>
                <a:gd name="connsiteY8" fmla="*/ 1858 h 90015"/>
                <a:gd name="connsiteX9" fmla="*/ 5571 w 92828"/>
                <a:gd name="connsiteY9" fmla="*/ 19677 h 90015"/>
                <a:gd name="connsiteX10" fmla="*/ 3695 w 92828"/>
                <a:gd name="connsiteY10" fmla="*/ 59066 h 90015"/>
                <a:gd name="connsiteX11" fmla="*/ 28079 w 92828"/>
                <a:gd name="connsiteY11" fmla="*/ 85326 h 90015"/>
                <a:gd name="connsiteX12" fmla="*/ 83412 w 92828"/>
                <a:gd name="connsiteY12" fmla="*/ 44999 h 90015"/>
                <a:gd name="connsiteX13" fmla="*/ 82474 w 92828"/>
                <a:gd name="connsiteY13" fmla="*/ 64693 h 90015"/>
                <a:gd name="connsiteX14" fmla="*/ 68406 w 92828"/>
                <a:gd name="connsiteY14" fmla="*/ 77823 h 90015"/>
                <a:gd name="connsiteX15" fmla="*/ 34644 w 92828"/>
                <a:gd name="connsiteY15" fmla="*/ 78761 h 90015"/>
                <a:gd name="connsiteX16" fmla="*/ 18700 w 92828"/>
                <a:gd name="connsiteY16" fmla="*/ 64693 h 90015"/>
                <a:gd name="connsiteX17" fmla="*/ 22452 w 92828"/>
                <a:gd name="connsiteY17" fmla="*/ 68445 h 90015"/>
                <a:gd name="connsiteX18" fmla="*/ 24327 w 92828"/>
                <a:gd name="connsiteY18" fmla="*/ 69383 h 90015"/>
                <a:gd name="connsiteX19" fmla="*/ 26203 w 92828"/>
                <a:gd name="connsiteY19" fmla="*/ 68445 h 90015"/>
                <a:gd name="connsiteX20" fmla="*/ 26203 w 92828"/>
                <a:gd name="connsiteY20" fmla="*/ 64693 h 90015"/>
                <a:gd name="connsiteX21" fmla="*/ 13073 w 92828"/>
                <a:gd name="connsiteY21" fmla="*/ 51564 h 90015"/>
                <a:gd name="connsiteX22" fmla="*/ 12135 w 92828"/>
                <a:gd name="connsiteY22" fmla="*/ 51564 h 90015"/>
                <a:gd name="connsiteX23" fmla="*/ 11198 w 92828"/>
                <a:gd name="connsiteY23" fmla="*/ 47812 h 90015"/>
                <a:gd name="connsiteX24" fmla="*/ 10260 w 92828"/>
                <a:gd name="connsiteY24" fmla="*/ 45936 h 90015"/>
                <a:gd name="connsiteX25" fmla="*/ 10260 w 92828"/>
                <a:gd name="connsiteY25" fmla="*/ 39372 h 90015"/>
                <a:gd name="connsiteX26" fmla="*/ 19638 w 92828"/>
                <a:gd name="connsiteY26" fmla="*/ 49688 h 90015"/>
                <a:gd name="connsiteX27" fmla="*/ 21514 w 92828"/>
                <a:gd name="connsiteY27" fmla="*/ 50626 h 90015"/>
                <a:gd name="connsiteX28" fmla="*/ 23390 w 92828"/>
                <a:gd name="connsiteY28" fmla="*/ 49688 h 90015"/>
                <a:gd name="connsiteX29" fmla="*/ 23390 w 92828"/>
                <a:gd name="connsiteY29" fmla="*/ 45936 h 90015"/>
                <a:gd name="connsiteX30" fmla="*/ 12135 w 92828"/>
                <a:gd name="connsiteY30" fmla="*/ 32807 h 90015"/>
                <a:gd name="connsiteX31" fmla="*/ 14949 w 92828"/>
                <a:gd name="connsiteY31" fmla="*/ 25304 h 90015"/>
                <a:gd name="connsiteX32" fmla="*/ 14949 w 92828"/>
                <a:gd name="connsiteY32" fmla="*/ 25304 h 90015"/>
                <a:gd name="connsiteX33" fmla="*/ 22452 w 92828"/>
                <a:gd name="connsiteY33" fmla="*/ 33744 h 90015"/>
                <a:gd name="connsiteX34" fmla="*/ 23390 w 92828"/>
                <a:gd name="connsiteY34" fmla="*/ 33744 h 90015"/>
                <a:gd name="connsiteX35" fmla="*/ 26203 w 92828"/>
                <a:gd name="connsiteY35" fmla="*/ 36558 h 90015"/>
                <a:gd name="connsiteX36" fmla="*/ 28079 w 92828"/>
                <a:gd name="connsiteY36" fmla="*/ 38434 h 90015"/>
                <a:gd name="connsiteX37" fmla="*/ 29017 w 92828"/>
                <a:gd name="connsiteY37" fmla="*/ 38434 h 90015"/>
                <a:gd name="connsiteX38" fmla="*/ 30892 w 92828"/>
                <a:gd name="connsiteY38" fmla="*/ 35620 h 90015"/>
                <a:gd name="connsiteX39" fmla="*/ 27141 w 92828"/>
                <a:gd name="connsiteY39" fmla="*/ 30931 h 90015"/>
                <a:gd name="connsiteX40" fmla="*/ 27141 w 92828"/>
                <a:gd name="connsiteY40" fmla="*/ 30931 h 90015"/>
                <a:gd name="connsiteX41" fmla="*/ 19638 w 92828"/>
                <a:gd name="connsiteY41" fmla="*/ 21552 h 90015"/>
                <a:gd name="connsiteX42" fmla="*/ 22452 w 92828"/>
                <a:gd name="connsiteY42" fmla="*/ 18739 h 90015"/>
                <a:gd name="connsiteX43" fmla="*/ 34644 w 92828"/>
                <a:gd name="connsiteY43" fmla="*/ 30931 h 90015"/>
                <a:gd name="connsiteX44" fmla="*/ 36519 w 92828"/>
                <a:gd name="connsiteY44" fmla="*/ 31869 h 90015"/>
                <a:gd name="connsiteX45" fmla="*/ 38395 w 92828"/>
                <a:gd name="connsiteY45" fmla="*/ 30931 h 90015"/>
                <a:gd name="connsiteX46" fmla="*/ 38395 w 92828"/>
                <a:gd name="connsiteY46" fmla="*/ 27180 h 90015"/>
                <a:gd name="connsiteX47" fmla="*/ 26203 w 92828"/>
                <a:gd name="connsiteY47" fmla="*/ 14988 h 90015"/>
                <a:gd name="connsiteX48" fmla="*/ 32768 w 92828"/>
                <a:gd name="connsiteY48" fmla="*/ 11236 h 90015"/>
                <a:gd name="connsiteX49" fmla="*/ 32768 w 92828"/>
                <a:gd name="connsiteY49" fmla="*/ 11236 h 90015"/>
                <a:gd name="connsiteX50" fmla="*/ 43084 w 92828"/>
                <a:gd name="connsiteY50" fmla="*/ 21552 h 90015"/>
                <a:gd name="connsiteX51" fmla="*/ 44960 w 92828"/>
                <a:gd name="connsiteY51" fmla="*/ 22490 h 90015"/>
                <a:gd name="connsiteX52" fmla="*/ 46836 w 92828"/>
                <a:gd name="connsiteY52" fmla="*/ 21552 h 90015"/>
                <a:gd name="connsiteX53" fmla="*/ 46836 w 92828"/>
                <a:gd name="connsiteY53" fmla="*/ 17801 h 90015"/>
                <a:gd name="connsiteX54" fmla="*/ 38395 w 92828"/>
                <a:gd name="connsiteY54" fmla="*/ 9360 h 90015"/>
                <a:gd name="connsiteX55" fmla="*/ 44960 w 92828"/>
                <a:gd name="connsiteY55" fmla="*/ 8423 h 90015"/>
                <a:gd name="connsiteX56" fmla="*/ 48711 w 92828"/>
                <a:gd name="connsiteY56" fmla="*/ 11236 h 90015"/>
                <a:gd name="connsiteX57" fmla="*/ 53401 w 92828"/>
                <a:gd name="connsiteY57" fmla="*/ 14050 h 90015"/>
                <a:gd name="connsiteX58" fmla="*/ 54339 w 92828"/>
                <a:gd name="connsiteY58" fmla="*/ 14050 h 90015"/>
                <a:gd name="connsiteX59" fmla="*/ 56214 w 92828"/>
                <a:gd name="connsiteY59" fmla="*/ 13112 h 90015"/>
                <a:gd name="connsiteX60" fmla="*/ 55276 w 92828"/>
                <a:gd name="connsiteY60" fmla="*/ 10298 h 90015"/>
                <a:gd name="connsiteX61" fmla="*/ 54339 w 92828"/>
                <a:gd name="connsiteY61" fmla="*/ 10298 h 90015"/>
                <a:gd name="connsiteX62" fmla="*/ 54339 w 92828"/>
                <a:gd name="connsiteY62" fmla="*/ 10298 h 90015"/>
                <a:gd name="connsiteX63" fmla="*/ 83412 w 92828"/>
                <a:gd name="connsiteY63" fmla="*/ 44999 h 90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92828" h="90015">
                  <a:moveTo>
                    <a:pt x="28079" y="85326"/>
                  </a:moveTo>
                  <a:cubicBezTo>
                    <a:pt x="29017" y="85326"/>
                    <a:pt x="29955" y="86264"/>
                    <a:pt x="30892" y="86264"/>
                  </a:cubicBezTo>
                  <a:cubicBezTo>
                    <a:pt x="31830" y="87202"/>
                    <a:pt x="33706" y="88140"/>
                    <a:pt x="34644" y="88140"/>
                  </a:cubicBezTo>
                  <a:cubicBezTo>
                    <a:pt x="35582" y="88140"/>
                    <a:pt x="36519" y="89077"/>
                    <a:pt x="37457" y="88140"/>
                  </a:cubicBezTo>
                  <a:cubicBezTo>
                    <a:pt x="42147" y="89077"/>
                    <a:pt x="46836" y="90015"/>
                    <a:pt x="50587" y="90015"/>
                  </a:cubicBezTo>
                  <a:cubicBezTo>
                    <a:pt x="58090" y="90015"/>
                    <a:pt x="65593" y="88140"/>
                    <a:pt x="72158" y="85326"/>
                  </a:cubicBezTo>
                  <a:cubicBezTo>
                    <a:pt x="80598" y="81575"/>
                    <a:pt x="87163" y="75010"/>
                    <a:pt x="89977" y="67507"/>
                  </a:cubicBezTo>
                  <a:cubicBezTo>
                    <a:pt x="92790" y="60004"/>
                    <a:pt x="93728" y="51564"/>
                    <a:pt x="91852" y="42185"/>
                  </a:cubicBezTo>
                  <a:cubicBezTo>
                    <a:pt x="88101" y="23428"/>
                    <a:pt x="74033" y="7485"/>
                    <a:pt x="56214" y="1858"/>
                  </a:cubicBezTo>
                  <a:cubicBezTo>
                    <a:pt x="37457" y="-3769"/>
                    <a:pt x="15887" y="3733"/>
                    <a:pt x="5571" y="19677"/>
                  </a:cubicBezTo>
                  <a:cubicBezTo>
                    <a:pt x="-994" y="30931"/>
                    <a:pt x="-1932" y="45936"/>
                    <a:pt x="3695" y="59066"/>
                  </a:cubicBezTo>
                  <a:cubicBezTo>
                    <a:pt x="9322" y="71258"/>
                    <a:pt x="17763" y="80637"/>
                    <a:pt x="28079" y="85326"/>
                  </a:cubicBezTo>
                  <a:close/>
                  <a:moveTo>
                    <a:pt x="83412" y="44999"/>
                  </a:moveTo>
                  <a:cubicBezTo>
                    <a:pt x="84350" y="50626"/>
                    <a:pt x="85287" y="58128"/>
                    <a:pt x="82474" y="64693"/>
                  </a:cubicBezTo>
                  <a:cubicBezTo>
                    <a:pt x="79660" y="70320"/>
                    <a:pt x="74971" y="75010"/>
                    <a:pt x="68406" y="77823"/>
                  </a:cubicBezTo>
                  <a:cubicBezTo>
                    <a:pt x="58090" y="83450"/>
                    <a:pt x="44960" y="83450"/>
                    <a:pt x="34644" y="78761"/>
                  </a:cubicBezTo>
                  <a:cubicBezTo>
                    <a:pt x="28079" y="75010"/>
                    <a:pt x="22452" y="70320"/>
                    <a:pt x="18700" y="64693"/>
                  </a:cubicBezTo>
                  <a:cubicBezTo>
                    <a:pt x="19638" y="65631"/>
                    <a:pt x="21514" y="67507"/>
                    <a:pt x="22452" y="68445"/>
                  </a:cubicBezTo>
                  <a:cubicBezTo>
                    <a:pt x="22452" y="68445"/>
                    <a:pt x="23390" y="69383"/>
                    <a:pt x="24327" y="69383"/>
                  </a:cubicBezTo>
                  <a:cubicBezTo>
                    <a:pt x="25265" y="69383"/>
                    <a:pt x="25265" y="69383"/>
                    <a:pt x="26203" y="68445"/>
                  </a:cubicBezTo>
                  <a:cubicBezTo>
                    <a:pt x="27141" y="67507"/>
                    <a:pt x="27141" y="65631"/>
                    <a:pt x="26203" y="64693"/>
                  </a:cubicBezTo>
                  <a:cubicBezTo>
                    <a:pt x="21514" y="60942"/>
                    <a:pt x="17763" y="56253"/>
                    <a:pt x="13073" y="51564"/>
                  </a:cubicBezTo>
                  <a:cubicBezTo>
                    <a:pt x="13073" y="51564"/>
                    <a:pt x="13073" y="51564"/>
                    <a:pt x="12135" y="51564"/>
                  </a:cubicBezTo>
                  <a:cubicBezTo>
                    <a:pt x="12135" y="50626"/>
                    <a:pt x="11198" y="49688"/>
                    <a:pt x="11198" y="47812"/>
                  </a:cubicBezTo>
                  <a:cubicBezTo>
                    <a:pt x="11198" y="46874"/>
                    <a:pt x="11198" y="46874"/>
                    <a:pt x="10260" y="45936"/>
                  </a:cubicBezTo>
                  <a:cubicBezTo>
                    <a:pt x="10260" y="44061"/>
                    <a:pt x="10260" y="41247"/>
                    <a:pt x="10260" y="39372"/>
                  </a:cubicBezTo>
                  <a:cubicBezTo>
                    <a:pt x="13073" y="43123"/>
                    <a:pt x="15887" y="46874"/>
                    <a:pt x="19638" y="49688"/>
                  </a:cubicBezTo>
                  <a:cubicBezTo>
                    <a:pt x="19638" y="50626"/>
                    <a:pt x="20576" y="50626"/>
                    <a:pt x="21514" y="50626"/>
                  </a:cubicBezTo>
                  <a:cubicBezTo>
                    <a:pt x="22452" y="50626"/>
                    <a:pt x="22452" y="50626"/>
                    <a:pt x="23390" y="49688"/>
                  </a:cubicBezTo>
                  <a:cubicBezTo>
                    <a:pt x="24327" y="48750"/>
                    <a:pt x="24327" y="46874"/>
                    <a:pt x="23390" y="45936"/>
                  </a:cubicBezTo>
                  <a:cubicBezTo>
                    <a:pt x="19638" y="41247"/>
                    <a:pt x="15887" y="36558"/>
                    <a:pt x="12135" y="32807"/>
                  </a:cubicBezTo>
                  <a:cubicBezTo>
                    <a:pt x="13073" y="29993"/>
                    <a:pt x="14011" y="27180"/>
                    <a:pt x="14949" y="25304"/>
                  </a:cubicBezTo>
                  <a:cubicBezTo>
                    <a:pt x="14949" y="25304"/>
                    <a:pt x="14949" y="25304"/>
                    <a:pt x="14949" y="25304"/>
                  </a:cubicBezTo>
                  <a:cubicBezTo>
                    <a:pt x="16825" y="29055"/>
                    <a:pt x="19638" y="31869"/>
                    <a:pt x="22452" y="33744"/>
                  </a:cubicBezTo>
                  <a:lnTo>
                    <a:pt x="23390" y="33744"/>
                  </a:lnTo>
                  <a:cubicBezTo>
                    <a:pt x="24327" y="34682"/>
                    <a:pt x="25265" y="35620"/>
                    <a:pt x="26203" y="36558"/>
                  </a:cubicBezTo>
                  <a:cubicBezTo>
                    <a:pt x="26203" y="37496"/>
                    <a:pt x="27141" y="38434"/>
                    <a:pt x="28079" y="38434"/>
                  </a:cubicBezTo>
                  <a:cubicBezTo>
                    <a:pt x="28079" y="38434"/>
                    <a:pt x="28079" y="38434"/>
                    <a:pt x="29017" y="38434"/>
                  </a:cubicBezTo>
                  <a:cubicBezTo>
                    <a:pt x="29955" y="38434"/>
                    <a:pt x="30892" y="36558"/>
                    <a:pt x="30892" y="35620"/>
                  </a:cubicBezTo>
                  <a:cubicBezTo>
                    <a:pt x="29955" y="32807"/>
                    <a:pt x="28079" y="31869"/>
                    <a:pt x="27141" y="30931"/>
                  </a:cubicBezTo>
                  <a:lnTo>
                    <a:pt x="27141" y="30931"/>
                  </a:lnTo>
                  <a:cubicBezTo>
                    <a:pt x="24327" y="28117"/>
                    <a:pt x="21514" y="25304"/>
                    <a:pt x="19638" y="21552"/>
                  </a:cubicBezTo>
                  <a:cubicBezTo>
                    <a:pt x="20576" y="20615"/>
                    <a:pt x="21514" y="19677"/>
                    <a:pt x="22452" y="18739"/>
                  </a:cubicBezTo>
                  <a:lnTo>
                    <a:pt x="34644" y="30931"/>
                  </a:lnTo>
                  <a:cubicBezTo>
                    <a:pt x="34644" y="30931"/>
                    <a:pt x="35582" y="31869"/>
                    <a:pt x="36519" y="31869"/>
                  </a:cubicBezTo>
                  <a:cubicBezTo>
                    <a:pt x="37457" y="31869"/>
                    <a:pt x="37457" y="31869"/>
                    <a:pt x="38395" y="30931"/>
                  </a:cubicBezTo>
                  <a:cubicBezTo>
                    <a:pt x="39333" y="29993"/>
                    <a:pt x="39333" y="28117"/>
                    <a:pt x="38395" y="27180"/>
                  </a:cubicBezTo>
                  <a:lnTo>
                    <a:pt x="26203" y="14988"/>
                  </a:lnTo>
                  <a:cubicBezTo>
                    <a:pt x="28079" y="14050"/>
                    <a:pt x="30892" y="12174"/>
                    <a:pt x="32768" y="11236"/>
                  </a:cubicBezTo>
                  <a:cubicBezTo>
                    <a:pt x="32768" y="11236"/>
                    <a:pt x="32768" y="11236"/>
                    <a:pt x="32768" y="11236"/>
                  </a:cubicBezTo>
                  <a:lnTo>
                    <a:pt x="43084" y="21552"/>
                  </a:lnTo>
                  <a:cubicBezTo>
                    <a:pt x="43084" y="21552"/>
                    <a:pt x="44022" y="22490"/>
                    <a:pt x="44960" y="22490"/>
                  </a:cubicBezTo>
                  <a:cubicBezTo>
                    <a:pt x="45898" y="22490"/>
                    <a:pt x="45898" y="22490"/>
                    <a:pt x="46836" y="21552"/>
                  </a:cubicBezTo>
                  <a:cubicBezTo>
                    <a:pt x="47774" y="20615"/>
                    <a:pt x="47774" y="18739"/>
                    <a:pt x="46836" y="17801"/>
                  </a:cubicBezTo>
                  <a:lnTo>
                    <a:pt x="38395" y="9360"/>
                  </a:lnTo>
                  <a:cubicBezTo>
                    <a:pt x="40271" y="9360"/>
                    <a:pt x="43084" y="8423"/>
                    <a:pt x="44960" y="8423"/>
                  </a:cubicBezTo>
                  <a:cubicBezTo>
                    <a:pt x="45898" y="9360"/>
                    <a:pt x="47774" y="10298"/>
                    <a:pt x="48711" y="11236"/>
                  </a:cubicBezTo>
                  <a:lnTo>
                    <a:pt x="53401" y="14050"/>
                  </a:lnTo>
                  <a:cubicBezTo>
                    <a:pt x="53401" y="14050"/>
                    <a:pt x="54339" y="14050"/>
                    <a:pt x="54339" y="14050"/>
                  </a:cubicBezTo>
                  <a:cubicBezTo>
                    <a:pt x="55276" y="14050"/>
                    <a:pt x="56214" y="14050"/>
                    <a:pt x="56214" y="13112"/>
                  </a:cubicBezTo>
                  <a:cubicBezTo>
                    <a:pt x="57152" y="12174"/>
                    <a:pt x="56214" y="10298"/>
                    <a:pt x="55276" y="10298"/>
                  </a:cubicBezTo>
                  <a:lnTo>
                    <a:pt x="54339" y="10298"/>
                  </a:lnTo>
                  <a:cubicBezTo>
                    <a:pt x="54339" y="10298"/>
                    <a:pt x="54339" y="10298"/>
                    <a:pt x="54339" y="10298"/>
                  </a:cubicBezTo>
                  <a:cubicBezTo>
                    <a:pt x="68406" y="15925"/>
                    <a:pt x="79660" y="29055"/>
                    <a:pt x="83412" y="44999"/>
                  </a:cubicBezTo>
                  <a:close/>
                </a:path>
              </a:pathLst>
            </a:custGeom>
            <a:grpFill/>
            <a:ln w="9378" cap="flat">
              <a:noFill/>
              <a:prstDash val="solid"/>
              <a:miter/>
            </a:ln>
          </p:spPr>
          <p:txBody>
            <a:bodyPr rtlCol="0" anchor="ctr"/>
            <a:lstStyle/>
            <a:p>
              <a:endParaRPr lang="fr-FR"/>
            </a:p>
          </p:txBody>
        </p:sp>
        <p:sp>
          <p:nvSpPr>
            <p:cNvPr id="17" name="Forme libre 266">
              <a:extLst>
                <a:ext uri="{FF2B5EF4-FFF2-40B4-BE49-F238E27FC236}">
                  <a16:creationId xmlns:a16="http://schemas.microsoft.com/office/drawing/2014/main" id="{E8428819-D2EE-B226-6FC2-872A9527A961}"/>
                </a:ext>
              </a:extLst>
            </p:cNvPr>
            <p:cNvSpPr/>
            <p:nvPr/>
          </p:nvSpPr>
          <p:spPr>
            <a:xfrm>
              <a:off x="3280325" y="5254450"/>
              <a:ext cx="140932" cy="187569"/>
            </a:xfrm>
            <a:custGeom>
              <a:avLst/>
              <a:gdLst>
                <a:gd name="connsiteX0" fmla="*/ 124286 w 140932"/>
                <a:gd name="connsiteY0" fmla="*/ 100350 h 187569"/>
                <a:gd name="connsiteX1" fmla="*/ 117721 w 140932"/>
                <a:gd name="connsiteY1" fmla="*/ 102225 h 187569"/>
                <a:gd name="connsiteX2" fmla="*/ 101777 w 140932"/>
                <a:gd name="connsiteY2" fmla="*/ 126609 h 187569"/>
                <a:gd name="connsiteX3" fmla="*/ 93337 w 140932"/>
                <a:gd name="connsiteY3" fmla="*/ 133174 h 187569"/>
                <a:gd name="connsiteX4" fmla="*/ 88648 w 140932"/>
                <a:gd name="connsiteY4" fmla="*/ 127547 h 187569"/>
                <a:gd name="connsiteX5" fmla="*/ 90523 w 140932"/>
                <a:gd name="connsiteY5" fmla="*/ 116293 h 187569"/>
                <a:gd name="connsiteX6" fmla="*/ 108342 w 140932"/>
                <a:gd name="connsiteY6" fmla="*/ 60960 h 187569"/>
                <a:gd name="connsiteX7" fmla="*/ 126161 w 140932"/>
                <a:gd name="connsiteY7" fmla="*/ 6565 h 187569"/>
                <a:gd name="connsiteX8" fmla="*/ 125224 w 140932"/>
                <a:gd name="connsiteY8" fmla="*/ 1876 h 187569"/>
                <a:gd name="connsiteX9" fmla="*/ 121472 w 140932"/>
                <a:gd name="connsiteY9" fmla="*/ 0 h 187569"/>
                <a:gd name="connsiteX10" fmla="*/ 14558 w 140932"/>
                <a:gd name="connsiteY10" fmla="*/ 13130 h 187569"/>
                <a:gd name="connsiteX11" fmla="*/ 10806 w 140932"/>
                <a:gd name="connsiteY11" fmla="*/ 17819 h 187569"/>
                <a:gd name="connsiteX12" fmla="*/ 14558 w 140932"/>
                <a:gd name="connsiteY12" fmla="*/ 22508 h 187569"/>
                <a:gd name="connsiteX13" fmla="*/ 30501 w 140932"/>
                <a:gd name="connsiteY13" fmla="*/ 42203 h 187569"/>
                <a:gd name="connsiteX14" fmla="*/ 26750 w 140932"/>
                <a:gd name="connsiteY14" fmla="*/ 60022 h 187569"/>
                <a:gd name="connsiteX15" fmla="*/ 19247 w 140932"/>
                <a:gd name="connsiteY15" fmla="*/ 80655 h 187569"/>
                <a:gd name="connsiteX16" fmla="*/ 490 w 140932"/>
                <a:gd name="connsiteY16" fmla="*/ 146304 h 187569"/>
                <a:gd name="connsiteX17" fmla="*/ 4241 w 140932"/>
                <a:gd name="connsiteY17" fmla="*/ 171626 h 187569"/>
                <a:gd name="connsiteX18" fmla="*/ 25812 w 140932"/>
                <a:gd name="connsiteY18" fmla="*/ 185694 h 187569"/>
                <a:gd name="connsiteX19" fmla="*/ 41755 w 140932"/>
                <a:gd name="connsiteY19" fmla="*/ 187569 h 187569"/>
                <a:gd name="connsiteX20" fmla="*/ 91461 w 140932"/>
                <a:gd name="connsiteY20" fmla="*/ 170688 h 187569"/>
                <a:gd name="connsiteX21" fmla="*/ 140229 w 140932"/>
                <a:gd name="connsiteY21" fmla="*/ 122858 h 187569"/>
                <a:gd name="connsiteX22" fmla="*/ 140229 w 140932"/>
                <a:gd name="connsiteY22" fmla="*/ 117231 h 187569"/>
                <a:gd name="connsiteX23" fmla="*/ 124286 w 140932"/>
                <a:gd name="connsiteY23" fmla="*/ 100350 h 187569"/>
                <a:gd name="connsiteX24" fmla="*/ 86772 w 140932"/>
                <a:gd name="connsiteY24" fmla="*/ 163185 h 187569"/>
                <a:gd name="connsiteX25" fmla="*/ 28625 w 140932"/>
                <a:gd name="connsiteY25" fmla="*/ 176315 h 187569"/>
                <a:gd name="connsiteX26" fmla="*/ 19247 w 140932"/>
                <a:gd name="connsiteY26" fmla="*/ 172564 h 187569"/>
                <a:gd name="connsiteX27" fmla="*/ 20185 w 140932"/>
                <a:gd name="connsiteY27" fmla="*/ 172564 h 187569"/>
                <a:gd name="connsiteX28" fmla="*/ 22061 w 140932"/>
                <a:gd name="connsiteY28" fmla="*/ 171626 h 187569"/>
                <a:gd name="connsiteX29" fmla="*/ 21123 w 140932"/>
                <a:gd name="connsiteY29" fmla="*/ 168812 h 187569"/>
                <a:gd name="connsiteX30" fmla="*/ 10806 w 140932"/>
                <a:gd name="connsiteY30" fmla="*/ 161310 h 187569"/>
                <a:gd name="connsiteX31" fmla="*/ 10806 w 140932"/>
                <a:gd name="connsiteY31" fmla="*/ 161310 h 187569"/>
                <a:gd name="connsiteX32" fmla="*/ 9869 w 140932"/>
                <a:gd name="connsiteY32" fmla="*/ 151931 h 187569"/>
                <a:gd name="connsiteX33" fmla="*/ 15496 w 140932"/>
                <a:gd name="connsiteY33" fmla="*/ 159434 h 187569"/>
                <a:gd name="connsiteX34" fmla="*/ 17371 w 140932"/>
                <a:gd name="connsiteY34" fmla="*/ 160372 h 187569"/>
                <a:gd name="connsiteX35" fmla="*/ 19247 w 140932"/>
                <a:gd name="connsiteY35" fmla="*/ 159434 h 187569"/>
                <a:gd name="connsiteX36" fmla="*/ 19247 w 140932"/>
                <a:gd name="connsiteY36" fmla="*/ 155682 h 187569"/>
                <a:gd name="connsiteX37" fmla="*/ 9869 w 140932"/>
                <a:gd name="connsiteY37" fmla="*/ 144428 h 187569"/>
                <a:gd name="connsiteX38" fmla="*/ 11744 w 140932"/>
                <a:gd name="connsiteY38" fmla="*/ 133174 h 187569"/>
                <a:gd name="connsiteX39" fmla="*/ 17371 w 140932"/>
                <a:gd name="connsiteY39" fmla="*/ 141615 h 187569"/>
                <a:gd name="connsiteX40" fmla="*/ 19247 w 140932"/>
                <a:gd name="connsiteY40" fmla="*/ 142553 h 187569"/>
                <a:gd name="connsiteX41" fmla="*/ 20185 w 140932"/>
                <a:gd name="connsiteY41" fmla="*/ 142553 h 187569"/>
                <a:gd name="connsiteX42" fmla="*/ 21123 w 140932"/>
                <a:gd name="connsiteY42" fmla="*/ 139739 h 187569"/>
                <a:gd name="connsiteX43" fmla="*/ 12682 w 140932"/>
                <a:gd name="connsiteY43" fmla="*/ 127547 h 187569"/>
                <a:gd name="connsiteX44" fmla="*/ 15496 w 140932"/>
                <a:gd name="connsiteY44" fmla="*/ 116293 h 187569"/>
                <a:gd name="connsiteX45" fmla="*/ 19247 w 140932"/>
                <a:gd name="connsiteY45" fmla="*/ 124734 h 187569"/>
                <a:gd name="connsiteX46" fmla="*/ 21123 w 140932"/>
                <a:gd name="connsiteY46" fmla="*/ 126609 h 187569"/>
                <a:gd name="connsiteX47" fmla="*/ 22061 w 140932"/>
                <a:gd name="connsiteY47" fmla="*/ 126609 h 187569"/>
                <a:gd name="connsiteX48" fmla="*/ 23936 w 140932"/>
                <a:gd name="connsiteY48" fmla="*/ 123796 h 187569"/>
                <a:gd name="connsiteX49" fmla="*/ 17371 w 140932"/>
                <a:gd name="connsiteY49" fmla="*/ 110666 h 187569"/>
                <a:gd name="connsiteX50" fmla="*/ 21123 w 140932"/>
                <a:gd name="connsiteY50" fmla="*/ 100350 h 187569"/>
                <a:gd name="connsiteX51" fmla="*/ 22998 w 140932"/>
                <a:gd name="connsiteY51" fmla="*/ 105039 h 187569"/>
                <a:gd name="connsiteX52" fmla="*/ 24874 w 140932"/>
                <a:gd name="connsiteY52" fmla="*/ 106914 h 187569"/>
                <a:gd name="connsiteX53" fmla="*/ 25812 w 140932"/>
                <a:gd name="connsiteY53" fmla="*/ 106914 h 187569"/>
                <a:gd name="connsiteX54" fmla="*/ 27688 w 140932"/>
                <a:gd name="connsiteY54" fmla="*/ 104101 h 187569"/>
                <a:gd name="connsiteX55" fmla="*/ 23936 w 140932"/>
                <a:gd name="connsiteY55" fmla="*/ 94722 h 187569"/>
                <a:gd name="connsiteX56" fmla="*/ 27688 w 140932"/>
                <a:gd name="connsiteY56" fmla="*/ 85344 h 187569"/>
                <a:gd name="connsiteX57" fmla="*/ 32377 w 140932"/>
                <a:gd name="connsiteY57" fmla="*/ 94722 h 187569"/>
                <a:gd name="connsiteX58" fmla="*/ 34253 w 140932"/>
                <a:gd name="connsiteY58" fmla="*/ 96598 h 187569"/>
                <a:gd name="connsiteX59" fmla="*/ 35190 w 140932"/>
                <a:gd name="connsiteY59" fmla="*/ 96598 h 187569"/>
                <a:gd name="connsiteX60" fmla="*/ 36128 w 140932"/>
                <a:gd name="connsiteY60" fmla="*/ 93785 h 187569"/>
                <a:gd name="connsiteX61" fmla="*/ 29563 w 140932"/>
                <a:gd name="connsiteY61" fmla="*/ 80655 h 187569"/>
                <a:gd name="connsiteX62" fmla="*/ 34253 w 140932"/>
                <a:gd name="connsiteY62" fmla="*/ 69401 h 187569"/>
                <a:gd name="connsiteX63" fmla="*/ 40817 w 140932"/>
                <a:gd name="connsiteY63" fmla="*/ 80655 h 187569"/>
                <a:gd name="connsiteX64" fmla="*/ 42693 w 140932"/>
                <a:gd name="connsiteY64" fmla="*/ 81593 h 187569"/>
                <a:gd name="connsiteX65" fmla="*/ 43631 w 140932"/>
                <a:gd name="connsiteY65" fmla="*/ 81593 h 187569"/>
                <a:gd name="connsiteX66" fmla="*/ 44569 w 140932"/>
                <a:gd name="connsiteY66" fmla="*/ 78779 h 187569"/>
                <a:gd name="connsiteX67" fmla="*/ 36128 w 140932"/>
                <a:gd name="connsiteY67" fmla="*/ 63774 h 187569"/>
                <a:gd name="connsiteX68" fmla="*/ 38942 w 140932"/>
                <a:gd name="connsiteY68" fmla="*/ 52519 h 187569"/>
                <a:gd name="connsiteX69" fmla="*/ 42693 w 140932"/>
                <a:gd name="connsiteY69" fmla="*/ 59084 h 187569"/>
                <a:gd name="connsiteX70" fmla="*/ 44569 w 140932"/>
                <a:gd name="connsiteY70" fmla="*/ 60022 h 187569"/>
                <a:gd name="connsiteX71" fmla="*/ 45507 w 140932"/>
                <a:gd name="connsiteY71" fmla="*/ 60022 h 187569"/>
                <a:gd name="connsiteX72" fmla="*/ 46445 w 140932"/>
                <a:gd name="connsiteY72" fmla="*/ 57209 h 187569"/>
                <a:gd name="connsiteX73" fmla="*/ 38942 w 140932"/>
                <a:gd name="connsiteY73" fmla="*/ 45017 h 187569"/>
                <a:gd name="connsiteX74" fmla="*/ 38942 w 140932"/>
                <a:gd name="connsiteY74" fmla="*/ 43141 h 187569"/>
                <a:gd name="connsiteX75" fmla="*/ 29563 w 140932"/>
                <a:gd name="connsiteY75" fmla="*/ 22508 h 187569"/>
                <a:gd name="connsiteX76" fmla="*/ 30501 w 140932"/>
                <a:gd name="connsiteY76" fmla="*/ 22508 h 187569"/>
                <a:gd name="connsiteX77" fmla="*/ 37066 w 140932"/>
                <a:gd name="connsiteY77" fmla="*/ 29073 h 187569"/>
                <a:gd name="connsiteX78" fmla="*/ 38942 w 140932"/>
                <a:gd name="connsiteY78" fmla="*/ 30949 h 187569"/>
                <a:gd name="connsiteX79" fmla="*/ 45507 w 140932"/>
                <a:gd name="connsiteY79" fmla="*/ 40327 h 187569"/>
                <a:gd name="connsiteX80" fmla="*/ 47382 w 140932"/>
                <a:gd name="connsiteY80" fmla="*/ 42203 h 187569"/>
                <a:gd name="connsiteX81" fmla="*/ 48320 w 140932"/>
                <a:gd name="connsiteY81" fmla="*/ 42203 h 187569"/>
                <a:gd name="connsiteX82" fmla="*/ 50196 w 140932"/>
                <a:gd name="connsiteY82" fmla="*/ 39390 h 187569"/>
                <a:gd name="connsiteX83" fmla="*/ 41755 w 140932"/>
                <a:gd name="connsiteY83" fmla="*/ 28135 h 187569"/>
                <a:gd name="connsiteX84" fmla="*/ 39880 w 140932"/>
                <a:gd name="connsiteY84" fmla="*/ 26260 h 187569"/>
                <a:gd name="connsiteX85" fmla="*/ 35190 w 140932"/>
                <a:gd name="connsiteY85" fmla="*/ 22508 h 187569"/>
                <a:gd name="connsiteX86" fmla="*/ 48320 w 140932"/>
                <a:gd name="connsiteY86" fmla="*/ 20633 h 187569"/>
                <a:gd name="connsiteX87" fmla="*/ 63326 w 140932"/>
                <a:gd name="connsiteY87" fmla="*/ 37514 h 187569"/>
                <a:gd name="connsiteX88" fmla="*/ 65201 w 140932"/>
                <a:gd name="connsiteY88" fmla="*/ 38452 h 187569"/>
                <a:gd name="connsiteX89" fmla="*/ 67077 w 140932"/>
                <a:gd name="connsiteY89" fmla="*/ 37514 h 187569"/>
                <a:gd name="connsiteX90" fmla="*/ 67077 w 140932"/>
                <a:gd name="connsiteY90" fmla="*/ 33762 h 187569"/>
                <a:gd name="connsiteX91" fmla="*/ 54885 w 140932"/>
                <a:gd name="connsiteY91" fmla="*/ 20633 h 187569"/>
                <a:gd name="connsiteX92" fmla="*/ 65201 w 140932"/>
                <a:gd name="connsiteY92" fmla="*/ 19695 h 187569"/>
                <a:gd name="connsiteX93" fmla="*/ 65201 w 140932"/>
                <a:gd name="connsiteY93" fmla="*/ 19695 h 187569"/>
                <a:gd name="connsiteX94" fmla="*/ 74580 w 140932"/>
                <a:gd name="connsiteY94" fmla="*/ 30011 h 187569"/>
                <a:gd name="connsiteX95" fmla="*/ 76456 w 140932"/>
                <a:gd name="connsiteY95" fmla="*/ 30949 h 187569"/>
                <a:gd name="connsiteX96" fmla="*/ 78331 w 140932"/>
                <a:gd name="connsiteY96" fmla="*/ 30011 h 187569"/>
                <a:gd name="connsiteX97" fmla="*/ 78331 w 140932"/>
                <a:gd name="connsiteY97" fmla="*/ 26260 h 187569"/>
                <a:gd name="connsiteX98" fmla="*/ 71766 w 140932"/>
                <a:gd name="connsiteY98" fmla="*/ 18757 h 187569"/>
                <a:gd name="connsiteX99" fmla="*/ 83958 w 140932"/>
                <a:gd name="connsiteY99" fmla="*/ 16881 h 187569"/>
                <a:gd name="connsiteX100" fmla="*/ 93337 w 140932"/>
                <a:gd name="connsiteY100" fmla="*/ 25322 h 187569"/>
                <a:gd name="connsiteX101" fmla="*/ 95213 w 140932"/>
                <a:gd name="connsiteY101" fmla="*/ 26260 h 187569"/>
                <a:gd name="connsiteX102" fmla="*/ 97088 w 140932"/>
                <a:gd name="connsiteY102" fmla="*/ 25322 h 187569"/>
                <a:gd name="connsiteX103" fmla="*/ 97088 w 140932"/>
                <a:gd name="connsiteY103" fmla="*/ 21570 h 187569"/>
                <a:gd name="connsiteX104" fmla="*/ 90523 w 140932"/>
                <a:gd name="connsiteY104" fmla="*/ 15943 h 187569"/>
                <a:gd name="connsiteX105" fmla="*/ 98964 w 140932"/>
                <a:gd name="connsiteY105" fmla="*/ 15006 h 187569"/>
                <a:gd name="connsiteX106" fmla="*/ 105529 w 140932"/>
                <a:gd name="connsiteY106" fmla="*/ 22508 h 187569"/>
                <a:gd name="connsiteX107" fmla="*/ 107405 w 140932"/>
                <a:gd name="connsiteY107" fmla="*/ 23446 h 187569"/>
                <a:gd name="connsiteX108" fmla="*/ 109280 w 140932"/>
                <a:gd name="connsiteY108" fmla="*/ 22508 h 187569"/>
                <a:gd name="connsiteX109" fmla="*/ 109280 w 140932"/>
                <a:gd name="connsiteY109" fmla="*/ 18757 h 187569"/>
                <a:gd name="connsiteX110" fmla="*/ 104591 w 140932"/>
                <a:gd name="connsiteY110" fmla="*/ 14068 h 187569"/>
                <a:gd name="connsiteX111" fmla="*/ 116783 w 140932"/>
                <a:gd name="connsiteY111" fmla="*/ 12192 h 187569"/>
                <a:gd name="connsiteX112" fmla="*/ 101777 w 140932"/>
                <a:gd name="connsiteY112" fmla="*/ 60022 h 187569"/>
                <a:gd name="connsiteX113" fmla="*/ 83958 w 140932"/>
                <a:gd name="connsiteY113" fmla="*/ 114417 h 187569"/>
                <a:gd name="connsiteX114" fmla="*/ 81145 w 140932"/>
                <a:gd name="connsiteY114" fmla="*/ 130361 h 187569"/>
                <a:gd name="connsiteX115" fmla="*/ 94275 w 140932"/>
                <a:gd name="connsiteY115" fmla="*/ 143490 h 187569"/>
                <a:gd name="connsiteX116" fmla="*/ 105529 w 140932"/>
                <a:gd name="connsiteY116" fmla="*/ 138801 h 187569"/>
                <a:gd name="connsiteX117" fmla="*/ 110218 w 140932"/>
                <a:gd name="connsiteY117" fmla="*/ 140677 h 187569"/>
                <a:gd name="connsiteX118" fmla="*/ 111156 w 140932"/>
                <a:gd name="connsiteY118" fmla="*/ 140677 h 187569"/>
                <a:gd name="connsiteX119" fmla="*/ 113032 w 140932"/>
                <a:gd name="connsiteY119" fmla="*/ 138801 h 187569"/>
                <a:gd name="connsiteX120" fmla="*/ 111156 w 140932"/>
                <a:gd name="connsiteY120" fmla="*/ 135988 h 187569"/>
                <a:gd name="connsiteX121" fmla="*/ 108342 w 140932"/>
                <a:gd name="connsiteY121" fmla="*/ 135050 h 187569"/>
                <a:gd name="connsiteX122" fmla="*/ 110218 w 140932"/>
                <a:gd name="connsiteY122" fmla="*/ 132236 h 187569"/>
                <a:gd name="connsiteX123" fmla="*/ 111156 w 140932"/>
                <a:gd name="connsiteY123" fmla="*/ 130361 h 187569"/>
                <a:gd name="connsiteX124" fmla="*/ 113032 w 140932"/>
                <a:gd name="connsiteY124" fmla="*/ 131298 h 187569"/>
                <a:gd name="connsiteX125" fmla="*/ 114907 w 140932"/>
                <a:gd name="connsiteY125" fmla="*/ 132236 h 187569"/>
                <a:gd name="connsiteX126" fmla="*/ 116783 w 140932"/>
                <a:gd name="connsiteY126" fmla="*/ 131298 h 187569"/>
                <a:gd name="connsiteX127" fmla="*/ 116783 w 140932"/>
                <a:gd name="connsiteY127" fmla="*/ 127547 h 187569"/>
                <a:gd name="connsiteX128" fmla="*/ 113969 w 140932"/>
                <a:gd name="connsiteY128" fmla="*/ 125671 h 187569"/>
                <a:gd name="connsiteX129" fmla="*/ 116783 w 140932"/>
                <a:gd name="connsiteY129" fmla="*/ 120982 h 187569"/>
                <a:gd name="connsiteX130" fmla="*/ 119597 w 140932"/>
                <a:gd name="connsiteY130" fmla="*/ 121920 h 187569"/>
                <a:gd name="connsiteX131" fmla="*/ 120534 w 140932"/>
                <a:gd name="connsiteY131" fmla="*/ 121920 h 187569"/>
                <a:gd name="connsiteX132" fmla="*/ 122410 w 140932"/>
                <a:gd name="connsiteY132" fmla="*/ 120982 h 187569"/>
                <a:gd name="connsiteX133" fmla="*/ 121472 w 140932"/>
                <a:gd name="connsiteY133" fmla="*/ 118169 h 187569"/>
                <a:gd name="connsiteX134" fmla="*/ 118659 w 140932"/>
                <a:gd name="connsiteY134" fmla="*/ 117231 h 187569"/>
                <a:gd name="connsiteX135" fmla="*/ 120534 w 140932"/>
                <a:gd name="connsiteY135" fmla="*/ 114417 h 187569"/>
                <a:gd name="connsiteX136" fmla="*/ 123348 w 140932"/>
                <a:gd name="connsiteY136" fmla="*/ 116293 h 187569"/>
                <a:gd name="connsiteX137" fmla="*/ 124286 w 140932"/>
                <a:gd name="connsiteY137" fmla="*/ 116293 h 187569"/>
                <a:gd name="connsiteX138" fmla="*/ 126161 w 140932"/>
                <a:gd name="connsiteY138" fmla="*/ 115355 h 187569"/>
                <a:gd name="connsiteX139" fmla="*/ 126161 w 140932"/>
                <a:gd name="connsiteY139" fmla="*/ 114417 h 187569"/>
                <a:gd name="connsiteX140" fmla="*/ 130851 w 140932"/>
                <a:gd name="connsiteY140" fmla="*/ 119106 h 187569"/>
                <a:gd name="connsiteX141" fmla="*/ 86772 w 140932"/>
                <a:gd name="connsiteY141" fmla="*/ 163185 h 187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Lst>
              <a:rect l="l" t="t" r="r" b="b"/>
              <a:pathLst>
                <a:path w="140932" h="187569">
                  <a:moveTo>
                    <a:pt x="124286" y="100350"/>
                  </a:moveTo>
                  <a:cubicBezTo>
                    <a:pt x="122410" y="99412"/>
                    <a:pt x="119597" y="99412"/>
                    <a:pt x="117721" y="102225"/>
                  </a:cubicBezTo>
                  <a:lnTo>
                    <a:pt x="101777" y="126609"/>
                  </a:lnTo>
                  <a:cubicBezTo>
                    <a:pt x="99902" y="129423"/>
                    <a:pt x="97088" y="133174"/>
                    <a:pt x="93337" y="133174"/>
                  </a:cubicBezTo>
                  <a:cubicBezTo>
                    <a:pt x="91461" y="133174"/>
                    <a:pt x="89585" y="130361"/>
                    <a:pt x="88648" y="127547"/>
                  </a:cubicBezTo>
                  <a:cubicBezTo>
                    <a:pt x="87710" y="123796"/>
                    <a:pt x="89585" y="120044"/>
                    <a:pt x="90523" y="116293"/>
                  </a:cubicBezTo>
                  <a:cubicBezTo>
                    <a:pt x="97088" y="97536"/>
                    <a:pt x="102715" y="79717"/>
                    <a:pt x="108342" y="60960"/>
                  </a:cubicBezTo>
                  <a:cubicBezTo>
                    <a:pt x="113969" y="43141"/>
                    <a:pt x="119597" y="24384"/>
                    <a:pt x="126161" y="6565"/>
                  </a:cubicBezTo>
                  <a:cubicBezTo>
                    <a:pt x="127099" y="4689"/>
                    <a:pt x="126161" y="3751"/>
                    <a:pt x="125224" y="1876"/>
                  </a:cubicBezTo>
                  <a:cubicBezTo>
                    <a:pt x="124286" y="938"/>
                    <a:pt x="122410" y="0"/>
                    <a:pt x="121472" y="0"/>
                  </a:cubicBezTo>
                  <a:lnTo>
                    <a:pt x="14558" y="13130"/>
                  </a:lnTo>
                  <a:cubicBezTo>
                    <a:pt x="12682" y="13130"/>
                    <a:pt x="10806" y="15006"/>
                    <a:pt x="10806" y="17819"/>
                  </a:cubicBezTo>
                  <a:cubicBezTo>
                    <a:pt x="10806" y="19695"/>
                    <a:pt x="12682" y="22508"/>
                    <a:pt x="14558" y="22508"/>
                  </a:cubicBezTo>
                  <a:cubicBezTo>
                    <a:pt x="23936" y="24384"/>
                    <a:pt x="29563" y="33762"/>
                    <a:pt x="30501" y="42203"/>
                  </a:cubicBezTo>
                  <a:cubicBezTo>
                    <a:pt x="30501" y="47830"/>
                    <a:pt x="29563" y="53457"/>
                    <a:pt x="26750" y="60022"/>
                  </a:cubicBezTo>
                  <a:cubicBezTo>
                    <a:pt x="23936" y="66587"/>
                    <a:pt x="22061" y="74090"/>
                    <a:pt x="19247" y="80655"/>
                  </a:cubicBezTo>
                  <a:cubicBezTo>
                    <a:pt x="10806" y="101287"/>
                    <a:pt x="3304" y="122858"/>
                    <a:pt x="490" y="146304"/>
                  </a:cubicBezTo>
                  <a:cubicBezTo>
                    <a:pt x="-448" y="153807"/>
                    <a:pt x="-448" y="163185"/>
                    <a:pt x="4241" y="171626"/>
                  </a:cubicBezTo>
                  <a:cubicBezTo>
                    <a:pt x="7993" y="178191"/>
                    <a:pt x="16433" y="182880"/>
                    <a:pt x="25812" y="185694"/>
                  </a:cubicBezTo>
                  <a:cubicBezTo>
                    <a:pt x="31439" y="186631"/>
                    <a:pt x="36128" y="187569"/>
                    <a:pt x="41755" y="187569"/>
                  </a:cubicBezTo>
                  <a:cubicBezTo>
                    <a:pt x="57699" y="187569"/>
                    <a:pt x="75518" y="181942"/>
                    <a:pt x="91461" y="170688"/>
                  </a:cubicBezTo>
                  <a:cubicBezTo>
                    <a:pt x="107405" y="160372"/>
                    <a:pt x="123348" y="144428"/>
                    <a:pt x="140229" y="122858"/>
                  </a:cubicBezTo>
                  <a:cubicBezTo>
                    <a:pt x="141167" y="120982"/>
                    <a:pt x="141167" y="119106"/>
                    <a:pt x="140229" y="117231"/>
                  </a:cubicBezTo>
                  <a:cubicBezTo>
                    <a:pt x="135540" y="108790"/>
                    <a:pt x="129913" y="103163"/>
                    <a:pt x="124286" y="100350"/>
                  </a:cubicBezTo>
                  <a:close/>
                  <a:moveTo>
                    <a:pt x="86772" y="163185"/>
                  </a:moveTo>
                  <a:cubicBezTo>
                    <a:pt x="68015" y="176315"/>
                    <a:pt x="46445" y="181004"/>
                    <a:pt x="28625" y="176315"/>
                  </a:cubicBezTo>
                  <a:cubicBezTo>
                    <a:pt x="25812" y="175377"/>
                    <a:pt x="22061" y="174439"/>
                    <a:pt x="19247" y="172564"/>
                  </a:cubicBezTo>
                  <a:cubicBezTo>
                    <a:pt x="19247" y="172564"/>
                    <a:pt x="19247" y="172564"/>
                    <a:pt x="20185" y="172564"/>
                  </a:cubicBezTo>
                  <a:cubicBezTo>
                    <a:pt x="21123" y="172564"/>
                    <a:pt x="22061" y="172564"/>
                    <a:pt x="22061" y="171626"/>
                  </a:cubicBezTo>
                  <a:cubicBezTo>
                    <a:pt x="22998" y="170688"/>
                    <a:pt x="22061" y="168812"/>
                    <a:pt x="21123" y="168812"/>
                  </a:cubicBezTo>
                  <a:cubicBezTo>
                    <a:pt x="17371" y="166937"/>
                    <a:pt x="13620" y="164123"/>
                    <a:pt x="10806" y="161310"/>
                  </a:cubicBezTo>
                  <a:cubicBezTo>
                    <a:pt x="10806" y="161310"/>
                    <a:pt x="10806" y="161310"/>
                    <a:pt x="10806" y="161310"/>
                  </a:cubicBezTo>
                  <a:cubicBezTo>
                    <a:pt x="9869" y="158496"/>
                    <a:pt x="9869" y="154745"/>
                    <a:pt x="9869" y="151931"/>
                  </a:cubicBezTo>
                  <a:cubicBezTo>
                    <a:pt x="11744" y="154745"/>
                    <a:pt x="13620" y="157558"/>
                    <a:pt x="15496" y="159434"/>
                  </a:cubicBezTo>
                  <a:cubicBezTo>
                    <a:pt x="15496" y="160372"/>
                    <a:pt x="16433" y="160372"/>
                    <a:pt x="17371" y="160372"/>
                  </a:cubicBezTo>
                  <a:cubicBezTo>
                    <a:pt x="18309" y="160372"/>
                    <a:pt x="18309" y="160372"/>
                    <a:pt x="19247" y="159434"/>
                  </a:cubicBezTo>
                  <a:cubicBezTo>
                    <a:pt x="20185" y="158496"/>
                    <a:pt x="20185" y="156620"/>
                    <a:pt x="19247" y="155682"/>
                  </a:cubicBezTo>
                  <a:cubicBezTo>
                    <a:pt x="16433" y="151931"/>
                    <a:pt x="12682" y="148180"/>
                    <a:pt x="9869" y="144428"/>
                  </a:cubicBezTo>
                  <a:cubicBezTo>
                    <a:pt x="9869" y="140677"/>
                    <a:pt x="10806" y="136926"/>
                    <a:pt x="11744" y="133174"/>
                  </a:cubicBezTo>
                  <a:cubicBezTo>
                    <a:pt x="13620" y="135988"/>
                    <a:pt x="15496" y="138801"/>
                    <a:pt x="17371" y="141615"/>
                  </a:cubicBezTo>
                  <a:cubicBezTo>
                    <a:pt x="17371" y="142553"/>
                    <a:pt x="18309" y="142553"/>
                    <a:pt x="19247" y="142553"/>
                  </a:cubicBezTo>
                  <a:cubicBezTo>
                    <a:pt x="19247" y="142553"/>
                    <a:pt x="20185" y="142553"/>
                    <a:pt x="20185" y="142553"/>
                  </a:cubicBezTo>
                  <a:cubicBezTo>
                    <a:pt x="21123" y="141615"/>
                    <a:pt x="22061" y="140677"/>
                    <a:pt x="21123" y="139739"/>
                  </a:cubicBezTo>
                  <a:cubicBezTo>
                    <a:pt x="19247" y="135050"/>
                    <a:pt x="16433" y="131298"/>
                    <a:pt x="12682" y="127547"/>
                  </a:cubicBezTo>
                  <a:cubicBezTo>
                    <a:pt x="13620" y="123796"/>
                    <a:pt x="14558" y="120044"/>
                    <a:pt x="15496" y="116293"/>
                  </a:cubicBezTo>
                  <a:cubicBezTo>
                    <a:pt x="17371" y="119106"/>
                    <a:pt x="18309" y="121920"/>
                    <a:pt x="19247" y="124734"/>
                  </a:cubicBezTo>
                  <a:cubicBezTo>
                    <a:pt x="19247" y="125671"/>
                    <a:pt x="20185" y="126609"/>
                    <a:pt x="21123" y="126609"/>
                  </a:cubicBezTo>
                  <a:cubicBezTo>
                    <a:pt x="21123" y="126609"/>
                    <a:pt x="21123" y="126609"/>
                    <a:pt x="22061" y="126609"/>
                  </a:cubicBezTo>
                  <a:cubicBezTo>
                    <a:pt x="22998" y="126609"/>
                    <a:pt x="23936" y="124734"/>
                    <a:pt x="23936" y="123796"/>
                  </a:cubicBezTo>
                  <a:cubicBezTo>
                    <a:pt x="22998" y="119106"/>
                    <a:pt x="21123" y="114417"/>
                    <a:pt x="17371" y="110666"/>
                  </a:cubicBezTo>
                  <a:cubicBezTo>
                    <a:pt x="18309" y="106914"/>
                    <a:pt x="19247" y="104101"/>
                    <a:pt x="21123" y="100350"/>
                  </a:cubicBezTo>
                  <a:cubicBezTo>
                    <a:pt x="22061" y="101287"/>
                    <a:pt x="22061" y="103163"/>
                    <a:pt x="22998" y="105039"/>
                  </a:cubicBezTo>
                  <a:cubicBezTo>
                    <a:pt x="22998" y="105977"/>
                    <a:pt x="23936" y="106914"/>
                    <a:pt x="24874" y="106914"/>
                  </a:cubicBezTo>
                  <a:cubicBezTo>
                    <a:pt x="24874" y="106914"/>
                    <a:pt x="24874" y="106914"/>
                    <a:pt x="25812" y="106914"/>
                  </a:cubicBezTo>
                  <a:cubicBezTo>
                    <a:pt x="26750" y="106914"/>
                    <a:pt x="27688" y="105039"/>
                    <a:pt x="27688" y="104101"/>
                  </a:cubicBezTo>
                  <a:cubicBezTo>
                    <a:pt x="26750" y="101287"/>
                    <a:pt x="25812" y="97536"/>
                    <a:pt x="23936" y="94722"/>
                  </a:cubicBezTo>
                  <a:cubicBezTo>
                    <a:pt x="24874" y="91909"/>
                    <a:pt x="25812" y="89095"/>
                    <a:pt x="27688" y="85344"/>
                  </a:cubicBezTo>
                  <a:cubicBezTo>
                    <a:pt x="29563" y="88158"/>
                    <a:pt x="31439" y="90971"/>
                    <a:pt x="32377" y="94722"/>
                  </a:cubicBezTo>
                  <a:cubicBezTo>
                    <a:pt x="32377" y="95660"/>
                    <a:pt x="33315" y="96598"/>
                    <a:pt x="34253" y="96598"/>
                  </a:cubicBezTo>
                  <a:cubicBezTo>
                    <a:pt x="34253" y="96598"/>
                    <a:pt x="35190" y="96598"/>
                    <a:pt x="35190" y="96598"/>
                  </a:cubicBezTo>
                  <a:cubicBezTo>
                    <a:pt x="36128" y="96598"/>
                    <a:pt x="37066" y="94722"/>
                    <a:pt x="36128" y="93785"/>
                  </a:cubicBezTo>
                  <a:cubicBezTo>
                    <a:pt x="34253" y="89095"/>
                    <a:pt x="32377" y="85344"/>
                    <a:pt x="29563" y="80655"/>
                  </a:cubicBezTo>
                  <a:cubicBezTo>
                    <a:pt x="31439" y="76903"/>
                    <a:pt x="32377" y="73152"/>
                    <a:pt x="34253" y="69401"/>
                  </a:cubicBezTo>
                  <a:cubicBezTo>
                    <a:pt x="37066" y="73152"/>
                    <a:pt x="38942" y="76903"/>
                    <a:pt x="40817" y="80655"/>
                  </a:cubicBezTo>
                  <a:cubicBezTo>
                    <a:pt x="40817" y="81593"/>
                    <a:pt x="41755" y="81593"/>
                    <a:pt x="42693" y="81593"/>
                  </a:cubicBezTo>
                  <a:cubicBezTo>
                    <a:pt x="42693" y="81593"/>
                    <a:pt x="43631" y="81593"/>
                    <a:pt x="43631" y="81593"/>
                  </a:cubicBezTo>
                  <a:cubicBezTo>
                    <a:pt x="44569" y="80655"/>
                    <a:pt x="45507" y="79717"/>
                    <a:pt x="44569" y="78779"/>
                  </a:cubicBezTo>
                  <a:cubicBezTo>
                    <a:pt x="42693" y="73152"/>
                    <a:pt x="38942" y="68463"/>
                    <a:pt x="36128" y="63774"/>
                  </a:cubicBezTo>
                  <a:cubicBezTo>
                    <a:pt x="37066" y="60022"/>
                    <a:pt x="38942" y="56271"/>
                    <a:pt x="38942" y="52519"/>
                  </a:cubicBezTo>
                  <a:lnTo>
                    <a:pt x="42693" y="59084"/>
                  </a:lnTo>
                  <a:cubicBezTo>
                    <a:pt x="42693" y="60022"/>
                    <a:pt x="43631" y="60022"/>
                    <a:pt x="44569" y="60022"/>
                  </a:cubicBezTo>
                  <a:cubicBezTo>
                    <a:pt x="44569" y="60022"/>
                    <a:pt x="45507" y="60022"/>
                    <a:pt x="45507" y="60022"/>
                  </a:cubicBezTo>
                  <a:cubicBezTo>
                    <a:pt x="46445" y="59084"/>
                    <a:pt x="47382" y="58146"/>
                    <a:pt x="46445" y="57209"/>
                  </a:cubicBezTo>
                  <a:lnTo>
                    <a:pt x="38942" y="45017"/>
                  </a:lnTo>
                  <a:cubicBezTo>
                    <a:pt x="38942" y="44079"/>
                    <a:pt x="38942" y="44079"/>
                    <a:pt x="38942" y="43141"/>
                  </a:cubicBezTo>
                  <a:cubicBezTo>
                    <a:pt x="38004" y="35638"/>
                    <a:pt x="35190" y="28135"/>
                    <a:pt x="29563" y="22508"/>
                  </a:cubicBezTo>
                  <a:lnTo>
                    <a:pt x="30501" y="22508"/>
                  </a:lnTo>
                  <a:cubicBezTo>
                    <a:pt x="32377" y="25322"/>
                    <a:pt x="35190" y="27198"/>
                    <a:pt x="37066" y="29073"/>
                  </a:cubicBezTo>
                  <a:lnTo>
                    <a:pt x="38942" y="30949"/>
                  </a:lnTo>
                  <a:cubicBezTo>
                    <a:pt x="41755" y="33762"/>
                    <a:pt x="44569" y="36576"/>
                    <a:pt x="45507" y="40327"/>
                  </a:cubicBezTo>
                  <a:cubicBezTo>
                    <a:pt x="45507" y="41265"/>
                    <a:pt x="46445" y="42203"/>
                    <a:pt x="47382" y="42203"/>
                  </a:cubicBezTo>
                  <a:cubicBezTo>
                    <a:pt x="47382" y="42203"/>
                    <a:pt x="47382" y="42203"/>
                    <a:pt x="48320" y="42203"/>
                  </a:cubicBezTo>
                  <a:cubicBezTo>
                    <a:pt x="49258" y="42203"/>
                    <a:pt x="50196" y="40327"/>
                    <a:pt x="50196" y="39390"/>
                  </a:cubicBezTo>
                  <a:cubicBezTo>
                    <a:pt x="49258" y="34700"/>
                    <a:pt x="45507" y="30949"/>
                    <a:pt x="41755" y="28135"/>
                  </a:cubicBezTo>
                  <a:lnTo>
                    <a:pt x="39880" y="26260"/>
                  </a:lnTo>
                  <a:cubicBezTo>
                    <a:pt x="38004" y="25322"/>
                    <a:pt x="37066" y="23446"/>
                    <a:pt x="35190" y="22508"/>
                  </a:cubicBezTo>
                  <a:lnTo>
                    <a:pt x="48320" y="20633"/>
                  </a:lnTo>
                  <a:cubicBezTo>
                    <a:pt x="52072" y="27198"/>
                    <a:pt x="56761" y="32825"/>
                    <a:pt x="63326" y="37514"/>
                  </a:cubicBezTo>
                  <a:cubicBezTo>
                    <a:pt x="63326" y="37514"/>
                    <a:pt x="64264" y="38452"/>
                    <a:pt x="65201" y="38452"/>
                  </a:cubicBezTo>
                  <a:cubicBezTo>
                    <a:pt x="66139" y="38452"/>
                    <a:pt x="66139" y="38452"/>
                    <a:pt x="67077" y="37514"/>
                  </a:cubicBezTo>
                  <a:cubicBezTo>
                    <a:pt x="68015" y="36576"/>
                    <a:pt x="68015" y="34700"/>
                    <a:pt x="67077" y="33762"/>
                  </a:cubicBezTo>
                  <a:cubicBezTo>
                    <a:pt x="62388" y="30011"/>
                    <a:pt x="58637" y="25322"/>
                    <a:pt x="54885" y="20633"/>
                  </a:cubicBezTo>
                  <a:lnTo>
                    <a:pt x="65201" y="19695"/>
                  </a:lnTo>
                  <a:cubicBezTo>
                    <a:pt x="65201" y="19695"/>
                    <a:pt x="65201" y="19695"/>
                    <a:pt x="65201" y="19695"/>
                  </a:cubicBezTo>
                  <a:cubicBezTo>
                    <a:pt x="68015" y="23446"/>
                    <a:pt x="70829" y="27198"/>
                    <a:pt x="74580" y="30011"/>
                  </a:cubicBezTo>
                  <a:cubicBezTo>
                    <a:pt x="74580" y="30011"/>
                    <a:pt x="75518" y="30949"/>
                    <a:pt x="76456" y="30949"/>
                  </a:cubicBezTo>
                  <a:cubicBezTo>
                    <a:pt x="77393" y="30949"/>
                    <a:pt x="78331" y="30949"/>
                    <a:pt x="78331" y="30011"/>
                  </a:cubicBezTo>
                  <a:cubicBezTo>
                    <a:pt x="79269" y="29073"/>
                    <a:pt x="79269" y="27198"/>
                    <a:pt x="78331" y="26260"/>
                  </a:cubicBezTo>
                  <a:cubicBezTo>
                    <a:pt x="75518" y="24384"/>
                    <a:pt x="73642" y="21570"/>
                    <a:pt x="71766" y="18757"/>
                  </a:cubicBezTo>
                  <a:lnTo>
                    <a:pt x="83958" y="16881"/>
                  </a:lnTo>
                  <a:cubicBezTo>
                    <a:pt x="87710" y="19695"/>
                    <a:pt x="90523" y="22508"/>
                    <a:pt x="93337" y="25322"/>
                  </a:cubicBezTo>
                  <a:cubicBezTo>
                    <a:pt x="93337" y="25322"/>
                    <a:pt x="94275" y="26260"/>
                    <a:pt x="95213" y="26260"/>
                  </a:cubicBezTo>
                  <a:cubicBezTo>
                    <a:pt x="96150" y="26260"/>
                    <a:pt x="96150" y="26260"/>
                    <a:pt x="97088" y="25322"/>
                  </a:cubicBezTo>
                  <a:cubicBezTo>
                    <a:pt x="98026" y="24384"/>
                    <a:pt x="98026" y="22508"/>
                    <a:pt x="97088" y="21570"/>
                  </a:cubicBezTo>
                  <a:cubicBezTo>
                    <a:pt x="95213" y="19695"/>
                    <a:pt x="92399" y="17819"/>
                    <a:pt x="90523" y="15943"/>
                  </a:cubicBezTo>
                  <a:lnTo>
                    <a:pt x="98964" y="15006"/>
                  </a:lnTo>
                  <a:cubicBezTo>
                    <a:pt x="100840" y="17819"/>
                    <a:pt x="103653" y="20633"/>
                    <a:pt x="105529" y="22508"/>
                  </a:cubicBezTo>
                  <a:cubicBezTo>
                    <a:pt x="105529" y="22508"/>
                    <a:pt x="106467" y="23446"/>
                    <a:pt x="107405" y="23446"/>
                  </a:cubicBezTo>
                  <a:cubicBezTo>
                    <a:pt x="108342" y="23446"/>
                    <a:pt x="108342" y="23446"/>
                    <a:pt x="109280" y="22508"/>
                  </a:cubicBezTo>
                  <a:cubicBezTo>
                    <a:pt x="110218" y="21570"/>
                    <a:pt x="110218" y="19695"/>
                    <a:pt x="109280" y="18757"/>
                  </a:cubicBezTo>
                  <a:cubicBezTo>
                    <a:pt x="107405" y="17819"/>
                    <a:pt x="106467" y="15943"/>
                    <a:pt x="104591" y="14068"/>
                  </a:cubicBezTo>
                  <a:lnTo>
                    <a:pt x="116783" y="12192"/>
                  </a:lnTo>
                  <a:cubicBezTo>
                    <a:pt x="111156" y="28135"/>
                    <a:pt x="106467" y="44079"/>
                    <a:pt x="101777" y="60022"/>
                  </a:cubicBezTo>
                  <a:cubicBezTo>
                    <a:pt x="96150" y="77841"/>
                    <a:pt x="90523" y="96598"/>
                    <a:pt x="83958" y="114417"/>
                  </a:cubicBezTo>
                  <a:cubicBezTo>
                    <a:pt x="82083" y="119106"/>
                    <a:pt x="81145" y="124734"/>
                    <a:pt x="81145" y="130361"/>
                  </a:cubicBezTo>
                  <a:cubicBezTo>
                    <a:pt x="82083" y="136926"/>
                    <a:pt x="86772" y="143490"/>
                    <a:pt x="94275" y="143490"/>
                  </a:cubicBezTo>
                  <a:cubicBezTo>
                    <a:pt x="98964" y="143490"/>
                    <a:pt x="102715" y="141615"/>
                    <a:pt x="105529" y="138801"/>
                  </a:cubicBezTo>
                  <a:cubicBezTo>
                    <a:pt x="107405" y="139739"/>
                    <a:pt x="108342" y="139739"/>
                    <a:pt x="110218" y="140677"/>
                  </a:cubicBezTo>
                  <a:cubicBezTo>
                    <a:pt x="110218" y="140677"/>
                    <a:pt x="111156" y="140677"/>
                    <a:pt x="111156" y="140677"/>
                  </a:cubicBezTo>
                  <a:cubicBezTo>
                    <a:pt x="112094" y="140677"/>
                    <a:pt x="113032" y="139739"/>
                    <a:pt x="113032" y="138801"/>
                  </a:cubicBezTo>
                  <a:cubicBezTo>
                    <a:pt x="113032" y="137863"/>
                    <a:pt x="113032" y="135988"/>
                    <a:pt x="111156" y="135988"/>
                  </a:cubicBezTo>
                  <a:cubicBezTo>
                    <a:pt x="110218" y="135988"/>
                    <a:pt x="109280" y="135050"/>
                    <a:pt x="108342" y="135050"/>
                  </a:cubicBezTo>
                  <a:cubicBezTo>
                    <a:pt x="109280" y="134112"/>
                    <a:pt x="110218" y="133174"/>
                    <a:pt x="110218" y="132236"/>
                  </a:cubicBezTo>
                  <a:lnTo>
                    <a:pt x="111156" y="130361"/>
                  </a:lnTo>
                  <a:cubicBezTo>
                    <a:pt x="112094" y="130361"/>
                    <a:pt x="112094" y="131298"/>
                    <a:pt x="113032" y="131298"/>
                  </a:cubicBezTo>
                  <a:cubicBezTo>
                    <a:pt x="113032" y="131298"/>
                    <a:pt x="113969" y="132236"/>
                    <a:pt x="114907" y="132236"/>
                  </a:cubicBezTo>
                  <a:cubicBezTo>
                    <a:pt x="115845" y="132236"/>
                    <a:pt x="115845" y="132236"/>
                    <a:pt x="116783" y="131298"/>
                  </a:cubicBezTo>
                  <a:cubicBezTo>
                    <a:pt x="117721" y="130361"/>
                    <a:pt x="117721" y="128485"/>
                    <a:pt x="116783" y="127547"/>
                  </a:cubicBezTo>
                  <a:cubicBezTo>
                    <a:pt x="115845" y="126609"/>
                    <a:pt x="114907" y="126609"/>
                    <a:pt x="113969" y="125671"/>
                  </a:cubicBezTo>
                  <a:lnTo>
                    <a:pt x="116783" y="120982"/>
                  </a:lnTo>
                  <a:cubicBezTo>
                    <a:pt x="117721" y="120982"/>
                    <a:pt x="118659" y="121920"/>
                    <a:pt x="119597" y="121920"/>
                  </a:cubicBezTo>
                  <a:cubicBezTo>
                    <a:pt x="119597" y="121920"/>
                    <a:pt x="120534" y="121920"/>
                    <a:pt x="120534" y="121920"/>
                  </a:cubicBezTo>
                  <a:cubicBezTo>
                    <a:pt x="121472" y="121920"/>
                    <a:pt x="122410" y="121920"/>
                    <a:pt x="122410" y="120982"/>
                  </a:cubicBezTo>
                  <a:cubicBezTo>
                    <a:pt x="123348" y="120044"/>
                    <a:pt x="122410" y="118169"/>
                    <a:pt x="121472" y="118169"/>
                  </a:cubicBezTo>
                  <a:cubicBezTo>
                    <a:pt x="120534" y="117231"/>
                    <a:pt x="119597" y="117231"/>
                    <a:pt x="118659" y="117231"/>
                  </a:cubicBezTo>
                  <a:lnTo>
                    <a:pt x="120534" y="114417"/>
                  </a:lnTo>
                  <a:lnTo>
                    <a:pt x="123348" y="116293"/>
                  </a:lnTo>
                  <a:cubicBezTo>
                    <a:pt x="123348" y="116293"/>
                    <a:pt x="124286" y="116293"/>
                    <a:pt x="124286" y="116293"/>
                  </a:cubicBezTo>
                  <a:cubicBezTo>
                    <a:pt x="125224" y="116293"/>
                    <a:pt x="126161" y="116293"/>
                    <a:pt x="126161" y="115355"/>
                  </a:cubicBezTo>
                  <a:cubicBezTo>
                    <a:pt x="126161" y="115355"/>
                    <a:pt x="126161" y="114417"/>
                    <a:pt x="126161" y="114417"/>
                  </a:cubicBezTo>
                  <a:cubicBezTo>
                    <a:pt x="127099" y="116293"/>
                    <a:pt x="128975" y="117231"/>
                    <a:pt x="130851" y="119106"/>
                  </a:cubicBezTo>
                  <a:cubicBezTo>
                    <a:pt x="115845" y="138801"/>
                    <a:pt x="100840" y="152869"/>
                    <a:pt x="86772" y="163185"/>
                  </a:cubicBezTo>
                  <a:close/>
                </a:path>
              </a:pathLst>
            </a:custGeom>
            <a:grpFill/>
            <a:ln w="9378" cap="flat">
              <a:noFill/>
              <a:prstDash val="solid"/>
              <a:miter/>
            </a:ln>
          </p:spPr>
          <p:txBody>
            <a:bodyPr rtlCol="0" anchor="ctr"/>
            <a:lstStyle/>
            <a:p>
              <a:endParaRPr lang="fr-FR"/>
            </a:p>
          </p:txBody>
        </p:sp>
      </p:grpSp>
      <p:pic>
        <p:nvPicPr>
          <p:cNvPr id="18" name="Graphique 17">
            <a:extLst>
              <a:ext uri="{FF2B5EF4-FFF2-40B4-BE49-F238E27FC236}">
                <a16:creationId xmlns:a16="http://schemas.microsoft.com/office/drawing/2014/main" id="{D67BE9CF-D3A6-198C-9462-E8A663A06F05}"/>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39964" y="6643256"/>
            <a:ext cx="622300" cy="622300"/>
          </a:xfrm>
          <a:prstGeom prst="rect">
            <a:avLst/>
          </a:prstGeom>
        </p:spPr>
      </p:pic>
      <p:sp>
        <p:nvSpPr>
          <p:cNvPr id="20" name="ZoneTexte 19">
            <a:extLst>
              <a:ext uri="{FF2B5EF4-FFF2-40B4-BE49-F238E27FC236}">
                <a16:creationId xmlns:a16="http://schemas.microsoft.com/office/drawing/2014/main" id="{8E65D50B-6168-3510-26F6-B59F98B30950}"/>
              </a:ext>
            </a:extLst>
          </p:cNvPr>
          <p:cNvSpPr txBox="1"/>
          <p:nvPr/>
        </p:nvSpPr>
        <p:spPr>
          <a:xfrm>
            <a:off x="1725976" y="6463277"/>
            <a:ext cx="6280556" cy="743537"/>
          </a:xfrm>
          <a:prstGeom prst="rect">
            <a:avLst/>
          </a:prstGeom>
          <a:noFill/>
          <a:ln>
            <a:solidFill>
              <a:schemeClr val="accent2"/>
            </a:solidFill>
          </a:ln>
        </p:spPr>
        <p:txBody>
          <a:bodyPr wrap="square">
            <a:spAutoFit/>
          </a:bodyPr>
          <a:lstStyle/>
          <a:p>
            <a:pPr marL="285750" indent="-285750" algn="just">
              <a:buFont typeface="Arial" panose="020B0604020202020204" pitchFamily="34" charset="0"/>
              <a:buChar char="•"/>
            </a:pPr>
            <a:r>
              <a:rPr lang="fr-FR" sz="1400" kern="100">
                <a:latin typeface="Corbel "/>
                <a:cs typeface="Arial" panose="020B0604020202020204" pitchFamily="34" charset="0"/>
              </a:rPr>
              <a:t>Le </a:t>
            </a:r>
            <a:r>
              <a:rPr lang="fr-FR" sz="1400" b="1" kern="100">
                <a:latin typeface="Corbel "/>
                <a:cs typeface="Arial" panose="020B0604020202020204" pitchFamily="34" charset="0"/>
              </a:rPr>
              <a:t>taux d’équipement </a:t>
            </a:r>
            <a:r>
              <a:rPr lang="fr-FR" sz="1400" kern="100">
                <a:latin typeface="Corbel "/>
                <a:cs typeface="Arial" panose="020B0604020202020204" pitchFamily="34" charset="0"/>
              </a:rPr>
              <a:t>l’ensemble des ESMS est plus élevé en Hauts-de-France que dans le reste de la France métropolitaine</a:t>
            </a:r>
          </a:p>
          <a:p>
            <a:pPr marL="285750" indent="-285750" algn="just">
              <a:lnSpc>
                <a:spcPct val="107000"/>
              </a:lnSpc>
              <a:spcAft>
                <a:spcPts val="800"/>
              </a:spcAft>
              <a:buFont typeface="Arial" panose="020B0604020202020204" pitchFamily="34" charset="0"/>
              <a:buChar char="•"/>
            </a:pPr>
            <a:r>
              <a:rPr lang="fr-FR" sz="1400" kern="100">
                <a:latin typeface="Corbel "/>
                <a:cs typeface="Arial" panose="020B0604020202020204" pitchFamily="34" charset="0"/>
              </a:rPr>
              <a:t>Ces établissements sont plus nombreux dans </a:t>
            </a:r>
            <a:r>
              <a:rPr lang="fr-FR" sz="1400" b="1" kern="100">
                <a:latin typeface="Corbel "/>
                <a:cs typeface="Arial" panose="020B0604020202020204" pitchFamily="34" charset="0"/>
              </a:rPr>
              <a:t>le Nord </a:t>
            </a:r>
            <a:r>
              <a:rPr lang="fr-FR" sz="1400" kern="100">
                <a:latin typeface="Corbel "/>
                <a:cs typeface="Arial" panose="020B0604020202020204" pitchFamily="34" charset="0"/>
              </a:rPr>
              <a:t>et le </a:t>
            </a:r>
            <a:r>
              <a:rPr lang="fr-FR" sz="1400" b="1" kern="100">
                <a:latin typeface="Corbel "/>
                <a:cs typeface="Arial" panose="020B0604020202020204" pitchFamily="34" charset="0"/>
              </a:rPr>
              <a:t>Pas-de-Calais</a:t>
            </a:r>
          </a:p>
        </p:txBody>
      </p:sp>
      <p:sp>
        <p:nvSpPr>
          <p:cNvPr id="21" name="Bulle narrative : rectangle à coins arrondis 20">
            <a:extLst>
              <a:ext uri="{FF2B5EF4-FFF2-40B4-BE49-F238E27FC236}">
                <a16:creationId xmlns:a16="http://schemas.microsoft.com/office/drawing/2014/main" id="{3AAAC008-7238-7377-E946-D6797F12FBC3}"/>
              </a:ext>
            </a:extLst>
          </p:cNvPr>
          <p:cNvSpPr/>
          <p:nvPr/>
        </p:nvSpPr>
        <p:spPr>
          <a:xfrm>
            <a:off x="5977967" y="2354327"/>
            <a:ext cx="3023659" cy="1200330"/>
          </a:xfrm>
          <a:prstGeom prst="wedgeRoundRectCallout">
            <a:avLst>
              <a:gd name="adj1" fmla="val -56100"/>
              <a:gd name="adj2" fmla="val -12499"/>
              <a:gd name="adj3" fmla="val 16667"/>
            </a:avLst>
          </a:prstGeom>
          <a:solidFill>
            <a:schemeClr val="accent2"/>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a:t>En 2025, combien de places installées comptent l’ensemble des ESAT en Hauts-de-France ?</a:t>
            </a:r>
          </a:p>
        </p:txBody>
      </p:sp>
      <p:sp>
        <p:nvSpPr>
          <p:cNvPr id="7" name="ZoneTexte 6">
            <a:extLst>
              <a:ext uri="{FF2B5EF4-FFF2-40B4-BE49-F238E27FC236}">
                <a16:creationId xmlns:a16="http://schemas.microsoft.com/office/drawing/2014/main" id="{64EAD59B-9CC6-ADDC-94EC-CC36B49D1D30}"/>
              </a:ext>
            </a:extLst>
          </p:cNvPr>
          <p:cNvSpPr txBox="1"/>
          <p:nvPr/>
        </p:nvSpPr>
        <p:spPr>
          <a:xfrm>
            <a:off x="2909778" y="3654794"/>
            <a:ext cx="4174975" cy="338554"/>
          </a:xfrm>
          <a:prstGeom prst="rect">
            <a:avLst/>
          </a:prstGeom>
          <a:noFill/>
        </p:spPr>
        <p:txBody>
          <a:bodyPr wrap="square" rtlCol="0">
            <a:spAutoFit/>
          </a:bodyPr>
          <a:lstStyle/>
          <a:p>
            <a:pPr marL="342900" indent="-342900">
              <a:buBlip>
                <a:blip r:embed="rId5">
                  <a:extLst>
                    <a:ext uri="{96DAC541-7B7A-43D3-8B79-37D633B846F1}">
                      <asvg:svgBlip xmlns:asvg="http://schemas.microsoft.com/office/drawing/2016/SVG/main" r:embed="rId6"/>
                    </a:ext>
                  </a:extLst>
                </a:blip>
              </a:buBlip>
            </a:pPr>
            <a:r>
              <a:rPr lang="fr-FR" sz="1600" i="1"/>
              <a:t>Soit 11,4% du total de places en France</a:t>
            </a:r>
          </a:p>
        </p:txBody>
      </p:sp>
    </p:spTree>
    <p:extLst>
      <p:ext uri="{BB962C8B-B14F-4D97-AF65-F5344CB8AC3E}">
        <p14:creationId xmlns:p14="http://schemas.microsoft.com/office/powerpoint/2010/main" val="25875817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500"/>
                                        <p:tgtEl>
                                          <p:spTgt spid="7"/>
                                        </p:tgtEl>
                                      </p:cBhvr>
                                    </p:animEffec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14"/>
                                        </p:tgtEl>
                                        <p:attrNameLst>
                                          <p:attrName>style.visibility</p:attrName>
                                        </p:attrNameLst>
                                      </p:cBhvr>
                                      <p:to>
                                        <p:strVal val="visible"/>
                                      </p:to>
                                    </p:set>
                                  </p:childTnLst>
                                </p:cTn>
                              </p:par>
                              <p:par>
                                <p:cTn id="28" presetID="1" presetClass="entr" presetSubtype="0" fill="hold" grpId="0" nodeType="withEffect">
                                  <p:stCondLst>
                                    <p:cond delay="0"/>
                                  </p:stCondLst>
                                  <p:childTnLst>
                                    <p:set>
                                      <p:cBhvr>
                                        <p:cTn id="29" dur="1" fill="hold">
                                          <p:stCondLst>
                                            <p:cond delay="0"/>
                                          </p:stCondLst>
                                        </p:cTn>
                                        <p:tgtEl>
                                          <p:spTgt spid="13"/>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fade">
                                      <p:cBhvr>
                                        <p:cTn id="34" dur="500"/>
                                        <p:tgtEl>
                                          <p:spTgt spid="11"/>
                                        </p:tgtEl>
                                      </p:cBhvr>
                                    </p:animEffect>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20"/>
                                        </p:tgtEl>
                                        <p:attrNameLst>
                                          <p:attrName>style.visibility</p:attrName>
                                        </p:attrNameLst>
                                      </p:cBhvr>
                                      <p:to>
                                        <p:strVal val="visible"/>
                                      </p:to>
                                    </p:set>
                                    <p:anim calcmode="lin" valueType="num">
                                      <p:cBhvr additive="base">
                                        <p:cTn id="39" dur="500" fill="hold"/>
                                        <p:tgtEl>
                                          <p:spTgt spid="20"/>
                                        </p:tgtEl>
                                        <p:attrNameLst>
                                          <p:attrName>ppt_x</p:attrName>
                                        </p:attrNameLst>
                                      </p:cBhvr>
                                      <p:tavLst>
                                        <p:tav tm="0">
                                          <p:val>
                                            <p:strVal val="#ppt_x"/>
                                          </p:val>
                                        </p:tav>
                                        <p:tav tm="100000">
                                          <p:val>
                                            <p:strVal val="#ppt_x"/>
                                          </p:val>
                                        </p:tav>
                                      </p:tavLst>
                                    </p:anim>
                                    <p:anim calcmode="lin" valueType="num">
                                      <p:cBhvr additive="base">
                                        <p:cTn id="40" dur="500" fill="hold"/>
                                        <p:tgtEl>
                                          <p:spTgt spid="20"/>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18"/>
                                        </p:tgtEl>
                                        <p:attrNameLst>
                                          <p:attrName>style.visibility</p:attrName>
                                        </p:attrNameLst>
                                      </p:cBhvr>
                                      <p:to>
                                        <p:strVal val="visible"/>
                                      </p:to>
                                    </p:set>
                                    <p:anim calcmode="lin" valueType="num">
                                      <p:cBhvr additive="base">
                                        <p:cTn id="43" dur="500" fill="hold"/>
                                        <p:tgtEl>
                                          <p:spTgt spid="18"/>
                                        </p:tgtEl>
                                        <p:attrNameLst>
                                          <p:attrName>ppt_x</p:attrName>
                                        </p:attrNameLst>
                                      </p:cBhvr>
                                      <p:tavLst>
                                        <p:tav tm="0">
                                          <p:val>
                                            <p:strVal val="#ppt_x"/>
                                          </p:val>
                                        </p:tav>
                                        <p:tav tm="100000">
                                          <p:val>
                                            <p:strVal val="#ppt_x"/>
                                          </p:val>
                                        </p:tav>
                                      </p:tavLst>
                                    </p:anim>
                                    <p:anim calcmode="lin" valueType="num">
                                      <p:cBhvr additive="base">
                                        <p:cTn id="44"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1" grpId="0"/>
      <p:bldP spid="9" grpId="0"/>
      <p:bldP spid="10" grpId="0" animBg="1"/>
      <p:bldP spid="13" grpId="0" animBg="1"/>
      <p:bldP spid="20" grpId="0" animBg="1"/>
      <p:bldP spid="21" grpId="0" animBg="1"/>
      <p:bldP spid="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61538D-A4DD-489E-8920-6F11DBDA32AB}"/>
            </a:ext>
          </a:extLst>
        </p:cNvPr>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3F008913-AFB5-C6C1-8E68-3D1B7FC611CB}"/>
              </a:ext>
            </a:extLst>
          </p:cNvPr>
          <p:cNvSpPr>
            <a:spLocks noGrp="1"/>
          </p:cNvSpPr>
          <p:nvPr>
            <p:ph type="body" sz="quarter" idx="10"/>
          </p:nvPr>
        </p:nvSpPr>
        <p:spPr/>
        <p:txBody>
          <a:bodyPr/>
          <a:lstStyle/>
          <a:p>
            <a:r>
              <a:rPr lang="fr-FR"/>
              <a:t>Les données du secteur médico-social</a:t>
            </a:r>
          </a:p>
        </p:txBody>
      </p:sp>
      <p:sp>
        <p:nvSpPr>
          <p:cNvPr id="3" name="Espace réservé du numéro de diapositive 2">
            <a:extLst>
              <a:ext uri="{FF2B5EF4-FFF2-40B4-BE49-F238E27FC236}">
                <a16:creationId xmlns:a16="http://schemas.microsoft.com/office/drawing/2014/main" id="{42BCEACE-FC28-8396-1241-D269D259C0D8}"/>
              </a:ext>
            </a:extLst>
          </p:cNvPr>
          <p:cNvSpPr>
            <a:spLocks noGrp="1"/>
          </p:cNvSpPr>
          <p:nvPr>
            <p:ph type="sldNum" sz="quarter" idx="4"/>
          </p:nvPr>
        </p:nvSpPr>
        <p:spPr/>
        <p:txBody>
          <a:bodyPr/>
          <a:lstStyle/>
          <a:p>
            <a:fld id="{FFE9600D-D970-3D40-B4FB-C6249E901464}" type="slidenum">
              <a:rPr lang="fr-FR" smtClean="0"/>
              <a:pPr/>
              <a:t>21</a:t>
            </a:fld>
            <a:endParaRPr lang="fr-FR"/>
          </a:p>
        </p:txBody>
      </p:sp>
      <p:sp>
        <p:nvSpPr>
          <p:cNvPr id="4" name="Espace réservé du pied de page 3">
            <a:extLst>
              <a:ext uri="{FF2B5EF4-FFF2-40B4-BE49-F238E27FC236}">
                <a16:creationId xmlns:a16="http://schemas.microsoft.com/office/drawing/2014/main" id="{E1FEFD35-33C6-CC27-2BFD-F6FE1BEC7CF3}"/>
              </a:ext>
            </a:extLst>
          </p:cNvPr>
          <p:cNvSpPr>
            <a:spLocks noGrp="1"/>
          </p:cNvSpPr>
          <p:nvPr>
            <p:ph type="ftr" sz="quarter" idx="3"/>
          </p:nvPr>
        </p:nvSpPr>
        <p:spPr/>
        <p:txBody>
          <a:bodyPr/>
          <a:lstStyle/>
          <a:p>
            <a:r>
              <a:rPr lang="fr-FR"/>
              <a:t>Pied de page</a:t>
            </a:r>
          </a:p>
        </p:txBody>
      </p:sp>
      <p:pic>
        <p:nvPicPr>
          <p:cNvPr id="6" name="Graphique 5">
            <a:extLst>
              <a:ext uri="{FF2B5EF4-FFF2-40B4-BE49-F238E27FC236}">
                <a16:creationId xmlns:a16="http://schemas.microsoft.com/office/drawing/2014/main" id="{913A4BE5-989F-295C-52AC-4F4D9961AEF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47792" y="508198"/>
            <a:ext cx="783603" cy="783603"/>
          </a:xfrm>
          <a:prstGeom prst="rect">
            <a:avLst/>
          </a:prstGeom>
        </p:spPr>
      </p:pic>
      <p:sp>
        <p:nvSpPr>
          <p:cNvPr id="5" name="ZoneTexte 4">
            <a:extLst>
              <a:ext uri="{FF2B5EF4-FFF2-40B4-BE49-F238E27FC236}">
                <a16:creationId xmlns:a16="http://schemas.microsoft.com/office/drawing/2014/main" id="{26166757-33B3-42DE-210A-8ECFE07D5AD1}"/>
              </a:ext>
            </a:extLst>
          </p:cNvPr>
          <p:cNvSpPr txBox="1"/>
          <p:nvPr/>
        </p:nvSpPr>
        <p:spPr>
          <a:xfrm>
            <a:off x="533314" y="1829439"/>
            <a:ext cx="9625183" cy="461665"/>
          </a:xfrm>
          <a:prstGeom prst="rect">
            <a:avLst/>
          </a:prstGeom>
          <a:noFill/>
        </p:spPr>
        <p:txBody>
          <a:bodyPr wrap="square" rtlCol="0">
            <a:spAutoFit/>
          </a:bodyPr>
          <a:lstStyle/>
          <a:p>
            <a:r>
              <a:rPr lang="fr-FR" sz="2400" b="1">
                <a:solidFill>
                  <a:schemeClr val="accent5">
                    <a:lumMod val="50000"/>
                  </a:schemeClr>
                </a:solidFill>
              </a:rPr>
              <a:t>Le dispositif emploi accompagné (DEA)</a:t>
            </a:r>
          </a:p>
        </p:txBody>
      </p:sp>
      <p:sp>
        <p:nvSpPr>
          <p:cNvPr id="11" name="Rectangle 1">
            <a:extLst>
              <a:ext uri="{FF2B5EF4-FFF2-40B4-BE49-F238E27FC236}">
                <a16:creationId xmlns:a16="http://schemas.microsoft.com/office/drawing/2014/main" id="{498076BC-9FB4-FC0B-8DEB-65434F7CE704}"/>
              </a:ext>
            </a:extLst>
          </p:cNvPr>
          <p:cNvSpPr>
            <a:spLocks noChangeArrowheads="1"/>
          </p:cNvSpPr>
          <p:nvPr/>
        </p:nvSpPr>
        <p:spPr bwMode="auto">
          <a:xfrm>
            <a:off x="6817763" y="2506700"/>
            <a:ext cx="1661272"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fr-FR" altLang="fr-FR">
                <a:latin typeface="Corbel "/>
                <a:ea typeface="Aptos" panose="020B0004020202020204" pitchFamily="34" charset="0"/>
                <a:cs typeface="Arial" panose="020B0604020202020204" pitchFamily="34" charset="0"/>
              </a:rPr>
              <a:t>43 %</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fr-FR" altLang="fr-FR">
                <a:latin typeface="Corbel "/>
                <a:ea typeface="Aptos" panose="020B0004020202020204" pitchFamily="34" charset="0"/>
                <a:cs typeface="Arial" panose="020B0604020202020204" pitchFamily="34" charset="0"/>
              </a:rPr>
              <a:t>65 %</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fr-FR" altLang="fr-FR">
                <a:latin typeface="Corbel "/>
                <a:ea typeface="Aptos" panose="020B0004020202020204" pitchFamily="34" charset="0"/>
                <a:cs typeface="Arial" panose="020B0604020202020204" pitchFamily="34" charset="0"/>
              </a:rPr>
              <a:t>82 %</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fr-FR" altLang="fr-FR">
                <a:latin typeface="Corbel "/>
                <a:ea typeface="Aptos" panose="020B0004020202020204" pitchFamily="34" charset="0"/>
                <a:cs typeface="Arial" panose="020B0604020202020204" pitchFamily="34" charset="0"/>
              </a:rPr>
              <a:t>100 % </a:t>
            </a:r>
          </a:p>
        </p:txBody>
      </p:sp>
      <p:sp>
        <p:nvSpPr>
          <p:cNvPr id="12" name="Rectangle 11">
            <a:extLst>
              <a:ext uri="{FF2B5EF4-FFF2-40B4-BE49-F238E27FC236}">
                <a16:creationId xmlns:a16="http://schemas.microsoft.com/office/drawing/2014/main" id="{8A22C5F9-E429-84F4-9CDE-05727CEE1638}"/>
              </a:ext>
            </a:extLst>
          </p:cNvPr>
          <p:cNvSpPr/>
          <p:nvPr/>
        </p:nvSpPr>
        <p:spPr>
          <a:xfrm>
            <a:off x="6817763" y="2556708"/>
            <a:ext cx="1170663" cy="292436"/>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Rectangle : coins arrondis 13">
            <a:extLst>
              <a:ext uri="{FF2B5EF4-FFF2-40B4-BE49-F238E27FC236}">
                <a16:creationId xmlns:a16="http://schemas.microsoft.com/office/drawing/2014/main" id="{46EE0E02-B49F-1414-8A2E-B9B9677D8C11}"/>
              </a:ext>
            </a:extLst>
          </p:cNvPr>
          <p:cNvSpPr/>
          <p:nvPr/>
        </p:nvSpPr>
        <p:spPr>
          <a:xfrm>
            <a:off x="485586" y="3378842"/>
            <a:ext cx="1908014" cy="333582"/>
          </a:xfrm>
          <a:prstGeom prst="roundRect">
            <a:avLst>
              <a:gd name="adj" fmla="val 7971"/>
            </a:avLst>
          </a:prstGeom>
          <a:solidFill>
            <a:schemeClr val="accent5">
              <a:lumMod val="20000"/>
              <a:lumOff val="80000"/>
            </a:schemeClr>
          </a:solidFill>
          <a:ln>
            <a:solidFill>
              <a:schemeClr val="accent5">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a:solidFill>
                  <a:schemeClr val="accent5">
                    <a:lumMod val="50000"/>
                  </a:schemeClr>
                </a:solidFill>
              </a:rPr>
              <a:t>Les données clés</a:t>
            </a:r>
          </a:p>
        </p:txBody>
      </p:sp>
      <p:grpSp>
        <p:nvGrpSpPr>
          <p:cNvPr id="15" name="Graphique 79">
            <a:extLst>
              <a:ext uri="{FF2B5EF4-FFF2-40B4-BE49-F238E27FC236}">
                <a16:creationId xmlns:a16="http://schemas.microsoft.com/office/drawing/2014/main" id="{FA9BF9C3-A9D0-1627-F424-F9C0E0FA6DF1}"/>
              </a:ext>
            </a:extLst>
          </p:cNvPr>
          <p:cNvGrpSpPr/>
          <p:nvPr/>
        </p:nvGrpSpPr>
        <p:grpSpPr>
          <a:xfrm>
            <a:off x="536145" y="2783067"/>
            <a:ext cx="532796" cy="607724"/>
            <a:chOff x="3090432" y="5032180"/>
            <a:chExt cx="532796" cy="607724"/>
          </a:xfrm>
          <a:solidFill>
            <a:schemeClr val="accent5">
              <a:lumMod val="50000"/>
            </a:schemeClr>
          </a:solidFill>
        </p:grpSpPr>
        <p:sp>
          <p:nvSpPr>
            <p:cNvPr id="16" name="Forme libre 264">
              <a:extLst>
                <a:ext uri="{FF2B5EF4-FFF2-40B4-BE49-F238E27FC236}">
                  <a16:creationId xmlns:a16="http://schemas.microsoft.com/office/drawing/2014/main" id="{1F63242F-0EB8-E706-8D25-A804B62D263C}"/>
                </a:ext>
              </a:extLst>
            </p:cNvPr>
            <p:cNvSpPr/>
            <p:nvPr/>
          </p:nvSpPr>
          <p:spPr>
            <a:xfrm>
              <a:off x="3090432" y="5032180"/>
              <a:ext cx="532796" cy="607724"/>
            </a:xfrm>
            <a:custGeom>
              <a:avLst/>
              <a:gdLst>
                <a:gd name="connsiteX0" fmla="*/ 510188 w 532796"/>
                <a:gd name="connsiteY0" fmla="*/ 436098 h 607724"/>
                <a:gd name="connsiteX1" fmla="*/ 528007 w 532796"/>
                <a:gd name="connsiteY1" fmla="*/ 361071 h 607724"/>
                <a:gd name="connsiteX2" fmla="*/ 529883 w 532796"/>
                <a:gd name="connsiteY2" fmla="*/ 205388 h 607724"/>
                <a:gd name="connsiteX3" fmla="*/ 520505 w 532796"/>
                <a:gd name="connsiteY3" fmla="*/ 74090 h 607724"/>
                <a:gd name="connsiteX4" fmla="*/ 477364 w 532796"/>
                <a:gd name="connsiteY4" fmla="*/ 8441 h 607724"/>
                <a:gd name="connsiteX5" fmla="*/ 424844 w 532796"/>
                <a:gd name="connsiteY5" fmla="*/ 0 h 607724"/>
                <a:gd name="connsiteX6" fmla="*/ 116293 w 532796"/>
                <a:gd name="connsiteY6" fmla="*/ 0 h 607724"/>
                <a:gd name="connsiteX7" fmla="*/ 25322 w 532796"/>
                <a:gd name="connsiteY7" fmla="*/ 25322 h 607724"/>
                <a:gd name="connsiteX8" fmla="*/ 0 w 532796"/>
                <a:gd name="connsiteY8" fmla="*/ 110666 h 607724"/>
                <a:gd name="connsiteX9" fmla="*/ 938 w 532796"/>
                <a:gd name="connsiteY9" fmla="*/ 113479 h 607724"/>
                <a:gd name="connsiteX10" fmla="*/ 938 w 532796"/>
                <a:gd name="connsiteY10" fmla="*/ 135050 h 607724"/>
                <a:gd name="connsiteX11" fmla="*/ 5627 w 532796"/>
                <a:gd name="connsiteY11" fmla="*/ 392958 h 607724"/>
                <a:gd name="connsiteX12" fmla="*/ 73152 w 532796"/>
                <a:gd name="connsiteY12" fmla="*/ 465172 h 607724"/>
                <a:gd name="connsiteX13" fmla="*/ 189445 w 532796"/>
                <a:gd name="connsiteY13" fmla="*/ 472674 h 607724"/>
                <a:gd name="connsiteX14" fmla="*/ 259783 w 532796"/>
                <a:gd name="connsiteY14" fmla="*/ 604911 h 607724"/>
                <a:gd name="connsiteX15" fmla="*/ 264473 w 532796"/>
                <a:gd name="connsiteY15" fmla="*/ 607724 h 607724"/>
                <a:gd name="connsiteX16" fmla="*/ 264473 w 532796"/>
                <a:gd name="connsiteY16" fmla="*/ 607724 h 607724"/>
                <a:gd name="connsiteX17" fmla="*/ 269162 w 532796"/>
                <a:gd name="connsiteY17" fmla="*/ 604911 h 607724"/>
                <a:gd name="connsiteX18" fmla="*/ 301986 w 532796"/>
                <a:gd name="connsiteY18" fmla="*/ 535510 h 607724"/>
                <a:gd name="connsiteX19" fmla="*/ 333873 w 532796"/>
                <a:gd name="connsiteY19" fmla="*/ 467985 h 607724"/>
                <a:gd name="connsiteX20" fmla="*/ 422969 w 532796"/>
                <a:gd name="connsiteY20" fmla="*/ 467047 h 607724"/>
                <a:gd name="connsiteX21" fmla="*/ 510188 w 532796"/>
                <a:gd name="connsiteY21" fmla="*/ 436098 h 607724"/>
                <a:gd name="connsiteX22" fmla="*/ 479239 w 532796"/>
                <a:gd name="connsiteY22" fmla="*/ 53457 h 607724"/>
                <a:gd name="connsiteX23" fmla="*/ 482991 w 532796"/>
                <a:gd name="connsiteY23" fmla="*/ 45017 h 607724"/>
                <a:gd name="connsiteX24" fmla="*/ 488618 w 532796"/>
                <a:gd name="connsiteY24" fmla="*/ 30011 h 607724"/>
                <a:gd name="connsiteX25" fmla="*/ 490494 w 532796"/>
                <a:gd name="connsiteY25" fmla="*/ 32825 h 607724"/>
                <a:gd name="connsiteX26" fmla="*/ 481115 w 532796"/>
                <a:gd name="connsiteY26" fmla="*/ 56271 h 607724"/>
                <a:gd name="connsiteX27" fmla="*/ 479239 w 532796"/>
                <a:gd name="connsiteY27" fmla="*/ 53457 h 607724"/>
                <a:gd name="connsiteX28" fmla="*/ 494245 w 532796"/>
                <a:gd name="connsiteY28" fmla="*/ 36576 h 607724"/>
                <a:gd name="connsiteX29" fmla="*/ 497996 w 532796"/>
                <a:gd name="connsiteY29" fmla="*/ 43141 h 607724"/>
                <a:gd name="connsiteX30" fmla="*/ 489556 w 532796"/>
                <a:gd name="connsiteY30" fmla="*/ 60960 h 607724"/>
                <a:gd name="connsiteX31" fmla="*/ 486742 w 532796"/>
                <a:gd name="connsiteY31" fmla="*/ 58146 h 607724"/>
                <a:gd name="connsiteX32" fmla="*/ 485804 w 532796"/>
                <a:gd name="connsiteY32" fmla="*/ 57209 h 607724"/>
                <a:gd name="connsiteX33" fmla="*/ 494245 w 532796"/>
                <a:gd name="connsiteY33" fmla="*/ 36576 h 607724"/>
                <a:gd name="connsiteX34" fmla="*/ 501748 w 532796"/>
                <a:gd name="connsiteY34" fmla="*/ 48768 h 607724"/>
                <a:gd name="connsiteX35" fmla="*/ 503623 w 532796"/>
                <a:gd name="connsiteY35" fmla="*/ 52519 h 607724"/>
                <a:gd name="connsiteX36" fmla="*/ 497058 w 532796"/>
                <a:gd name="connsiteY36" fmla="*/ 66587 h 607724"/>
                <a:gd name="connsiteX37" fmla="*/ 494245 w 532796"/>
                <a:gd name="connsiteY37" fmla="*/ 63774 h 607724"/>
                <a:gd name="connsiteX38" fmla="*/ 501748 w 532796"/>
                <a:gd name="connsiteY38" fmla="*/ 48768 h 607724"/>
                <a:gd name="connsiteX39" fmla="*/ 507375 w 532796"/>
                <a:gd name="connsiteY39" fmla="*/ 62836 h 607724"/>
                <a:gd name="connsiteX40" fmla="*/ 502686 w 532796"/>
                <a:gd name="connsiteY40" fmla="*/ 73152 h 607724"/>
                <a:gd name="connsiteX41" fmla="*/ 500810 w 532796"/>
                <a:gd name="connsiteY41" fmla="*/ 71276 h 607724"/>
                <a:gd name="connsiteX42" fmla="*/ 505499 w 532796"/>
                <a:gd name="connsiteY42" fmla="*/ 59084 h 607724"/>
                <a:gd name="connsiteX43" fmla="*/ 507375 w 532796"/>
                <a:gd name="connsiteY43" fmla="*/ 62836 h 607724"/>
                <a:gd name="connsiteX44" fmla="*/ 509250 w 532796"/>
                <a:gd name="connsiteY44" fmla="*/ 69401 h 607724"/>
                <a:gd name="connsiteX45" fmla="*/ 511126 w 532796"/>
                <a:gd name="connsiteY45" fmla="*/ 75028 h 607724"/>
                <a:gd name="connsiteX46" fmla="*/ 508313 w 532796"/>
                <a:gd name="connsiteY46" fmla="*/ 80655 h 607724"/>
                <a:gd name="connsiteX47" fmla="*/ 505499 w 532796"/>
                <a:gd name="connsiteY47" fmla="*/ 76903 h 607724"/>
                <a:gd name="connsiteX48" fmla="*/ 509250 w 532796"/>
                <a:gd name="connsiteY48" fmla="*/ 69401 h 607724"/>
                <a:gd name="connsiteX49" fmla="*/ 515815 w 532796"/>
                <a:gd name="connsiteY49" fmla="*/ 94722 h 607724"/>
                <a:gd name="connsiteX50" fmla="*/ 514878 w 532796"/>
                <a:gd name="connsiteY50" fmla="*/ 93785 h 607724"/>
                <a:gd name="connsiteX51" fmla="*/ 514878 w 532796"/>
                <a:gd name="connsiteY51" fmla="*/ 92847 h 607724"/>
                <a:gd name="connsiteX52" fmla="*/ 515815 w 532796"/>
                <a:gd name="connsiteY52" fmla="*/ 94722 h 607724"/>
                <a:gd name="connsiteX53" fmla="*/ 513002 w 532796"/>
                <a:gd name="connsiteY53" fmla="*/ 82530 h 607724"/>
                <a:gd name="connsiteX54" fmla="*/ 513940 w 532796"/>
                <a:gd name="connsiteY54" fmla="*/ 86282 h 607724"/>
                <a:gd name="connsiteX55" fmla="*/ 513002 w 532796"/>
                <a:gd name="connsiteY55" fmla="*/ 89095 h 607724"/>
                <a:gd name="connsiteX56" fmla="*/ 511126 w 532796"/>
                <a:gd name="connsiteY56" fmla="*/ 86282 h 607724"/>
                <a:gd name="connsiteX57" fmla="*/ 513002 w 532796"/>
                <a:gd name="connsiteY57" fmla="*/ 82530 h 607724"/>
                <a:gd name="connsiteX58" fmla="*/ 484866 w 532796"/>
                <a:gd name="connsiteY58" fmla="*/ 25322 h 607724"/>
                <a:gd name="connsiteX59" fmla="*/ 478302 w 532796"/>
                <a:gd name="connsiteY59" fmla="*/ 43141 h 607724"/>
                <a:gd name="connsiteX60" fmla="*/ 474550 w 532796"/>
                <a:gd name="connsiteY60" fmla="*/ 50644 h 607724"/>
                <a:gd name="connsiteX61" fmla="*/ 467985 w 532796"/>
                <a:gd name="connsiteY61" fmla="*/ 47830 h 607724"/>
                <a:gd name="connsiteX62" fmla="*/ 479239 w 532796"/>
                <a:gd name="connsiteY62" fmla="*/ 20633 h 607724"/>
                <a:gd name="connsiteX63" fmla="*/ 484866 w 532796"/>
                <a:gd name="connsiteY63" fmla="*/ 25322 h 607724"/>
                <a:gd name="connsiteX64" fmla="*/ 475488 w 532796"/>
                <a:gd name="connsiteY64" fmla="*/ 18757 h 607724"/>
                <a:gd name="connsiteX65" fmla="*/ 464234 w 532796"/>
                <a:gd name="connsiteY65" fmla="*/ 46892 h 607724"/>
                <a:gd name="connsiteX66" fmla="*/ 459545 w 532796"/>
                <a:gd name="connsiteY66" fmla="*/ 45017 h 607724"/>
                <a:gd name="connsiteX67" fmla="*/ 468923 w 532796"/>
                <a:gd name="connsiteY67" fmla="*/ 15006 h 607724"/>
                <a:gd name="connsiteX68" fmla="*/ 473612 w 532796"/>
                <a:gd name="connsiteY68" fmla="*/ 16881 h 607724"/>
                <a:gd name="connsiteX69" fmla="*/ 475488 w 532796"/>
                <a:gd name="connsiteY69" fmla="*/ 18757 h 607724"/>
                <a:gd name="connsiteX70" fmla="*/ 135988 w 532796"/>
                <a:gd name="connsiteY70" fmla="*/ 39390 h 607724"/>
                <a:gd name="connsiteX71" fmla="*/ 135988 w 532796"/>
                <a:gd name="connsiteY71" fmla="*/ 9378 h 607724"/>
                <a:gd name="connsiteX72" fmla="*/ 139739 w 532796"/>
                <a:gd name="connsiteY72" fmla="*/ 9378 h 607724"/>
                <a:gd name="connsiteX73" fmla="*/ 139739 w 532796"/>
                <a:gd name="connsiteY73" fmla="*/ 39390 h 607724"/>
                <a:gd name="connsiteX74" fmla="*/ 135988 w 532796"/>
                <a:gd name="connsiteY74" fmla="*/ 39390 h 607724"/>
                <a:gd name="connsiteX75" fmla="*/ 131298 w 532796"/>
                <a:gd name="connsiteY75" fmla="*/ 39390 h 607724"/>
                <a:gd name="connsiteX76" fmla="*/ 123796 w 532796"/>
                <a:gd name="connsiteY76" fmla="*/ 39390 h 607724"/>
                <a:gd name="connsiteX77" fmla="*/ 125671 w 532796"/>
                <a:gd name="connsiteY77" fmla="*/ 8441 h 607724"/>
                <a:gd name="connsiteX78" fmla="*/ 131298 w 532796"/>
                <a:gd name="connsiteY78" fmla="*/ 8441 h 607724"/>
                <a:gd name="connsiteX79" fmla="*/ 131298 w 532796"/>
                <a:gd name="connsiteY79" fmla="*/ 39390 h 607724"/>
                <a:gd name="connsiteX80" fmla="*/ 144428 w 532796"/>
                <a:gd name="connsiteY80" fmla="*/ 9378 h 607724"/>
                <a:gd name="connsiteX81" fmla="*/ 150055 w 532796"/>
                <a:gd name="connsiteY81" fmla="*/ 9378 h 607724"/>
                <a:gd name="connsiteX82" fmla="*/ 148180 w 532796"/>
                <a:gd name="connsiteY82" fmla="*/ 39390 h 607724"/>
                <a:gd name="connsiteX83" fmla="*/ 143490 w 532796"/>
                <a:gd name="connsiteY83" fmla="*/ 39390 h 607724"/>
                <a:gd name="connsiteX84" fmla="*/ 143490 w 532796"/>
                <a:gd name="connsiteY84" fmla="*/ 9378 h 607724"/>
                <a:gd name="connsiteX85" fmla="*/ 154745 w 532796"/>
                <a:gd name="connsiteY85" fmla="*/ 9378 h 607724"/>
                <a:gd name="connsiteX86" fmla="*/ 159434 w 532796"/>
                <a:gd name="connsiteY86" fmla="*/ 9378 h 607724"/>
                <a:gd name="connsiteX87" fmla="*/ 158496 w 532796"/>
                <a:gd name="connsiteY87" fmla="*/ 39390 h 607724"/>
                <a:gd name="connsiteX88" fmla="*/ 152869 w 532796"/>
                <a:gd name="connsiteY88" fmla="*/ 39390 h 607724"/>
                <a:gd name="connsiteX89" fmla="*/ 154745 w 532796"/>
                <a:gd name="connsiteY89" fmla="*/ 9378 h 607724"/>
                <a:gd name="connsiteX90" fmla="*/ 164123 w 532796"/>
                <a:gd name="connsiteY90" fmla="*/ 9378 h 607724"/>
                <a:gd name="connsiteX91" fmla="*/ 169750 w 532796"/>
                <a:gd name="connsiteY91" fmla="*/ 9378 h 607724"/>
                <a:gd name="connsiteX92" fmla="*/ 166937 w 532796"/>
                <a:gd name="connsiteY92" fmla="*/ 38452 h 607724"/>
                <a:gd name="connsiteX93" fmla="*/ 163185 w 532796"/>
                <a:gd name="connsiteY93" fmla="*/ 38452 h 607724"/>
                <a:gd name="connsiteX94" fmla="*/ 164123 w 532796"/>
                <a:gd name="connsiteY94" fmla="*/ 9378 h 607724"/>
                <a:gd name="connsiteX95" fmla="*/ 175377 w 532796"/>
                <a:gd name="connsiteY95" fmla="*/ 9378 h 607724"/>
                <a:gd name="connsiteX96" fmla="*/ 179129 w 532796"/>
                <a:gd name="connsiteY96" fmla="*/ 9378 h 607724"/>
                <a:gd name="connsiteX97" fmla="*/ 178191 w 532796"/>
                <a:gd name="connsiteY97" fmla="*/ 38452 h 607724"/>
                <a:gd name="connsiteX98" fmla="*/ 172564 w 532796"/>
                <a:gd name="connsiteY98" fmla="*/ 38452 h 607724"/>
                <a:gd name="connsiteX99" fmla="*/ 175377 w 532796"/>
                <a:gd name="connsiteY99" fmla="*/ 9378 h 607724"/>
                <a:gd name="connsiteX100" fmla="*/ 183818 w 532796"/>
                <a:gd name="connsiteY100" fmla="*/ 9378 h 607724"/>
                <a:gd name="connsiteX101" fmla="*/ 188507 w 532796"/>
                <a:gd name="connsiteY101" fmla="*/ 9378 h 607724"/>
                <a:gd name="connsiteX102" fmla="*/ 188507 w 532796"/>
                <a:gd name="connsiteY102" fmla="*/ 38452 h 607724"/>
                <a:gd name="connsiteX103" fmla="*/ 182880 w 532796"/>
                <a:gd name="connsiteY103" fmla="*/ 38452 h 607724"/>
                <a:gd name="connsiteX104" fmla="*/ 183818 w 532796"/>
                <a:gd name="connsiteY104" fmla="*/ 9378 h 607724"/>
                <a:gd name="connsiteX105" fmla="*/ 193196 w 532796"/>
                <a:gd name="connsiteY105" fmla="*/ 9378 h 607724"/>
                <a:gd name="connsiteX106" fmla="*/ 198823 w 532796"/>
                <a:gd name="connsiteY106" fmla="*/ 9378 h 607724"/>
                <a:gd name="connsiteX107" fmla="*/ 198823 w 532796"/>
                <a:gd name="connsiteY107" fmla="*/ 38452 h 607724"/>
                <a:gd name="connsiteX108" fmla="*/ 193196 w 532796"/>
                <a:gd name="connsiteY108" fmla="*/ 38452 h 607724"/>
                <a:gd name="connsiteX109" fmla="*/ 193196 w 532796"/>
                <a:gd name="connsiteY109" fmla="*/ 9378 h 607724"/>
                <a:gd name="connsiteX110" fmla="*/ 203513 w 532796"/>
                <a:gd name="connsiteY110" fmla="*/ 9378 h 607724"/>
                <a:gd name="connsiteX111" fmla="*/ 210078 w 532796"/>
                <a:gd name="connsiteY111" fmla="*/ 9378 h 607724"/>
                <a:gd name="connsiteX112" fmla="*/ 211953 w 532796"/>
                <a:gd name="connsiteY112" fmla="*/ 38452 h 607724"/>
                <a:gd name="connsiteX113" fmla="*/ 203513 w 532796"/>
                <a:gd name="connsiteY113" fmla="*/ 38452 h 607724"/>
                <a:gd name="connsiteX114" fmla="*/ 203513 w 532796"/>
                <a:gd name="connsiteY114" fmla="*/ 9378 h 607724"/>
                <a:gd name="connsiteX115" fmla="*/ 216642 w 532796"/>
                <a:gd name="connsiteY115" fmla="*/ 38452 h 607724"/>
                <a:gd name="connsiteX116" fmla="*/ 214767 w 532796"/>
                <a:gd name="connsiteY116" fmla="*/ 9378 h 607724"/>
                <a:gd name="connsiteX117" fmla="*/ 222270 w 532796"/>
                <a:gd name="connsiteY117" fmla="*/ 9378 h 607724"/>
                <a:gd name="connsiteX118" fmla="*/ 222270 w 532796"/>
                <a:gd name="connsiteY118" fmla="*/ 38452 h 607724"/>
                <a:gd name="connsiteX119" fmla="*/ 216642 w 532796"/>
                <a:gd name="connsiteY119" fmla="*/ 38452 h 607724"/>
                <a:gd name="connsiteX120" fmla="*/ 226959 w 532796"/>
                <a:gd name="connsiteY120" fmla="*/ 38452 h 607724"/>
                <a:gd name="connsiteX121" fmla="*/ 226959 w 532796"/>
                <a:gd name="connsiteY121" fmla="*/ 9378 h 607724"/>
                <a:gd name="connsiteX122" fmla="*/ 230710 w 532796"/>
                <a:gd name="connsiteY122" fmla="*/ 9378 h 607724"/>
                <a:gd name="connsiteX123" fmla="*/ 230710 w 532796"/>
                <a:gd name="connsiteY123" fmla="*/ 38452 h 607724"/>
                <a:gd name="connsiteX124" fmla="*/ 226959 w 532796"/>
                <a:gd name="connsiteY124" fmla="*/ 38452 h 607724"/>
                <a:gd name="connsiteX125" fmla="*/ 235399 w 532796"/>
                <a:gd name="connsiteY125" fmla="*/ 9378 h 607724"/>
                <a:gd name="connsiteX126" fmla="*/ 239151 w 532796"/>
                <a:gd name="connsiteY126" fmla="*/ 9378 h 607724"/>
                <a:gd name="connsiteX127" fmla="*/ 239151 w 532796"/>
                <a:gd name="connsiteY127" fmla="*/ 38452 h 607724"/>
                <a:gd name="connsiteX128" fmla="*/ 234462 w 532796"/>
                <a:gd name="connsiteY128" fmla="*/ 38452 h 607724"/>
                <a:gd name="connsiteX129" fmla="*/ 235399 w 532796"/>
                <a:gd name="connsiteY129" fmla="*/ 9378 h 607724"/>
                <a:gd name="connsiteX130" fmla="*/ 243840 w 532796"/>
                <a:gd name="connsiteY130" fmla="*/ 9378 h 607724"/>
                <a:gd name="connsiteX131" fmla="*/ 250405 w 532796"/>
                <a:gd name="connsiteY131" fmla="*/ 9378 h 607724"/>
                <a:gd name="connsiteX132" fmla="*/ 250405 w 532796"/>
                <a:gd name="connsiteY132" fmla="*/ 38452 h 607724"/>
                <a:gd name="connsiteX133" fmla="*/ 243840 w 532796"/>
                <a:gd name="connsiteY133" fmla="*/ 38452 h 607724"/>
                <a:gd name="connsiteX134" fmla="*/ 243840 w 532796"/>
                <a:gd name="connsiteY134" fmla="*/ 9378 h 607724"/>
                <a:gd name="connsiteX135" fmla="*/ 255094 w 532796"/>
                <a:gd name="connsiteY135" fmla="*/ 9378 h 607724"/>
                <a:gd name="connsiteX136" fmla="*/ 259783 w 532796"/>
                <a:gd name="connsiteY136" fmla="*/ 9378 h 607724"/>
                <a:gd name="connsiteX137" fmla="*/ 259783 w 532796"/>
                <a:gd name="connsiteY137" fmla="*/ 38452 h 607724"/>
                <a:gd name="connsiteX138" fmla="*/ 255094 w 532796"/>
                <a:gd name="connsiteY138" fmla="*/ 38452 h 607724"/>
                <a:gd name="connsiteX139" fmla="*/ 255094 w 532796"/>
                <a:gd name="connsiteY139" fmla="*/ 9378 h 607724"/>
                <a:gd name="connsiteX140" fmla="*/ 265410 w 532796"/>
                <a:gd name="connsiteY140" fmla="*/ 9378 h 607724"/>
                <a:gd name="connsiteX141" fmla="*/ 269162 w 532796"/>
                <a:gd name="connsiteY141" fmla="*/ 9378 h 607724"/>
                <a:gd name="connsiteX142" fmla="*/ 269162 w 532796"/>
                <a:gd name="connsiteY142" fmla="*/ 11254 h 607724"/>
                <a:gd name="connsiteX143" fmla="*/ 269162 w 532796"/>
                <a:gd name="connsiteY143" fmla="*/ 38452 h 607724"/>
                <a:gd name="connsiteX144" fmla="*/ 265410 w 532796"/>
                <a:gd name="connsiteY144" fmla="*/ 38452 h 607724"/>
                <a:gd name="connsiteX145" fmla="*/ 265410 w 532796"/>
                <a:gd name="connsiteY145" fmla="*/ 9378 h 607724"/>
                <a:gd name="connsiteX146" fmla="*/ 272913 w 532796"/>
                <a:gd name="connsiteY146" fmla="*/ 38452 h 607724"/>
                <a:gd name="connsiteX147" fmla="*/ 272913 w 532796"/>
                <a:gd name="connsiteY147" fmla="*/ 11254 h 607724"/>
                <a:gd name="connsiteX148" fmla="*/ 272913 w 532796"/>
                <a:gd name="connsiteY148" fmla="*/ 9378 h 607724"/>
                <a:gd name="connsiteX149" fmla="*/ 278540 w 532796"/>
                <a:gd name="connsiteY149" fmla="*/ 9378 h 607724"/>
                <a:gd name="connsiteX150" fmla="*/ 278540 w 532796"/>
                <a:gd name="connsiteY150" fmla="*/ 38452 h 607724"/>
                <a:gd name="connsiteX151" fmla="*/ 272913 w 532796"/>
                <a:gd name="connsiteY151" fmla="*/ 38452 h 607724"/>
                <a:gd name="connsiteX152" fmla="*/ 283230 w 532796"/>
                <a:gd name="connsiteY152" fmla="*/ 9378 h 607724"/>
                <a:gd name="connsiteX153" fmla="*/ 288857 w 532796"/>
                <a:gd name="connsiteY153" fmla="*/ 9378 h 607724"/>
                <a:gd name="connsiteX154" fmla="*/ 288857 w 532796"/>
                <a:gd name="connsiteY154" fmla="*/ 38452 h 607724"/>
                <a:gd name="connsiteX155" fmla="*/ 283230 w 532796"/>
                <a:gd name="connsiteY155" fmla="*/ 38452 h 607724"/>
                <a:gd name="connsiteX156" fmla="*/ 283230 w 532796"/>
                <a:gd name="connsiteY156" fmla="*/ 9378 h 607724"/>
                <a:gd name="connsiteX157" fmla="*/ 294484 w 532796"/>
                <a:gd name="connsiteY157" fmla="*/ 9378 h 607724"/>
                <a:gd name="connsiteX158" fmla="*/ 301049 w 532796"/>
                <a:gd name="connsiteY158" fmla="*/ 9378 h 607724"/>
                <a:gd name="connsiteX159" fmla="*/ 301049 w 532796"/>
                <a:gd name="connsiteY159" fmla="*/ 38452 h 607724"/>
                <a:gd name="connsiteX160" fmla="*/ 294484 w 532796"/>
                <a:gd name="connsiteY160" fmla="*/ 38452 h 607724"/>
                <a:gd name="connsiteX161" fmla="*/ 294484 w 532796"/>
                <a:gd name="connsiteY161" fmla="*/ 9378 h 607724"/>
                <a:gd name="connsiteX162" fmla="*/ 305738 w 532796"/>
                <a:gd name="connsiteY162" fmla="*/ 9378 h 607724"/>
                <a:gd name="connsiteX163" fmla="*/ 310427 w 532796"/>
                <a:gd name="connsiteY163" fmla="*/ 9378 h 607724"/>
                <a:gd name="connsiteX164" fmla="*/ 310427 w 532796"/>
                <a:gd name="connsiteY164" fmla="*/ 38452 h 607724"/>
                <a:gd name="connsiteX165" fmla="*/ 305738 w 532796"/>
                <a:gd name="connsiteY165" fmla="*/ 38452 h 607724"/>
                <a:gd name="connsiteX166" fmla="*/ 305738 w 532796"/>
                <a:gd name="connsiteY166" fmla="*/ 9378 h 607724"/>
                <a:gd name="connsiteX167" fmla="*/ 315116 w 532796"/>
                <a:gd name="connsiteY167" fmla="*/ 9378 h 607724"/>
                <a:gd name="connsiteX168" fmla="*/ 320743 w 532796"/>
                <a:gd name="connsiteY168" fmla="*/ 9378 h 607724"/>
                <a:gd name="connsiteX169" fmla="*/ 320743 w 532796"/>
                <a:gd name="connsiteY169" fmla="*/ 38452 h 607724"/>
                <a:gd name="connsiteX170" fmla="*/ 315116 w 532796"/>
                <a:gd name="connsiteY170" fmla="*/ 38452 h 607724"/>
                <a:gd name="connsiteX171" fmla="*/ 315116 w 532796"/>
                <a:gd name="connsiteY171" fmla="*/ 9378 h 607724"/>
                <a:gd name="connsiteX172" fmla="*/ 324495 w 532796"/>
                <a:gd name="connsiteY172" fmla="*/ 9378 h 607724"/>
                <a:gd name="connsiteX173" fmla="*/ 331998 w 532796"/>
                <a:gd name="connsiteY173" fmla="*/ 9378 h 607724"/>
                <a:gd name="connsiteX174" fmla="*/ 331998 w 532796"/>
                <a:gd name="connsiteY174" fmla="*/ 38452 h 607724"/>
                <a:gd name="connsiteX175" fmla="*/ 324495 w 532796"/>
                <a:gd name="connsiteY175" fmla="*/ 38452 h 607724"/>
                <a:gd name="connsiteX176" fmla="*/ 324495 w 532796"/>
                <a:gd name="connsiteY176" fmla="*/ 9378 h 607724"/>
                <a:gd name="connsiteX177" fmla="*/ 336687 w 532796"/>
                <a:gd name="connsiteY177" fmla="*/ 9378 h 607724"/>
                <a:gd name="connsiteX178" fmla="*/ 343252 w 532796"/>
                <a:gd name="connsiteY178" fmla="*/ 9378 h 607724"/>
                <a:gd name="connsiteX179" fmla="*/ 343252 w 532796"/>
                <a:gd name="connsiteY179" fmla="*/ 38452 h 607724"/>
                <a:gd name="connsiteX180" fmla="*/ 336687 w 532796"/>
                <a:gd name="connsiteY180" fmla="*/ 38452 h 607724"/>
                <a:gd name="connsiteX181" fmla="*/ 336687 w 532796"/>
                <a:gd name="connsiteY181" fmla="*/ 9378 h 607724"/>
                <a:gd name="connsiteX182" fmla="*/ 347941 w 532796"/>
                <a:gd name="connsiteY182" fmla="*/ 9378 h 607724"/>
                <a:gd name="connsiteX183" fmla="*/ 351692 w 532796"/>
                <a:gd name="connsiteY183" fmla="*/ 9378 h 607724"/>
                <a:gd name="connsiteX184" fmla="*/ 352630 w 532796"/>
                <a:gd name="connsiteY184" fmla="*/ 38452 h 607724"/>
                <a:gd name="connsiteX185" fmla="*/ 347941 w 532796"/>
                <a:gd name="connsiteY185" fmla="*/ 38452 h 607724"/>
                <a:gd name="connsiteX186" fmla="*/ 347941 w 532796"/>
                <a:gd name="connsiteY186" fmla="*/ 9378 h 607724"/>
                <a:gd name="connsiteX187" fmla="*/ 356382 w 532796"/>
                <a:gd name="connsiteY187" fmla="*/ 9378 h 607724"/>
                <a:gd name="connsiteX188" fmla="*/ 362009 w 532796"/>
                <a:gd name="connsiteY188" fmla="*/ 9378 h 607724"/>
                <a:gd name="connsiteX189" fmla="*/ 362946 w 532796"/>
                <a:gd name="connsiteY189" fmla="*/ 38452 h 607724"/>
                <a:gd name="connsiteX190" fmla="*/ 357319 w 532796"/>
                <a:gd name="connsiteY190" fmla="*/ 38452 h 607724"/>
                <a:gd name="connsiteX191" fmla="*/ 356382 w 532796"/>
                <a:gd name="connsiteY191" fmla="*/ 9378 h 607724"/>
                <a:gd name="connsiteX192" fmla="*/ 367636 w 532796"/>
                <a:gd name="connsiteY192" fmla="*/ 38452 h 607724"/>
                <a:gd name="connsiteX193" fmla="*/ 366698 w 532796"/>
                <a:gd name="connsiteY193" fmla="*/ 9378 h 607724"/>
                <a:gd name="connsiteX194" fmla="*/ 372325 w 532796"/>
                <a:gd name="connsiteY194" fmla="*/ 9378 h 607724"/>
                <a:gd name="connsiteX195" fmla="*/ 373263 w 532796"/>
                <a:gd name="connsiteY195" fmla="*/ 38452 h 607724"/>
                <a:gd name="connsiteX196" fmla="*/ 367636 w 532796"/>
                <a:gd name="connsiteY196" fmla="*/ 38452 h 607724"/>
                <a:gd name="connsiteX197" fmla="*/ 378890 w 532796"/>
                <a:gd name="connsiteY197" fmla="*/ 38452 h 607724"/>
                <a:gd name="connsiteX198" fmla="*/ 377952 w 532796"/>
                <a:gd name="connsiteY198" fmla="*/ 9378 h 607724"/>
                <a:gd name="connsiteX199" fmla="*/ 385455 w 532796"/>
                <a:gd name="connsiteY199" fmla="*/ 9378 h 607724"/>
                <a:gd name="connsiteX200" fmla="*/ 385455 w 532796"/>
                <a:gd name="connsiteY200" fmla="*/ 31887 h 607724"/>
                <a:gd name="connsiteX201" fmla="*/ 386393 w 532796"/>
                <a:gd name="connsiteY201" fmla="*/ 38452 h 607724"/>
                <a:gd name="connsiteX202" fmla="*/ 378890 w 532796"/>
                <a:gd name="connsiteY202" fmla="*/ 38452 h 607724"/>
                <a:gd name="connsiteX203" fmla="*/ 390144 w 532796"/>
                <a:gd name="connsiteY203" fmla="*/ 38452 h 607724"/>
                <a:gd name="connsiteX204" fmla="*/ 389206 w 532796"/>
                <a:gd name="connsiteY204" fmla="*/ 31887 h 607724"/>
                <a:gd name="connsiteX205" fmla="*/ 389206 w 532796"/>
                <a:gd name="connsiteY205" fmla="*/ 9378 h 607724"/>
                <a:gd name="connsiteX206" fmla="*/ 394833 w 532796"/>
                <a:gd name="connsiteY206" fmla="*/ 9378 h 607724"/>
                <a:gd name="connsiteX207" fmla="*/ 395771 w 532796"/>
                <a:gd name="connsiteY207" fmla="*/ 38452 h 607724"/>
                <a:gd name="connsiteX208" fmla="*/ 392020 w 532796"/>
                <a:gd name="connsiteY208" fmla="*/ 38452 h 607724"/>
                <a:gd name="connsiteX209" fmla="*/ 390144 w 532796"/>
                <a:gd name="connsiteY209" fmla="*/ 38452 h 607724"/>
                <a:gd name="connsiteX210" fmla="*/ 400460 w 532796"/>
                <a:gd name="connsiteY210" fmla="*/ 38452 h 607724"/>
                <a:gd name="connsiteX211" fmla="*/ 399522 w 532796"/>
                <a:gd name="connsiteY211" fmla="*/ 9378 h 607724"/>
                <a:gd name="connsiteX212" fmla="*/ 405150 w 532796"/>
                <a:gd name="connsiteY212" fmla="*/ 9378 h 607724"/>
                <a:gd name="connsiteX213" fmla="*/ 406087 w 532796"/>
                <a:gd name="connsiteY213" fmla="*/ 38452 h 607724"/>
                <a:gd name="connsiteX214" fmla="*/ 400460 w 532796"/>
                <a:gd name="connsiteY214" fmla="*/ 38452 h 607724"/>
                <a:gd name="connsiteX215" fmla="*/ 410777 w 532796"/>
                <a:gd name="connsiteY215" fmla="*/ 38452 h 607724"/>
                <a:gd name="connsiteX216" fmla="*/ 409839 w 532796"/>
                <a:gd name="connsiteY216" fmla="*/ 9378 h 607724"/>
                <a:gd name="connsiteX217" fmla="*/ 415466 w 532796"/>
                <a:gd name="connsiteY217" fmla="*/ 9378 h 607724"/>
                <a:gd name="connsiteX218" fmla="*/ 414528 w 532796"/>
                <a:gd name="connsiteY218" fmla="*/ 38452 h 607724"/>
                <a:gd name="connsiteX219" fmla="*/ 410777 w 532796"/>
                <a:gd name="connsiteY219" fmla="*/ 38452 h 607724"/>
                <a:gd name="connsiteX220" fmla="*/ 420155 w 532796"/>
                <a:gd name="connsiteY220" fmla="*/ 9378 h 607724"/>
                <a:gd name="connsiteX221" fmla="*/ 424844 w 532796"/>
                <a:gd name="connsiteY221" fmla="*/ 9378 h 607724"/>
                <a:gd name="connsiteX222" fmla="*/ 422969 w 532796"/>
                <a:gd name="connsiteY222" fmla="*/ 24384 h 607724"/>
                <a:gd name="connsiteX223" fmla="*/ 421093 w 532796"/>
                <a:gd name="connsiteY223" fmla="*/ 38452 h 607724"/>
                <a:gd name="connsiteX224" fmla="*/ 419217 w 532796"/>
                <a:gd name="connsiteY224" fmla="*/ 38452 h 607724"/>
                <a:gd name="connsiteX225" fmla="*/ 420155 w 532796"/>
                <a:gd name="connsiteY225" fmla="*/ 9378 h 607724"/>
                <a:gd name="connsiteX226" fmla="*/ 424844 w 532796"/>
                <a:gd name="connsiteY226" fmla="*/ 38452 h 607724"/>
                <a:gd name="connsiteX227" fmla="*/ 426720 w 532796"/>
                <a:gd name="connsiteY227" fmla="*/ 25322 h 607724"/>
                <a:gd name="connsiteX228" fmla="*/ 428596 w 532796"/>
                <a:gd name="connsiteY228" fmla="*/ 9378 h 607724"/>
                <a:gd name="connsiteX229" fmla="*/ 436098 w 532796"/>
                <a:gd name="connsiteY229" fmla="*/ 9378 h 607724"/>
                <a:gd name="connsiteX230" fmla="*/ 428596 w 532796"/>
                <a:gd name="connsiteY230" fmla="*/ 39390 h 607724"/>
                <a:gd name="connsiteX231" fmla="*/ 424844 w 532796"/>
                <a:gd name="connsiteY231" fmla="*/ 38452 h 607724"/>
                <a:gd name="connsiteX232" fmla="*/ 440788 w 532796"/>
                <a:gd name="connsiteY232" fmla="*/ 9378 h 607724"/>
                <a:gd name="connsiteX233" fmla="*/ 450166 w 532796"/>
                <a:gd name="connsiteY233" fmla="*/ 10316 h 607724"/>
                <a:gd name="connsiteX234" fmla="*/ 442663 w 532796"/>
                <a:gd name="connsiteY234" fmla="*/ 41265 h 607724"/>
                <a:gd name="connsiteX235" fmla="*/ 433285 w 532796"/>
                <a:gd name="connsiteY235" fmla="*/ 40327 h 607724"/>
                <a:gd name="connsiteX236" fmla="*/ 440788 w 532796"/>
                <a:gd name="connsiteY236" fmla="*/ 9378 h 607724"/>
                <a:gd name="connsiteX237" fmla="*/ 454855 w 532796"/>
                <a:gd name="connsiteY237" fmla="*/ 11254 h 607724"/>
                <a:gd name="connsiteX238" fmla="*/ 464234 w 532796"/>
                <a:gd name="connsiteY238" fmla="*/ 13130 h 607724"/>
                <a:gd name="connsiteX239" fmla="*/ 454855 w 532796"/>
                <a:gd name="connsiteY239" fmla="*/ 43141 h 607724"/>
                <a:gd name="connsiteX240" fmla="*/ 447353 w 532796"/>
                <a:gd name="connsiteY240" fmla="*/ 41265 h 607724"/>
                <a:gd name="connsiteX241" fmla="*/ 454855 w 532796"/>
                <a:gd name="connsiteY241" fmla="*/ 11254 h 607724"/>
                <a:gd name="connsiteX242" fmla="*/ 120982 w 532796"/>
                <a:gd name="connsiteY242" fmla="*/ 9378 h 607724"/>
                <a:gd name="connsiteX243" fmla="*/ 119106 w 532796"/>
                <a:gd name="connsiteY243" fmla="*/ 40327 h 607724"/>
                <a:gd name="connsiteX244" fmla="*/ 115355 w 532796"/>
                <a:gd name="connsiteY244" fmla="*/ 40327 h 607724"/>
                <a:gd name="connsiteX245" fmla="*/ 114417 w 532796"/>
                <a:gd name="connsiteY245" fmla="*/ 8441 h 607724"/>
                <a:gd name="connsiteX246" fmla="*/ 117231 w 532796"/>
                <a:gd name="connsiteY246" fmla="*/ 8441 h 607724"/>
                <a:gd name="connsiteX247" fmla="*/ 120982 w 532796"/>
                <a:gd name="connsiteY247" fmla="*/ 9378 h 607724"/>
                <a:gd name="connsiteX248" fmla="*/ 19695 w 532796"/>
                <a:gd name="connsiteY248" fmla="*/ 50644 h 607724"/>
                <a:gd name="connsiteX249" fmla="*/ 27198 w 532796"/>
                <a:gd name="connsiteY249" fmla="*/ 65649 h 607724"/>
                <a:gd name="connsiteX250" fmla="*/ 27198 w 532796"/>
                <a:gd name="connsiteY250" fmla="*/ 65649 h 607724"/>
                <a:gd name="connsiteX251" fmla="*/ 21570 w 532796"/>
                <a:gd name="connsiteY251" fmla="*/ 58146 h 607724"/>
                <a:gd name="connsiteX252" fmla="*/ 18757 w 532796"/>
                <a:gd name="connsiteY252" fmla="*/ 53457 h 607724"/>
                <a:gd name="connsiteX253" fmla="*/ 19695 w 532796"/>
                <a:gd name="connsiteY253" fmla="*/ 50644 h 607724"/>
                <a:gd name="connsiteX254" fmla="*/ 16881 w 532796"/>
                <a:gd name="connsiteY254" fmla="*/ 60022 h 607724"/>
                <a:gd name="connsiteX255" fmla="*/ 22508 w 532796"/>
                <a:gd name="connsiteY255" fmla="*/ 69401 h 607724"/>
                <a:gd name="connsiteX256" fmla="*/ 21570 w 532796"/>
                <a:gd name="connsiteY256" fmla="*/ 70338 h 607724"/>
                <a:gd name="connsiteX257" fmla="*/ 15006 w 532796"/>
                <a:gd name="connsiteY257" fmla="*/ 63774 h 607724"/>
                <a:gd name="connsiteX258" fmla="*/ 15943 w 532796"/>
                <a:gd name="connsiteY258" fmla="*/ 59084 h 607724"/>
                <a:gd name="connsiteX259" fmla="*/ 16881 w 532796"/>
                <a:gd name="connsiteY259" fmla="*/ 60022 h 607724"/>
                <a:gd name="connsiteX260" fmla="*/ 11254 w 532796"/>
                <a:gd name="connsiteY260" fmla="*/ 80655 h 607724"/>
                <a:gd name="connsiteX261" fmla="*/ 11254 w 532796"/>
                <a:gd name="connsiteY261" fmla="*/ 80655 h 607724"/>
                <a:gd name="connsiteX262" fmla="*/ 11254 w 532796"/>
                <a:gd name="connsiteY262" fmla="*/ 80655 h 607724"/>
                <a:gd name="connsiteX263" fmla="*/ 11254 w 532796"/>
                <a:gd name="connsiteY263" fmla="*/ 80655 h 607724"/>
                <a:gd name="connsiteX264" fmla="*/ 15006 w 532796"/>
                <a:gd name="connsiteY264" fmla="*/ 76903 h 607724"/>
                <a:gd name="connsiteX265" fmla="*/ 12192 w 532796"/>
                <a:gd name="connsiteY265" fmla="*/ 75966 h 607724"/>
                <a:gd name="connsiteX266" fmla="*/ 13130 w 532796"/>
                <a:gd name="connsiteY266" fmla="*/ 69401 h 607724"/>
                <a:gd name="connsiteX267" fmla="*/ 17819 w 532796"/>
                <a:gd name="connsiteY267" fmla="*/ 74090 h 607724"/>
                <a:gd name="connsiteX268" fmla="*/ 15006 w 532796"/>
                <a:gd name="connsiteY268" fmla="*/ 76903 h 607724"/>
                <a:gd name="connsiteX269" fmla="*/ 30949 w 532796"/>
                <a:gd name="connsiteY269" fmla="*/ 63774 h 607724"/>
                <a:gd name="connsiteX270" fmla="*/ 22508 w 532796"/>
                <a:gd name="connsiteY270" fmla="*/ 45017 h 607724"/>
                <a:gd name="connsiteX271" fmla="*/ 23446 w 532796"/>
                <a:gd name="connsiteY271" fmla="*/ 44079 h 607724"/>
                <a:gd name="connsiteX272" fmla="*/ 32825 w 532796"/>
                <a:gd name="connsiteY272" fmla="*/ 62836 h 607724"/>
                <a:gd name="connsiteX273" fmla="*/ 30949 w 532796"/>
                <a:gd name="connsiteY273" fmla="*/ 63774 h 607724"/>
                <a:gd name="connsiteX274" fmla="*/ 36576 w 532796"/>
                <a:gd name="connsiteY274" fmla="*/ 60022 h 607724"/>
                <a:gd name="connsiteX275" fmla="*/ 26260 w 532796"/>
                <a:gd name="connsiteY275" fmla="*/ 39390 h 607724"/>
                <a:gd name="connsiteX276" fmla="*/ 29073 w 532796"/>
                <a:gd name="connsiteY276" fmla="*/ 34700 h 607724"/>
                <a:gd name="connsiteX277" fmla="*/ 39390 w 532796"/>
                <a:gd name="connsiteY277" fmla="*/ 58146 h 607724"/>
                <a:gd name="connsiteX278" fmla="*/ 36576 w 532796"/>
                <a:gd name="connsiteY278" fmla="*/ 60022 h 607724"/>
                <a:gd name="connsiteX279" fmla="*/ 44079 w 532796"/>
                <a:gd name="connsiteY279" fmla="*/ 56271 h 607724"/>
                <a:gd name="connsiteX280" fmla="*/ 32825 w 532796"/>
                <a:gd name="connsiteY280" fmla="*/ 30949 h 607724"/>
                <a:gd name="connsiteX281" fmla="*/ 36576 w 532796"/>
                <a:gd name="connsiteY281" fmla="*/ 28135 h 607724"/>
                <a:gd name="connsiteX282" fmla="*/ 47830 w 532796"/>
                <a:gd name="connsiteY282" fmla="*/ 55333 h 607724"/>
                <a:gd name="connsiteX283" fmla="*/ 44079 w 532796"/>
                <a:gd name="connsiteY283" fmla="*/ 56271 h 607724"/>
                <a:gd name="connsiteX284" fmla="*/ 51582 w 532796"/>
                <a:gd name="connsiteY284" fmla="*/ 53457 h 607724"/>
                <a:gd name="connsiteX285" fmla="*/ 40327 w 532796"/>
                <a:gd name="connsiteY285" fmla="*/ 24384 h 607724"/>
                <a:gd name="connsiteX286" fmla="*/ 43141 w 532796"/>
                <a:gd name="connsiteY286" fmla="*/ 22508 h 607724"/>
                <a:gd name="connsiteX287" fmla="*/ 51582 w 532796"/>
                <a:gd name="connsiteY287" fmla="*/ 53457 h 607724"/>
                <a:gd name="connsiteX288" fmla="*/ 51582 w 532796"/>
                <a:gd name="connsiteY288" fmla="*/ 53457 h 607724"/>
                <a:gd name="connsiteX289" fmla="*/ 57209 w 532796"/>
                <a:gd name="connsiteY289" fmla="*/ 51582 h 607724"/>
                <a:gd name="connsiteX290" fmla="*/ 47830 w 532796"/>
                <a:gd name="connsiteY290" fmla="*/ 20633 h 607724"/>
                <a:gd name="connsiteX291" fmla="*/ 52519 w 532796"/>
                <a:gd name="connsiteY291" fmla="*/ 18757 h 607724"/>
                <a:gd name="connsiteX292" fmla="*/ 60022 w 532796"/>
                <a:gd name="connsiteY292" fmla="*/ 51582 h 607724"/>
                <a:gd name="connsiteX293" fmla="*/ 57209 w 532796"/>
                <a:gd name="connsiteY293" fmla="*/ 51582 h 607724"/>
                <a:gd name="connsiteX294" fmla="*/ 63774 w 532796"/>
                <a:gd name="connsiteY294" fmla="*/ 49706 h 607724"/>
                <a:gd name="connsiteX295" fmla="*/ 56271 w 532796"/>
                <a:gd name="connsiteY295" fmla="*/ 16881 h 607724"/>
                <a:gd name="connsiteX296" fmla="*/ 60960 w 532796"/>
                <a:gd name="connsiteY296" fmla="*/ 15006 h 607724"/>
                <a:gd name="connsiteX297" fmla="*/ 65649 w 532796"/>
                <a:gd name="connsiteY297" fmla="*/ 48768 h 607724"/>
                <a:gd name="connsiteX298" fmla="*/ 64711 w 532796"/>
                <a:gd name="connsiteY298" fmla="*/ 48768 h 607724"/>
                <a:gd name="connsiteX299" fmla="*/ 63774 w 532796"/>
                <a:gd name="connsiteY299" fmla="*/ 49706 h 607724"/>
                <a:gd name="connsiteX300" fmla="*/ 70338 w 532796"/>
                <a:gd name="connsiteY300" fmla="*/ 47830 h 607724"/>
                <a:gd name="connsiteX301" fmla="*/ 65649 w 532796"/>
                <a:gd name="connsiteY301" fmla="*/ 14068 h 607724"/>
                <a:gd name="connsiteX302" fmla="*/ 68463 w 532796"/>
                <a:gd name="connsiteY302" fmla="*/ 13130 h 607724"/>
                <a:gd name="connsiteX303" fmla="*/ 74090 w 532796"/>
                <a:gd name="connsiteY303" fmla="*/ 46892 h 607724"/>
                <a:gd name="connsiteX304" fmla="*/ 70338 w 532796"/>
                <a:gd name="connsiteY304" fmla="*/ 47830 h 607724"/>
                <a:gd name="connsiteX305" fmla="*/ 79717 w 532796"/>
                <a:gd name="connsiteY305" fmla="*/ 45954 h 607724"/>
                <a:gd name="connsiteX306" fmla="*/ 74090 w 532796"/>
                <a:gd name="connsiteY306" fmla="*/ 12192 h 607724"/>
                <a:gd name="connsiteX307" fmla="*/ 80655 w 532796"/>
                <a:gd name="connsiteY307" fmla="*/ 11254 h 607724"/>
                <a:gd name="connsiteX308" fmla="*/ 79717 w 532796"/>
                <a:gd name="connsiteY308" fmla="*/ 45954 h 607724"/>
                <a:gd name="connsiteX309" fmla="*/ 79717 w 532796"/>
                <a:gd name="connsiteY309" fmla="*/ 45954 h 607724"/>
                <a:gd name="connsiteX310" fmla="*/ 84406 w 532796"/>
                <a:gd name="connsiteY310" fmla="*/ 11254 h 607724"/>
                <a:gd name="connsiteX311" fmla="*/ 90033 w 532796"/>
                <a:gd name="connsiteY311" fmla="*/ 10316 h 607724"/>
                <a:gd name="connsiteX312" fmla="*/ 89095 w 532796"/>
                <a:gd name="connsiteY312" fmla="*/ 44079 h 607724"/>
                <a:gd name="connsiteX313" fmla="*/ 84406 w 532796"/>
                <a:gd name="connsiteY313" fmla="*/ 45017 h 607724"/>
                <a:gd name="connsiteX314" fmla="*/ 84406 w 532796"/>
                <a:gd name="connsiteY314" fmla="*/ 11254 h 607724"/>
                <a:gd name="connsiteX315" fmla="*/ 94722 w 532796"/>
                <a:gd name="connsiteY315" fmla="*/ 10316 h 607724"/>
                <a:gd name="connsiteX316" fmla="*/ 100350 w 532796"/>
                <a:gd name="connsiteY316" fmla="*/ 10316 h 607724"/>
                <a:gd name="connsiteX317" fmla="*/ 99412 w 532796"/>
                <a:gd name="connsiteY317" fmla="*/ 43141 h 607724"/>
                <a:gd name="connsiteX318" fmla="*/ 93785 w 532796"/>
                <a:gd name="connsiteY318" fmla="*/ 44079 h 607724"/>
                <a:gd name="connsiteX319" fmla="*/ 94722 w 532796"/>
                <a:gd name="connsiteY319" fmla="*/ 10316 h 607724"/>
                <a:gd name="connsiteX320" fmla="*/ 105039 w 532796"/>
                <a:gd name="connsiteY320" fmla="*/ 9378 h 607724"/>
                <a:gd name="connsiteX321" fmla="*/ 108790 w 532796"/>
                <a:gd name="connsiteY321" fmla="*/ 9378 h 607724"/>
                <a:gd name="connsiteX322" fmla="*/ 109728 w 532796"/>
                <a:gd name="connsiteY322" fmla="*/ 41265 h 607724"/>
                <a:gd name="connsiteX323" fmla="*/ 104101 w 532796"/>
                <a:gd name="connsiteY323" fmla="*/ 42203 h 607724"/>
                <a:gd name="connsiteX324" fmla="*/ 105039 w 532796"/>
                <a:gd name="connsiteY324" fmla="*/ 9378 h 607724"/>
                <a:gd name="connsiteX325" fmla="*/ 422031 w 532796"/>
                <a:gd name="connsiteY325" fmla="*/ 457669 h 607724"/>
                <a:gd name="connsiteX326" fmla="*/ 327308 w 532796"/>
                <a:gd name="connsiteY326" fmla="*/ 459545 h 607724"/>
                <a:gd name="connsiteX327" fmla="*/ 324495 w 532796"/>
                <a:gd name="connsiteY327" fmla="*/ 462358 h 607724"/>
                <a:gd name="connsiteX328" fmla="*/ 291670 w 532796"/>
                <a:gd name="connsiteY328" fmla="*/ 531759 h 607724"/>
                <a:gd name="connsiteX329" fmla="*/ 263535 w 532796"/>
                <a:gd name="connsiteY329" fmla="*/ 591781 h 607724"/>
                <a:gd name="connsiteX330" fmla="*/ 195072 w 532796"/>
                <a:gd name="connsiteY330" fmla="*/ 466110 h 607724"/>
                <a:gd name="connsiteX331" fmla="*/ 191321 w 532796"/>
                <a:gd name="connsiteY331" fmla="*/ 464234 h 607724"/>
                <a:gd name="connsiteX332" fmla="*/ 191321 w 532796"/>
                <a:gd name="connsiteY332" fmla="*/ 464234 h 607724"/>
                <a:gd name="connsiteX333" fmla="*/ 74090 w 532796"/>
                <a:gd name="connsiteY333" fmla="*/ 456731 h 607724"/>
                <a:gd name="connsiteX334" fmla="*/ 14068 w 532796"/>
                <a:gd name="connsiteY334" fmla="*/ 393895 h 607724"/>
                <a:gd name="connsiteX335" fmla="*/ 8441 w 532796"/>
                <a:gd name="connsiteY335" fmla="*/ 134112 h 607724"/>
                <a:gd name="connsiteX336" fmla="*/ 13130 w 532796"/>
                <a:gd name="connsiteY336" fmla="*/ 93785 h 607724"/>
                <a:gd name="connsiteX337" fmla="*/ 66587 w 532796"/>
                <a:gd name="connsiteY337" fmla="*/ 58146 h 607724"/>
                <a:gd name="connsiteX338" fmla="*/ 180066 w 532796"/>
                <a:gd name="connsiteY338" fmla="*/ 47830 h 607724"/>
                <a:gd name="connsiteX339" fmla="*/ 392958 w 532796"/>
                <a:gd name="connsiteY339" fmla="*/ 47830 h 607724"/>
                <a:gd name="connsiteX340" fmla="*/ 482053 w 532796"/>
                <a:gd name="connsiteY340" fmla="*/ 65649 h 607724"/>
                <a:gd name="connsiteX341" fmla="*/ 516753 w 532796"/>
                <a:gd name="connsiteY341" fmla="*/ 122858 h 607724"/>
                <a:gd name="connsiteX342" fmla="*/ 519567 w 532796"/>
                <a:gd name="connsiteY342" fmla="*/ 360133 h 607724"/>
                <a:gd name="connsiteX343" fmla="*/ 422031 w 532796"/>
                <a:gd name="connsiteY343" fmla="*/ 457669 h 607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Lst>
              <a:rect l="l" t="t" r="r" b="b"/>
              <a:pathLst>
                <a:path w="532796" h="607724">
                  <a:moveTo>
                    <a:pt x="510188" y="436098"/>
                  </a:moveTo>
                  <a:cubicBezTo>
                    <a:pt x="527070" y="413590"/>
                    <a:pt x="527070" y="383579"/>
                    <a:pt x="528007" y="361071"/>
                  </a:cubicBezTo>
                  <a:lnTo>
                    <a:pt x="529883" y="205388"/>
                  </a:lnTo>
                  <a:cubicBezTo>
                    <a:pt x="533634" y="200699"/>
                    <a:pt x="536448" y="129423"/>
                    <a:pt x="520505" y="74090"/>
                  </a:cubicBezTo>
                  <a:cubicBezTo>
                    <a:pt x="514878" y="52519"/>
                    <a:pt x="503623" y="22508"/>
                    <a:pt x="477364" y="8441"/>
                  </a:cubicBezTo>
                  <a:cubicBezTo>
                    <a:pt x="460482" y="0"/>
                    <a:pt x="441726" y="0"/>
                    <a:pt x="424844" y="0"/>
                  </a:cubicBezTo>
                  <a:lnTo>
                    <a:pt x="116293" y="0"/>
                  </a:lnTo>
                  <a:cubicBezTo>
                    <a:pt x="82530" y="0"/>
                    <a:pt x="47830" y="1876"/>
                    <a:pt x="25322" y="25322"/>
                  </a:cubicBezTo>
                  <a:cubicBezTo>
                    <a:pt x="3751" y="46892"/>
                    <a:pt x="938" y="79717"/>
                    <a:pt x="0" y="110666"/>
                  </a:cubicBezTo>
                  <a:cubicBezTo>
                    <a:pt x="0" y="111604"/>
                    <a:pt x="0" y="112542"/>
                    <a:pt x="938" y="113479"/>
                  </a:cubicBezTo>
                  <a:cubicBezTo>
                    <a:pt x="0" y="120982"/>
                    <a:pt x="938" y="127547"/>
                    <a:pt x="938" y="135050"/>
                  </a:cubicBezTo>
                  <a:cubicBezTo>
                    <a:pt x="6565" y="407025"/>
                    <a:pt x="6565" y="380766"/>
                    <a:pt x="5627" y="392958"/>
                  </a:cubicBezTo>
                  <a:cubicBezTo>
                    <a:pt x="4689" y="408901"/>
                    <a:pt x="-938" y="447353"/>
                    <a:pt x="73152" y="465172"/>
                  </a:cubicBezTo>
                  <a:cubicBezTo>
                    <a:pt x="111604" y="474550"/>
                    <a:pt x="150993" y="473612"/>
                    <a:pt x="189445" y="472674"/>
                  </a:cubicBezTo>
                  <a:cubicBezTo>
                    <a:pt x="212891" y="513002"/>
                    <a:pt x="240089" y="558956"/>
                    <a:pt x="259783" y="604911"/>
                  </a:cubicBezTo>
                  <a:cubicBezTo>
                    <a:pt x="260721" y="606787"/>
                    <a:pt x="262597" y="607724"/>
                    <a:pt x="264473" y="607724"/>
                  </a:cubicBezTo>
                  <a:cubicBezTo>
                    <a:pt x="264473" y="607724"/>
                    <a:pt x="264473" y="607724"/>
                    <a:pt x="264473" y="607724"/>
                  </a:cubicBezTo>
                  <a:cubicBezTo>
                    <a:pt x="266348" y="607724"/>
                    <a:pt x="268224" y="606787"/>
                    <a:pt x="269162" y="604911"/>
                  </a:cubicBezTo>
                  <a:cubicBezTo>
                    <a:pt x="280416" y="581465"/>
                    <a:pt x="290732" y="558018"/>
                    <a:pt x="301986" y="535510"/>
                  </a:cubicBezTo>
                  <a:cubicBezTo>
                    <a:pt x="312303" y="513002"/>
                    <a:pt x="322619" y="490494"/>
                    <a:pt x="333873" y="467985"/>
                  </a:cubicBezTo>
                  <a:cubicBezTo>
                    <a:pt x="362009" y="460482"/>
                    <a:pt x="392958" y="466110"/>
                    <a:pt x="422969" y="467047"/>
                  </a:cubicBezTo>
                  <a:cubicBezTo>
                    <a:pt x="451104" y="467985"/>
                    <a:pt x="489556" y="463296"/>
                    <a:pt x="510188" y="436098"/>
                  </a:cubicBezTo>
                  <a:close/>
                  <a:moveTo>
                    <a:pt x="479239" y="53457"/>
                  </a:moveTo>
                  <a:lnTo>
                    <a:pt x="482991" y="45017"/>
                  </a:lnTo>
                  <a:cubicBezTo>
                    <a:pt x="484866" y="40327"/>
                    <a:pt x="487680" y="34700"/>
                    <a:pt x="488618" y="30011"/>
                  </a:cubicBezTo>
                  <a:cubicBezTo>
                    <a:pt x="489556" y="30949"/>
                    <a:pt x="490494" y="31887"/>
                    <a:pt x="490494" y="32825"/>
                  </a:cubicBezTo>
                  <a:cubicBezTo>
                    <a:pt x="487680" y="40327"/>
                    <a:pt x="484866" y="48768"/>
                    <a:pt x="481115" y="56271"/>
                  </a:cubicBezTo>
                  <a:cubicBezTo>
                    <a:pt x="481115" y="54395"/>
                    <a:pt x="480177" y="53457"/>
                    <a:pt x="479239" y="53457"/>
                  </a:cubicBezTo>
                  <a:close/>
                  <a:moveTo>
                    <a:pt x="494245" y="36576"/>
                  </a:moveTo>
                  <a:cubicBezTo>
                    <a:pt x="495183" y="38452"/>
                    <a:pt x="497058" y="40327"/>
                    <a:pt x="497996" y="43141"/>
                  </a:cubicBezTo>
                  <a:cubicBezTo>
                    <a:pt x="496121" y="49706"/>
                    <a:pt x="493307" y="55333"/>
                    <a:pt x="489556" y="60960"/>
                  </a:cubicBezTo>
                  <a:cubicBezTo>
                    <a:pt x="488618" y="60022"/>
                    <a:pt x="487680" y="59084"/>
                    <a:pt x="486742" y="58146"/>
                  </a:cubicBezTo>
                  <a:cubicBezTo>
                    <a:pt x="486742" y="58146"/>
                    <a:pt x="485804" y="58146"/>
                    <a:pt x="485804" y="57209"/>
                  </a:cubicBezTo>
                  <a:cubicBezTo>
                    <a:pt x="489556" y="50644"/>
                    <a:pt x="492369" y="44079"/>
                    <a:pt x="494245" y="36576"/>
                  </a:cubicBezTo>
                  <a:close/>
                  <a:moveTo>
                    <a:pt x="501748" y="48768"/>
                  </a:moveTo>
                  <a:cubicBezTo>
                    <a:pt x="502686" y="49706"/>
                    <a:pt x="502686" y="51582"/>
                    <a:pt x="503623" y="52519"/>
                  </a:cubicBezTo>
                  <a:cubicBezTo>
                    <a:pt x="501748" y="57209"/>
                    <a:pt x="498934" y="61898"/>
                    <a:pt x="497058" y="66587"/>
                  </a:cubicBezTo>
                  <a:cubicBezTo>
                    <a:pt x="496121" y="65649"/>
                    <a:pt x="495183" y="64711"/>
                    <a:pt x="494245" y="63774"/>
                  </a:cubicBezTo>
                  <a:cubicBezTo>
                    <a:pt x="497058" y="59084"/>
                    <a:pt x="499872" y="54395"/>
                    <a:pt x="501748" y="48768"/>
                  </a:cubicBezTo>
                  <a:close/>
                  <a:moveTo>
                    <a:pt x="507375" y="62836"/>
                  </a:moveTo>
                  <a:cubicBezTo>
                    <a:pt x="505499" y="66587"/>
                    <a:pt x="504561" y="69401"/>
                    <a:pt x="502686" y="73152"/>
                  </a:cubicBezTo>
                  <a:cubicBezTo>
                    <a:pt x="501748" y="72214"/>
                    <a:pt x="501748" y="71276"/>
                    <a:pt x="500810" y="71276"/>
                  </a:cubicBezTo>
                  <a:cubicBezTo>
                    <a:pt x="502686" y="67525"/>
                    <a:pt x="503623" y="62836"/>
                    <a:pt x="505499" y="59084"/>
                  </a:cubicBezTo>
                  <a:cubicBezTo>
                    <a:pt x="506437" y="60022"/>
                    <a:pt x="507375" y="61898"/>
                    <a:pt x="507375" y="62836"/>
                  </a:cubicBezTo>
                  <a:close/>
                  <a:moveTo>
                    <a:pt x="509250" y="69401"/>
                  </a:moveTo>
                  <a:cubicBezTo>
                    <a:pt x="510188" y="71276"/>
                    <a:pt x="510188" y="73152"/>
                    <a:pt x="511126" y="75028"/>
                  </a:cubicBezTo>
                  <a:cubicBezTo>
                    <a:pt x="510188" y="76903"/>
                    <a:pt x="509250" y="78779"/>
                    <a:pt x="508313" y="80655"/>
                  </a:cubicBezTo>
                  <a:cubicBezTo>
                    <a:pt x="507375" y="79717"/>
                    <a:pt x="506437" y="77841"/>
                    <a:pt x="505499" y="76903"/>
                  </a:cubicBezTo>
                  <a:cubicBezTo>
                    <a:pt x="507375" y="75028"/>
                    <a:pt x="508313" y="72214"/>
                    <a:pt x="509250" y="69401"/>
                  </a:cubicBezTo>
                  <a:close/>
                  <a:moveTo>
                    <a:pt x="515815" y="94722"/>
                  </a:moveTo>
                  <a:cubicBezTo>
                    <a:pt x="515815" y="94722"/>
                    <a:pt x="515815" y="93785"/>
                    <a:pt x="514878" y="93785"/>
                  </a:cubicBezTo>
                  <a:cubicBezTo>
                    <a:pt x="514878" y="93785"/>
                    <a:pt x="514878" y="93785"/>
                    <a:pt x="514878" y="92847"/>
                  </a:cubicBezTo>
                  <a:cubicBezTo>
                    <a:pt x="515815" y="93785"/>
                    <a:pt x="515815" y="94722"/>
                    <a:pt x="515815" y="94722"/>
                  </a:cubicBezTo>
                  <a:close/>
                  <a:moveTo>
                    <a:pt x="513002" y="82530"/>
                  </a:moveTo>
                  <a:cubicBezTo>
                    <a:pt x="513002" y="83468"/>
                    <a:pt x="513940" y="85344"/>
                    <a:pt x="513940" y="86282"/>
                  </a:cubicBezTo>
                  <a:cubicBezTo>
                    <a:pt x="513940" y="87220"/>
                    <a:pt x="513002" y="88158"/>
                    <a:pt x="513002" y="89095"/>
                  </a:cubicBezTo>
                  <a:cubicBezTo>
                    <a:pt x="512064" y="88158"/>
                    <a:pt x="512064" y="87220"/>
                    <a:pt x="511126" y="86282"/>
                  </a:cubicBezTo>
                  <a:cubicBezTo>
                    <a:pt x="512064" y="84406"/>
                    <a:pt x="513002" y="83468"/>
                    <a:pt x="513002" y="82530"/>
                  </a:cubicBezTo>
                  <a:close/>
                  <a:moveTo>
                    <a:pt x="484866" y="25322"/>
                  </a:moveTo>
                  <a:cubicBezTo>
                    <a:pt x="482991" y="30949"/>
                    <a:pt x="481115" y="37514"/>
                    <a:pt x="478302" y="43141"/>
                  </a:cubicBezTo>
                  <a:lnTo>
                    <a:pt x="474550" y="50644"/>
                  </a:lnTo>
                  <a:cubicBezTo>
                    <a:pt x="472674" y="49706"/>
                    <a:pt x="469861" y="48768"/>
                    <a:pt x="467985" y="47830"/>
                  </a:cubicBezTo>
                  <a:cubicBezTo>
                    <a:pt x="472674" y="39390"/>
                    <a:pt x="476426" y="30011"/>
                    <a:pt x="479239" y="20633"/>
                  </a:cubicBezTo>
                  <a:cubicBezTo>
                    <a:pt x="482053" y="22508"/>
                    <a:pt x="483929" y="24384"/>
                    <a:pt x="484866" y="25322"/>
                  </a:cubicBezTo>
                  <a:close/>
                  <a:moveTo>
                    <a:pt x="475488" y="18757"/>
                  </a:moveTo>
                  <a:cubicBezTo>
                    <a:pt x="472674" y="28135"/>
                    <a:pt x="468923" y="37514"/>
                    <a:pt x="464234" y="46892"/>
                  </a:cubicBezTo>
                  <a:cubicBezTo>
                    <a:pt x="462358" y="45954"/>
                    <a:pt x="461420" y="45954"/>
                    <a:pt x="459545" y="45017"/>
                  </a:cubicBezTo>
                  <a:cubicBezTo>
                    <a:pt x="464234" y="35638"/>
                    <a:pt x="467985" y="25322"/>
                    <a:pt x="468923" y="15006"/>
                  </a:cubicBezTo>
                  <a:cubicBezTo>
                    <a:pt x="470799" y="15943"/>
                    <a:pt x="471737" y="15943"/>
                    <a:pt x="473612" y="16881"/>
                  </a:cubicBezTo>
                  <a:cubicBezTo>
                    <a:pt x="473612" y="17819"/>
                    <a:pt x="474550" y="17819"/>
                    <a:pt x="475488" y="18757"/>
                  </a:cubicBezTo>
                  <a:close/>
                  <a:moveTo>
                    <a:pt x="135988" y="39390"/>
                  </a:moveTo>
                  <a:lnTo>
                    <a:pt x="135988" y="9378"/>
                  </a:lnTo>
                  <a:lnTo>
                    <a:pt x="139739" y="9378"/>
                  </a:lnTo>
                  <a:lnTo>
                    <a:pt x="139739" y="39390"/>
                  </a:lnTo>
                  <a:cubicBezTo>
                    <a:pt x="138801" y="39390"/>
                    <a:pt x="137863" y="39390"/>
                    <a:pt x="135988" y="39390"/>
                  </a:cubicBezTo>
                  <a:close/>
                  <a:moveTo>
                    <a:pt x="131298" y="39390"/>
                  </a:moveTo>
                  <a:cubicBezTo>
                    <a:pt x="128485" y="39390"/>
                    <a:pt x="126609" y="39390"/>
                    <a:pt x="123796" y="39390"/>
                  </a:cubicBezTo>
                  <a:cubicBezTo>
                    <a:pt x="125671" y="29073"/>
                    <a:pt x="125671" y="18757"/>
                    <a:pt x="125671" y="8441"/>
                  </a:cubicBezTo>
                  <a:lnTo>
                    <a:pt x="131298" y="8441"/>
                  </a:lnTo>
                  <a:lnTo>
                    <a:pt x="131298" y="39390"/>
                  </a:lnTo>
                  <a:close/>
                  <a:moveTo>
                    <a:pt x="144428" y="9378"/>
                  </a:moveTo>
                  <a:lnTo>
                    <a:pt x="150055" y="9378"/>
                  </a:lnTo>
                  <a:cubicBezTo>
                    <a:pt x="150055" y="19695"/>
                    <a:pt x="150055" y="29073"/>
                    <a:pt x="148180" y="39390"/>
                  </a:cubicBezTo>
                  <a:cubicBezTo>
                    <a:pt x="146304" y="39390"/>
                    <a:pt x="145366" y="39390"/>
                    <a:pt x="143490" y="39390"/>
                  </a:cubicBezTo>
                  <a:lnTo>
                    <a:pt x="143490" y="9378"/>
                  </a:lnTo>
                  <a:close/>
                  <a:moveTo>
                    <a:pt x="154745" y="9378"/>
                  </a:moveTo>
                  <a:lnTo>
                    <a:pt x="159434" y="9378"/>
                  </a:lnTo>
                  <a:cubicBezTo>
                    <a:pt x="159434" y="19695"/>
                    <a:pt x="159434" y="29073"/>
                    <a:pt x="158496" y="39390"/>
                  </a:cubicBezTo>
                  <a:cubicBezTo>
                    <a:pt x="156620" y="39390"/>
                    <a:pt x="154745" y="39390"/>
                    <a:pt x="152869" y="39390"/>
                  </a:cubicBezTo>
                  <a:cubicBezTo>
                    <a:pt x="154745" y="29073"/>
                    <a:pt x="155682" y="19695"/>
                    <a:pt x="154745" y="9378"/>
                  </a:cubicBezTo>
                  <a:close/>
                  <a:moveTo>
                    <a:pt x="164123" y="9378"/>
                  </a:moveTo>
                  <a:lnTo>
                    <a:pt x="169750" y="9378"/>
                  </a:lnTo>
                  <a:cubicBezTo>
                    <a:pt x="169750" y="19695"/>
                    <a:pt x="168812" y="29073"/>
                    <a:pt x="166937" y="38452"/>
                  </a:cubicBezTo>
                  <a:cubicBezTo>
                    <a:pt x="165999" y="38452"/>
                    <a:pt x="164123" y="38452"/>
                    <a:pt x="163185" y="38452"/>
                  </a:cubicBezTo>
                  <a:cubicBezTo>
                    <a:pt x="164123" y="29073"/>
                    <a:pt x="164123" y="19695"/>
                    <a:pt x="164123" y="9378"/>
                  </a:cubicBezTo>
                  <a:close/>
                  <a:moveTo>
                    <a:pt x="175377" y="9378"/>
                  </a:moveTo>
                  <a:lnTo>
                    <a:pt x="179129" y="9378"/>
                  </a:lnTo>
                  <a:lnTo>
                    <a:pt x="178191" y="38452"/>
                  </a:lnTo>
                  <a:cubicBezTo>
                    <a:pt x="176315" y="38452"/>
                    <a:pt x="174439" y="38452"/>
                    <a:pt x="172564" y="38452"/>
                  </a:cubicBezTo>
                  <a:cubicBezTo>
                    <a:pt x="174439" y="29073"/>
                    <a:pt x="175377" y="19695"/>
                    <a:pt x="175377" y="9378"/>
                  </a:cubicBezTo>
                  <a:close/>
                  <a:moveTo>
                    <a:pt x="183818" y="9378"/>
                  </a:moveTo>
                  <a:lnTo>
                    <a:pt x="188507" y="9378"/>
                  </a:lnTo>
                  <a:lnTo>
                    <a:pt x="188507" y="38452"/>
                  </a:lnTo>
                  <a:lnTo>
                    <a:pt x="182880" y="38452"/>
                  </a:lnTo>
                  <a:lnTo>
                    <a:pt x="183818" y="9378"/>
                  </a:lnTo>
                  <a:close/>
                  <a:moveTo>
                    <a:pt x="193196" y="9378"/>
                  </a:moveTo>
                  <a:lnTo>
                    <a:pt x="198823" y="9378"/>
                  </a:lnTo>
                  <a:lnTo>
                    <a:pt x="198823" y="38452"/>
                  </a:lnTo>
                  <a:lnTo>
                    <a:pt x="193196" y="38452"/>
                  </a:lnTo>
                  <a:lnTo>
                    <a:pt x="193196" y="9378"/>
                  </a:lnTo>
                  <a:close/>
                  <a:moveTo>
                    <a:pt x="203513" y="9378"/>
                  </a:moveTo>
                  <a:lnTo>
                    <a:pt x="210078" y="9378"/>
                  </a:lnTo>
                  <a:lnTo>
                    <a:pt x="211953" y="38452"/>
                  </a:lnTo>
                  <a:lnTo>
                    <a:pt x="203513" y="38452"/>
                  </a:lnTo>
                  <a:lnTo>
                    <a:pt x="203513" y="9378"/>
                  </a:lnTo>
                  <a:close/>
                  <a:moveTo>
                    <a:pt x="216642" y="38452"/>
                  </a:moveTo>
                  <a:lnTo>
                    <a:pt x="214767" y="9378"/>
                  </a:lnTo>
                  <a:lnTo>
                    <a:pt x="222270" y="9378"/>
                  </a:lnTo>
                  <a:cubicBezTo>
                    <a:pt x="222270" y="18757"/>
                    <a:pt x="222270" y="29073"/>
                    <a:pt x="222270" y="38452"/>
                  </a:cubicBezTo>
                  <a:lnTo>
                    <a:pt x="216642" y="38452"/>
                  </a:lnTo>
                  <a:close/>
                  <a:moveTo>
                    <a:pt x="226959" y="38452"/>
                  </a:moveTo>
                  <a:cubicBezTo>
                    <a:pt x="226959" y="29073"/>
                    <a:pt x="226021" y="18757"/>
                    <a:pt x="226959" y="9378"/>
                  </a:cubicBezTo>
                  <a:lnTo>
                    <a:pt x="230710" y="9378"/>
                  </a:lnTo>
                  <a:lnTo>
                    <a:pt x="230710" y="38452"/>
                  </a:lnTo>
                  <a:lnTo>
                    <a:pt x="226959" y="38452"/>
                  </a:lnTo>
                  <a:close/>
                  <a:moveTo>
                    <a:pt x="235399" y="9378"/>
                  </a:moveTo>
                  <a:lnTo>
                    <a:pt x="239151" y="9378"/>
                  </a:lnTo>
                  <a:lnTo>
                    <a:pt x="239151" y="38452"/>
                  </a:lnTo>
                  <a:lnTo>
                    <a:pt x="234462" y="38452"/>
                  </a:lnTo>
                  <a:lnTo>
                    <a:pt x="235399" y="9378"/>
                  </a:lnTo>
                  <a:close/>
                  <a:moveTo>
                    <a:pt x="243840" y="9378"/>
                  </a:moveTo>
                  <a:lnTo>
                    <a:pt x="250405" y="9378"/>
                  </a:lnTo>
                  <a:lnTo>
                    <a:pt x="250405" y="38452"/>
                  </a:lnTo>
                  <a:lnTo>
                    <a:pt x="243840" y="38452"/>
                  </a:lnTo>
                  <a:lnTo>
                    <a:pt x="243840" y="9378"/>
                  </a:lnTo>
                  <a:close/>
                  <a:moveTo>
                    <a:pt x="255094" y="9378"/>
                  </a:moveTo>
                  <a:lnTo>
                    <a:pt x="259783" y="9378"/>
                  </a:lnTo>
                  <a:lnTo>
                    <a:pt x="259783" y="38452"/>
                  </a:lnTo>
                  <a:lnTo>
                    <a:pt x="255094" y="38452"/>
                  </a:lnTo>
                  <a:lnTo>
                    <a:pt x="255094" y="9378"/>
                  </a:lnTo>
                  <a:close/>
                  <a:moveTo>
                    <a:pt x="265410" y="9378"/>
                  </a:moveTo>
                  <a:lnTo>
                    <a:pt x="269162" y="9378"/>
                  </a:lnTo>
                  <a:cubicBezTo>
                    <a:pt x="269162" y="10316"/>
                    <a:pt x="269162" y="10316"/>
                    <a:pt x="269162" y="11254"/>
                  </a:cubicBezTo>
                  <a:lnTo>
                    <a:pt x="269162" y="38452"/>
                  </a:lnTo>
                  <a:lnTo>
                    <a:pt x="265410" y="38452"/>
                  </a:lnTo>
                  <a:lnTo>
                    <a:pt x="265410" y="9378"/>
                  </a:lnTo>
                  <a:close/>
                  <a:moveTo>
                    <a:pt x="272913" y="38452"/>
                  </a:moveTo>
                  <a:lnTo>
                    <a:pt x="272913" y="11254"/>
                  </a:lnTo>
                  <a:cubicBezTo>
                    <a:pt x="272913" y="10316"/>
                    <a:pt x="272913" y="10316"/>
                    <a:pt x="272913" y="9378"/>
                  </a:cubicBezTo>
                  <a:lnTo>
                    <a:pt x="278540" y="9378"/>
                  </a:lnTo>
                  <a:lnTo>
                    <a:pt x="278540" y="38452"/>
                  </a:lnTo>
                  <a:lnTo>
                    <a:pt x="272913" y="38452"/>
                  </a:lnTo>
                  <a:close/>
                  <a:moveTo>
                    <a:pt x="283230" y="9378"/>
                  </a:moveTo>
                  <a:lnTo>
                    <a:pt x="288857" y="9378"/>
                  </a:lnTo>
                  <a:lnTo>
                    <a:pt x="288857" y="38452"/>
                  </a:lnTo>
                  <a:lnTo>
                    <a:pt x="283230" y="38452"/>
                  </a:lnTo>
                  <a:lnTo>
                    <a:pt x="283230" y="9378"/>
                  </a:lnTo>
                  <a:close/>
                  <a:moveTo>
                    <a:pt x="294484" y="9378"/>
                  </a:moveTo>
                  <a:lnTo>
                    <a:pt x="301049" y="9378"/>
                  </a:lnTo>
                  <a:lnTo>
                    <a:pt x="301049" y="38452"/>
                  </a:lnTo>
                  <a:lnTo>
                    <a:pt x="294484" y="38452"/>
                  </a:lnTo>
                  <a:lnTo>
                    <a:pt x="294484" y="9378"/>
                  </a:lnTo>
                  <a:close/>
                  <a:moveTo>
                    <a:pt x="305738" y="9378"/>
                  </a:moveTo>
                  <a:lnTo>
                    <a:pt x="310427" y="9378"/>
                  </a:lnTo>
                  <a:lnTo>
                    <a:pt x="310427" y="38452"/>
                  </a:lnTo>
                  <a:lnTo>
                    <a:pt x="305738" y="38452"/>
                  </a:lnTo>
                  <a:lnTo>
                    <a:pt x="305738" y="9378"/>
                  </a:lnTo>
                  <a:close/>
                  <a:moveTo>
                    <a:pt x="315116" y="9378"/>
                  </a:moveTo>
                  <a:lnTo>
                    <a:pt x="320743" y="9378"/>
                  </a:lnTo>
                  <a:lnTo>
                    <a:pt x="320743" y="38452"/>
                  </a:lnTo>
                  <a:lnTo>
                    <a:pt x="315116" y="38452"/>
                  </a:lnTo>
                  <a:lnTo>
                    <a:pt x="315116" y="9378"/>
                  </a:lnTo>
                  <a:close/>
                  <a:moveTo>
                    <a:pt x="324495" y="9378"/>
                  </a:moveTo>
                  <a:lnTo>
                    <a:pt x="331998" y="9378"/>
                  </a:lnTo>
                  <a:lnTo>
                    <a:pt x="331998" y="38452"/>
                  </a:lnTo>
                  <a:lnTo>
                    <a:pt x="324495" y="38452"/>
                  </a:lnTo>
                  <a:lnTo>
                    <a:pt x="324495" y="9378"/>
                  </a:lnTo>
                  <a:close/>
                  <a:moveTo>
                    <a:pt x="336687" y="9378"/>
                  </a:moveTo>
                  <a:lnTo>
                    <a:pt x="343252" y="9378"/>
                  </a:lnTo>
                  <a:lnTo>
                    <a:pt x="343252" y="38452"/>
                  </a:lnTo>
                  <a:lnTo>
                    <a:pt x="336687" y="38452"/>
                  </a:lnTo>
                  <a:lnTo>
                    <a:pt x="336687" y="9378"/>
                  </a:lnTo>
                  <a:close/>
                  <a:moveTo>
                    <a:pt x="347941" y="9378"/>
                  </a:moveTo>
                  <a:lnTo>
                    <a:pt x="351692" y="9378"/>
                  </a:lnTo>
                  <a:cubicBezTo>
                    <a:pt x="352630" y="18757"/>
                    <a:pt x="352630" y="29073"/>
                    <a:pt x="352630" y="38452"/>
                  </a:cubicBezTo>
                  <a:lnTo>
                    <a:pt x="347941" y="38452"/>
                  </a:lnTo>
                  <a:lnTo>
                    <a:pt x="347941" y="9378"/>
                  </a:lnTo>
                  <a:close/>
                  <a:moveTo>
                    <a:pt x="356382" y="9378"/>
                  </a:moveTo>
                  <a:lnTo>
                    <a:pt x="362009" y="9378"/>
                  </a:lnTo>
                  <a:cubicBezTo>
                    <a:pt x="361071" y="18757"/>
                    <a:pt x="362009" y="29073"/>
                    <a:pt x="362946" y="38452"/>
                  </a:cubicBezTo>
                  <a:lnTo>
                    <a:pt x="357319" y="38452"/>
                  </a:lnTo>
                  <a:cubicBezTo>
                    <a:pt x="357319" y="28135"/>
                    <a:pt x="357319" y="18757"/>
                    <a:pt x="356382" y="9378"/>
                  </a:cubicBezTo>
                  <a:close/>
                  <a:moveTo>
                    <a:pt x="367636" y="38452"/>
                  </a:moveTo>
                  <a:cubicBezTo>
                    <a:pt x="366698" y="29073"/>
                    <a:pt x="365760" y="19695"/>
                    <a:pt x="366698" y="9378"/>
                  </a:cubicBezTo>
                  <a:lnTo>
                    <a:pt x="372325" y="9378"/>
                  </a:lnTo>
                  <a:lnTo>
                    <a:pt x="373263" y="38452"/>
                  </a:lnTo>
                  <a:lnTo>
                    <a:pt x="367636" y="38452"/>
                  </a:lnTo>
                  <a:close/>
                  <a:moveTo>
                    <a:pt x="378890" y="38452"/>
                  </a:moveTo>
                  <a:lnTo>
                    <a:pt x="377952" y="9378"/>
                  </a:lnTo>
                  <a:lnTo>
                    <a:pt x="385455" y="9378"/>
                  </a:lnTo>
                  <a:lnTo>
                    <a:pt x="385455" y="31887"/>
                  </a:lnTo>
                  <a:cubicBezTo>
                    <a:pt x="385455" y="33762"/>
                    <a:pt x="385455" y="35638"/>
                    <a:pt x="386393" y="38452"/>
                  </a:cubicBezTo>
                  <a:lnTo>
                    <a:pt x="378890" y="38452"/>
                  </a:lnTo>
                  <a:close/>
                  <a:moveTo>
                    <a:pt x="390144" y="38452"/>
                  </a:moveTo>
                  <a:cubicBezTo>
                    <a:pt x="389206" y="36576"/>
                    <a:pt x="389206" y="34700"/>
                    <a:pt x="389206" y="31887"/>
                  </a:cubicBezTo>
                  <a:lnTo>
                    <a:pt x="389206" y="9378"/>
                  </a:lnTo>
                  <a:lnTo>
                    <a:pt x="394833" y="9378"/>
                  </a:lnTo>
                  <a:cubicBezTo>
                    <a:pt x="393895" y="18757"/>
                    <a:pt x="394833" y="28135"/>
                    <a:pt x="395771" y="38452"/>
                  </a:cubicBezTo>
                  <a:cubicBezTo>
                    <a:pt x="394833" y="38452"/>
                    <a:pt x="393895" y="38452"/>
                    <a:pt x="392020" y="38452"/>
                  </a:cubicBezTo>
                  <a:lnTo>
                    <a:pt x="390144" y="38452"/>
                  </a:lnTo>
                  <a:close/>
                  <a:moveTo>
                    <a:pt x="400460" y="38452"/>
                  </a:moveTo>
                  <a:cubicBezTo>
                    <a:pt x="398585" y="29073"/>
                    <a:pt x="398585" y="19695"/>
                    <a:pt x="399522" y="9378"/>
                  </a:cubicBezTo>
                  <a:lnTo>
                    <a:pt x="405150" y="9378"/>
                  </a:lnTo>
                  <a:cubicBezTo>
                    <a:pt x="405150" y="18757"/>
                    <a:pt x="405150" y="28135"/>
                    <a:pt x="406087" y="38452"/>
                  </a:cubicBezTo>
                  <a:cubicBezTo>
                    <a:pt x="404212" y="38452"/>
                    <a:pt x="402336" y="38452"/>
                    <a:pt x="400460" y="38452"/>
                  </a:cubicBezTo>
                  <a:close/>
                  <a:moveTo>
                    <a:pt x="410777" y="38452"/>
                  </a:moveTo>
                  <a:cubicBezTo>
                    <a:pt x="409839" y="29073"/>
                    <a:pt x="409839" y="19695"/>
                    <a:pt x="409839" y="9378"/>
                  </a:cubicBezTo>
                  <a:lnTo>
                    <a:pt x="415466" y="9378"/>
                  </a:lnTo>
                  <a:cubicBezTo>
                    <a:pt x="414528" y="18757"/>
                    <a:pt x="414528" y="28135"/>
                    <a:pt x="414528" y="38452"/>
                  </a:cubicBezTo>
                  <a:cubicBezTo>
                    <a:pt x="412652" y="38452"/>
                    <a:pt x="411714" y="38452"/>
                    <a:pt x="410777" y="38452"/>
                  </a:cubicBezTo>
                  <a:close/>
                  <a:moveTo>
                    <a:pt x="420155" y="9378"/>
                  </a:moveTo>
                  <a:lnTo>
                    <a:pt x="424844" y="9378"/>
                  </a:lnTo>
                  <a:cubicBezTo>
                    <a:pt x="424844" y="14068"/>
                    <a:pt x="423906" y="19695"/>
                    <a:pt x="422969" y="24384"/>
                  </a:cubicBezTo>
                  <a:cubicBezTo>
                    <a:pt x="422031" y="29073"/>
                    <a:pt x="421093" y="33762"/>
                    <a:pt x="421093" y="38452"/>
                  </a:cubicBezTo>
                  <a:cubicBezTo>
                    <a:pt x="420155" y="38452"/>
                    <a:pt x="420155" y="38452"/>
                    <a:pt x="419217" y="38452"/>
                  </a:cubicBezTo>
                  <a:cubicBezTo>
                    <a:pt x="418279" y="29073"/>
                    <a:pt x="419217" y="18757"/>
                    <a:pt x="420155" y="9378"/>
                  </a:cubicBezTo>
                  <a:close/>
                  <a:moveTo>
                    <a:pt x="424844" y="38452"/>
                  </a:moveTo>
                  <a:cubicBezTo>
                    <a:pt x="424844" y="33762"/>
                    <a:pt x="425782" y="30011"/>
                    <a:pt x="426720" y="25322"/>
                  </a:cubicBezTo>
                  <a:cubicBezTo>
                    <a:pt x="427658" y="19695"/>
                    <a:pt x="428596" y="15006"/>
                    <a:pt x="428596" y="9378"/>
                  </a:cubicBezTo>
                  <a:cubicBezTo>
                    <a:pt x="431409" y="9378"/>
                    <a:pt x="433285" y="9378"/>
                    <a:pt x="436098" y="9378"/>
                  </a:cubicBezTo>
                  <a:cubicBezTo>
                    <a:pt x="434223" y="19695"/>
                    <a:pt x="431409" y="29073"/>
                    <a:pt x="428596" y="39390"/>
                  </a:cubicBezTo>
                  <a:cubicBezTo>
                    <a:pt x="427658" y="39390"/>
                    <a:pt x="425782" y="38452"/>
                    <a:pt x="424844" y="38452"/>
                  </a:cubicBezTo>
                  <a:close/>
                  <a:moveTo>
                    <a:pt x="440788" y="9378"/>
                  </a:moveTo>
                  <a:cubicBezTo>
                    <a:pt x="443601" y="9378"/>
                    <a:pt x="447353" y="9378"/>
                    <a:pt x="450166" y="10316"/>
                  </a:cubicBezTo>
                  <a:cubicBezTo>
                    <a:pt x="446415" y="20633"/>
                    <a:pt x="444539" y="30949"/>
                    <a:pt x="442663" y="41265"/>
                  </a:cubicBezTo>
                  <a:cubicBezTo>
                    <a:pt x="439850" y="40327"/>
                    <a:pt x="436098" y="40327"/>
                    <a:pt x="433285" y="40327"/>
                  </a:cubicBezTo>
                  <a:cubicBezTo>
                    <a:pt x="437036" y="30011"/>
                    <a:pt x="438912" y="19695"/>
                    <a:pt x="440788" y="9378"/>
                  </a:cubicBezTo>
                  <a:close/>
                  <a:moveTo>
                    <a:pt x="454855" y="11254"/>
                  </a:moveTo>
                  <a:cubicBezTo>
                    <a:pt x="457669" y="12192"/>
                    <a:pt x="461420" y="12192"/>
                    <a:pt x="464234" y="13130"/>
                  </a:cubicBezTo>
                  <a:cubicBezTo>
                    <a:pt x="463296" y="23446"/>
                    <a:pt x="459545" y="33762"/>
                    <a:pt x="454855" y="43141"/>
                  </a:cubicBezTo>
                  <a:cubicBezTo>
                    <a:pt x="452042" y="42203"/>
                    <a:pt x="450166" y="42203"/>
                    <a:pt x="447353" y="41265"/>
                  </a:cubicBezTo>
                  <a:cubicBezTo>
                    <a:pt x="449228" y="31887"/>
                    <a:pt x="452042" y="21570"/>
                    <a:pt x="454855" y="11254"/>
                  </a:cubicBezTo>
                  <a:close/>
                  <a:moveTo>
                    <a:pt x="120982" y="9378"/>
                  </a:moveTo>
                  <a:cubicBezTo>
                    <a:pt x="120982" y="19695"/>
                    <a:pt x="120982" y="30011"/>
                    <a:pt x="119106" y="40327"/>
                  </a:cubicBezTo>
                  <a:cubicBezTo>
                    <a:pt x="118169" y="40327"/>
                    <a:pt x="116293" y="40327"/>
                    <a:pt x="115355" y="40327"/>
                  </a:cubicBezTo>
                  <a:cubicBezTo>
                    <a:pt x="114417" y="30011"/>
                    <a:pt x="113479" y="19695"/>
                    <a:pt x="114417" y="8441"/>
                  </a:cubicBezTo>
                  <a:cubicBezTo>
                    <a:pt x="115355" y="8441"/>
                    <a:pt x="116293" y="8441"/>
                    <a:pt x="117231" y="8441"/>
                  </a:cubicBezTo>
                  <a:lnTo>
                    <a:pt x="120982" y="9378"/>
                  </a:lnTo>
                  <a:close/>
                  <a:moveTo>
                    <a:pt x="19695" y="50644"/>
                  </a:moveTo>
                  <a:lnTo>
                    <a:pt x="27198" y="65649"/>
                  </a:lnTo>
                  <a:cubicBezTo>
                    <a:pt x="27198" y="65649"/>
                    <a:pt x="27198" y="65649"/>
                    <a:pt x="27198" y="65649"/>
                  </a:cubicBezTo>
                  <a:lnTo>
                    <a:pt x="21570" y="58146"/>
                  </a:lnTo>
                  <a:cubicBezTo>
                    <a:pt x="20633" y="56271"/>
                    <a:pt x="19695" y="54395"/>
                    <a:pt x="18757" y="53457"/>
                  </a:cubicBezTo>
                  <a:cubicBezTo>
                    <a:pt x="18757" y="52519"/>
                    <a:pt x="18757" y="51582"/>
                    <a:pt x="19695" y="50644"/>
                  </a:cubicBezTo>
                  <a:close/>
                  <a:moveTo>
                    <a:pt x="16881" y="60022"/>
                  </a:moveTo>
                  <a:lnTo>
                    <a:pt x="22508" y="69401"/>
                  </a:lnTo>
                  <a:cubicBezTo>
                    <a:pt x="22508" y="69401"/>
                    <a:pt x="21570" y="70338"/>
                    <a:pt x="21570" y="70338"/>
                  </a:cubicBezTo>
                  <a:cubicBezTo>
                    <a:pt x="19695" y="67525"/>
                    <a:pt x="16881" y="65649"/>
                    <a:pt x="15006" y="63774"/>
                  </a:cubicBezTo>
                  <a:cubicBezTo>
                    <a:pt x="15006" y="61898"/>
                    <a:pt x="15943" y="60960"/>
                    <a:pt x="15943" y="59084"/>
                  </a:cubicBezTo>
                  <a:cubicBezTo>
                    <a:pt x="16881" y="59084"/>
                    <a:pt x="16881" y="60022"/>
                    <a:pt x="16881" y="60022"/>
                  </a:cubicBezTo>
                  <a:close/>
                  <a:moveTo>
                    <a:pt x="11254" y="80655"/>
                  </a:moveTo>
                  <a:cubicBezTo>
                    <a:pt x="11254" y="80655"/>
                    <a:pt x="11254" y="80655"/>
                    <a:pt x="11254" y="80655"/>
                  </a:cubicBezTo>
                  <a:cubicBezTo>
                    <a:pt x="11254" y="80655"/>
                    <a:pt x="11254" y="81593"/>
                    <a:pt x="11254" y="80655"/>
                  </a:cubicBezTo>
                  <a:cubicBezTo>
                    <a:pt x="11254" y="81593"/>
                    <a:pt x="11254" y="80655"/>
                    <a:pt x="11254" y="80655"/>
                  </a:cubicBezTo>
                  <a:close/>
                  <a:moveTo>
                    <a:pt x="15006" y="76903"/>
                  </a:moveTo>
                  <a:cubicBezTo>
                    <a:pt x="14068" y="76903"/>
                    <a:pt x="13130" y="75966"/>
                    <a:pt x="12192" y="75966"/>
                  </a:cubicBezTo>
                  <a:cubicBezTo>
                    <a:pt x="12192" y="74090"/>
                    <a:pt x="13130" y="71276"/>
                    <a:pt x="13130" y="69401"/>
                  </a:cubicBezTo>
                  <a:cubicBezTo>
                    <a:pt x="15006" y="70338"/>
                    <a:pt x="16881" y="72214"/>
                    <a:pt x="17819" y="74090"/>
                  </a:cubicBezTo>
                  <a:cubicBezTo>
                    <a:pt x="16881" y="75028"/>
                    <a:pt x="15943" y="75966"/>
                    <a:pt x="15006" y="76903"/>
                  </a:cubicBezTo>
                  <a:close/>
                  <a:moveTo>
                    <a:pt x="30949" y="63774"/>
                  </a:moveTo>
                  <a:lnTo>
                    <a:pt x="22508" y="45017"/>
                  </a:lnTo>
                  <a:cubicBezTo>
                    <a:pt x="22508" y="44079"/>
                    <a:pt x="23446" y="44079"/>
                    <a:pt x="23446" y="44079"/>
                  </a:cubicBezTo>
                  <a:cubicBezTo>
                    <a:pt x="26260" y="50644"/>
                    <a:pt x="29073" y="56271"/>
                    <a:pt x="32825" y="62836"/>
                  </a:cubicBezTo>
                  <a:cubicBezTo>
                    <a:pt x="31887" y="62836"/>
                    <a:pt x="30949" y="62836"/>
                    <a:pt x="30949" y="63774"/>
                  </a:cubicBezTo>
                  <a:close/>
                  <a:moveTo>
                    <a:pt x="36576" y="60022"/>
                  </a:moveTo>
                  <a:cubicBezTo>
                    <a:pt x="32825" y="53457"/>
                    <a:pt x="29073" y="45954"/>
                    <a:pt x="26260" y="39390"/>
                  </a:cubicBezTo>
                  <a:cubicBezTo>
                    <a:pt x="27198" y="37514"/>
                    <a:pt x="28135" y="36576"/>
                    <a:pt x="29073" y="34700"/>
                  </a:cubicBezTo>
                  <a:lnTo>
                    <a:pt x="39390" y="58146"/>
                  </a:lnTo>
                  <a:cubicBezTo>
                    <a:pt x="38452" y="59084"/>
                    <a:pt x="37514" y="60022"/>
                    <a:pt x="36576" y="60022"/>
                  </a:cubicBezTo>
                  <a:close/>
                  <a:moveTo>
                    <a:pt x="44079" y="56271"/>
                  </a:moveTo>
                  <a:lnTo>
                    <a:pt x="32825" y="30949"/>
                  </a:lnTo>
                  <a:cubicBezTo>
                    <a:pt x="33762" y="30011"/>
                    <a:pt x="35638" y="29073"/>
                    <a:pt x="36576" y="28135"/>
                  </a:cubicBezTo>
                  <a:cubicBezTo>
                    <a:pt x="40327" y="36576"/>
                    <a:pt x="43141" y="45954"/>
                    <a:pt x="47830" y="55333"/>
                  </a:cubicBezTo>
                  <a:cubicBezTo>
                    <a:pt x="45954" y="55333"/>
                    <a:pt x="45017" y="56271"/>
                    <a:pt x="44079" y="56271"/>
                  </a:cubicBezTo>
                  <a:close/>
                  <a:moveTo>
                    <a:pt x="51582" y="53457"/>
                  </a:moveTo>
                  <a:cubicBezTo>
                    <a:pt x="47830" y="44079"/>
                    <a:pt x="44079" y="34700"/>
                    <a:pt x="40327" y="24384"/>
                  </a:cubicBezTo>
                  <a:cubicBezTo>
                    <a:pt x="41265" y="23446"/>
                    <a:pt x="42203" y="23446"/>
                    <a:pt x="43141" y="22508"/>
                  </a:cubicBezTo>
                  <a:cubicBezTo>
                    <a:pt x="45017" y="33762"/>
                    <a:pt x="47830" y="44079"/>
                    <a:pt x="51582" y="53457"/>
                  </a:cubicBezTo>
                  <a:cubicBezTo>
                    <a:pt x="52519" y="53457"/>
                    <a:pt x="52519" y="53457"/>
                    <a:pt x="51582" y="53457"/>
                  </a:cubicBezTo>
                  <a:close/>
                  <a:moveTo>
                    <a:pt x="57209" y="51582"/>
                  </a:moveTo>
                  <a:cubicBezTo>
                    <a:pt x="52519" y="42203"/>
                    <a:pt x="49706" y="30949"/>
                    <a:pt x="47830" y="20633"/>
                  </a:cubicBezTo>
                  <a:cubicBezTo>
                    <a:pt x="48768" y="19695"/>
                    <a:pt x="50644" y="19695"/>
                    <a:pt x="52519" y="18757"/>
                  </a:cubicBezTo>
                  <a:lnTo>
                    <a:pt x="60022" y="51582"/>
                  </a:lnTo>
                  <a:cubicBezTo>
                    <a:pt x="59084" y="51582"/>
                    <a:pt x="58146" y="51582"/>
                    <a:pt x="57209" y="51582"/>
                  </a:cubicBezTo>
                  <a:close/>
                  <a:moveTo>
                    <a:pt x="63774" y="49706"/>
                  </a:moveTo>
                  <a:lnTo>
                    <a:pt x="56271" y="16881"/>
                  </a:lnTo>
                  <a:cubicBezTo>
                    <a:pt x="58146" y="15943"/>
                    <a:pt x="59084" y="15943"/>
                    <a:pt x="60960" y="15006"/>
                  </a:cubicBezTo>
                  <a:cubicBezTo>
                    <a:pt x="60960" y="26260"/>
                    <a:pt x="62836" y="37514"/>
                    <a:pt x="65649" y="48768"/>
                  </a:cubicBezTo>
                  <a:cubicBezTo>
                    <a:pt x="65649" y="48768"/>
                    <a:pt x="65649" y="48768"/>
                    <a:pt x="64711" y="48768"/>
                  </a:cubicBezTo>
                  <a:cubicBezTo>
                    <a:pt x="64711" y="48768"/>
                    <a:pt x="64711" y="49706"/>
                    <a:pt x="63774" y="49706"/>
                  </a:cubicBezTo>
                  <a:close/>
                  <a:moveTo>
                    <a:pt x="70338" y="47830"/>
                  </a:moveTo>
                  <a:cubicBezTo>
                    <a:pt x="66587" y="36576"/>
                    <a:pt x="65649" y="25322"/>
                    <a:pt x="65649" y="14068"/>
                  </a:cubicBezTo>
                  <a:cubicBezTo>
                    <a:pt x="66587" y="14068"/>
                    <a:pt x="67525" y="13130"/>
                    <a:pt x="68463" y="13130"/>
                  </a:cubicBezTo>
                  <a:lnTo>
                    <a:pt x="74090" y="46892"/>
                  </a:lnTo>
                  <a:cubicBezTo>
                    <a:pt x="73152" y="46892"/>
                    <a:pt x="72214" y="47830"/>
                    <a:pt x="70338" y="47830"/>
                  </a:cubicBezTo>
                  <a:close/>
                  <a:moveTo>
                    <a:pt x="79717" y="45954"/>
                  </a:moveTo>
                  <a:lnTo>
                    <a:pt x="74090" y="12192"/>
                  </a:lnTo>
                  <a:cubicBezTo>
                    <a:pt x="75966" y="12192"/>
                    <a:pt x="77841" y="11254"/>
                    <a:pt x="80655" y="11254"/>
                  </a:cubicBezTo>
                  <a:lnTo>
                    <a:pt x="79717" y="45954"/>
                  </a:lnTo>
                  <a:cubicBezTo>
                    <a:pt x="79717" y="45954"/>
                    <a:pt x="79717" y="45954"/>
                    <a:pt x="79717" y="45954"/>
                  </a:cubicBezTo>
                  <a:close/>
                  <a:moveTo>
                    <a:pt x="84406" y="11254"/>
                  </a:moveTo>
                  <a:cubicBezTo>
                    <a:pt x="86282" y="11254"/>
                    <a:pt x="88158" y="11254"/>
                    <a:pt x="90033" y="10316"/>
                  </a:cubicBezTo>
                  <a:lnTo>
                    <a:pt x="89095" y="44079"/>
                  </a:lnTo>
                  <a:cubicBezTo>
                    <a:pt x="87220" y="44079"/>
                    <a:pt x="86282" y="45017"/>
                    <a:pt x="84406" y="45017"/>
                  </a:cubicBezTo>
                  <a:lnTo>
                    <a:pt x="84406" y="11254"/>
                  </a:lnTo>
                  <a:close/>
                  <a:moveTo>
                    <a:pt x="94722" y="10316"/>
                  </a:moveTo>
                  <a:cubicBezTo>
                    <a:pt x="96598" y="10316"/>
                    <a:pt x="98474" y="10316"/>
                    <a:pt x="100350" y="10316"/>
                  </a:cubicBezTo>
                  <a:lnTo>
                    <a:pt x="99412" y="43141"/>
                  </a:lnTo>
                  <a:cubicBezTo>
                    <a:pt x="97536" y="43141"/>
                    <a:pt x="95660" y="43141"/>
                    <a:pt x="93785" y="44079"/>
                  </a:cubicBezTo>
                  <a:lnTo>
                    <a:pt x="94722" y="10316"/>
                  </a:lnTo>
                  <a:close/>
                  <a:moveTo>
                    <a:pt x="105039" y="9378"/>
                  </a:moveTo>
                  <a:cubicBezTo>
                    <a:pt x="105977" y="9378"/>
                    <a:pt x="107852" y="9378"/>
                    <a:pt x="108790" y="9378"/>
                  </a:cubicBezTo>
                  <a:cubicBezTo>
                    <a:pt x="108790" y="19695"/>
                    <a:pt x="108790" y="30949"/>
                    <a:pt x="109728" y="41265"/>
                  </a:cubicBezTo>
                  <a:cubicBezTo>
                    <a:pt x="107852" y="41265"/>
                    <a:pt x="105977" y="41265"/>
                    <a:pt x="104101" y="42203"/>
                  </a:cubicBezTo>
                  <a:lnTo>
                    <a:pt x="105039" y="9378"/>
                  </a:lnTo>
                  <a:close/>
                  <a:moveTo>
                    <a:pt x="422031" y="457669"/>
                  </a:moveTo>
                  <a:cubicBezTo>
                    <a:pt x="391082" y="456731"/>
                    <a:pt x="358257" y="451104"/>
                    <a:pt x="327308" y="459545"/>
                  </a:cubicBezTo>
                  <a:cubicBezTo>
                    <a:pt x="326370" y="459545"/>
                    <a:pt x="324495" y="460482"/>
                    <a:pt x="324495" y="462358"/>
                  </a:cubicBezTo>
                  <a:cubicBezTo>
                    <a:pt x="313241" y="485804"/>
                    <a:pt x="302924" y="509250"/>
                    <a:pt x="291670" y="531759"/>
                  </a:cubicBezTo>
                  <a:cubicBezTo>
                    <a:pt x="282292" y="551454"/>
                    <a:pt x="272913" y="572086"/>
                    <a:pt x="263535" y="591781"/>
                  </a:cubicBezTo>
                  <a:cubicBezTo>
                    <a:pt x="243840" y="547702"/>
                    <a:pt x="218518" y="504561"/>
                    <a:pt x="195072" y="466110"/>
                  </a:cubicBezTo>
                  <a:cubicBezTo>
                    <a:pt x="194134" y="464234"/>
                    <a:pt x="192258" y="464234"/>
                    <a:pt x="191321" y="464234"/>
                  </a:cubicBezTo>
                  <a:cubicBezTo>
                    <a:pt x="191321" y="464234"/>
                    <a:pt x="191321" y="464234"/>
                    <a:pt x="191321" y="464234"/>
                  </a:cubicBezTo>
                  <a:cubicBezTo>
                    <a:pt x="152869" y="465172"/>
                    <a:pt x="112542" y="466110"/>
                    <a:pt x="74090" y="456731"/>
                  </a:cubicBezTo>
                  <a:cubicBezTo>
                    <a:pt x="8441" y="440788"/>
                    <a:pt x="13130" y="411714"/>
                    <a:pt x="14068" y="393895"/>
                  </a:cubicBezTo>
                  <a:cubicBezTo>
                    <a:pt x="15006" y="380766"/>
                    <a:pt x="15006" y="406087"/>
                    <a:pt x="8441" y="134112"/>
                  </a:cubicBezTo>
                  <a:cubicBezTo>
                    <a:pt x="8441" y="120982"/>
                    <a:pt x="7503" y="105977"/>
                    <a:pt x="13130" y="93785"/>
                  </a:cubicBezTo>
                  <a:cubicBezTo>
                    <a:pt x="20633" y="76903"/>
                    <a:pt x="38452" y="64711"/>
                    <a:pt x="66587" y="58146"/>
                  </a:cubicBezTo>
                  <a:cubicBezTo>
                    <a:pt x="103163" y="48768"/>
                    <a:pt x="142553" y="48768"/>
                    <a:pt x="180066" y="47830"/>
                  </a:cubicBezTo>
                  <a:lnTo>
                    <a:pt x="392958" y="47830"/>
                  </a:lnTo>
                  <a:cubicBezTo>
                    <a:pt x="427658" y="47830"/>
                    <a:pt x="458607" y="48768"/>
                    <a:pt x="482053" y="65649"/>
                  </a:cubicBezTo>
                  <a:cubicBezTo>
                    <a:pt x="498934" y="77841"/>
                    <a:pt x="511126" y="98474"/>
                    <a:pt x="516753" y="122858"/>
                  </a:cubicBezTo>
                  <a:cubicBezTo>
                    <a:pt x="523318" y="151931"/>
                    <a:pt x="521442" y="164123"/>
                    <a:pt x="519567" y="360133"/>
                  </a:cubicBezTo>
                  <a:cubicBezTo>
                    <a:pt x="518629" y="401398"/>
                    <a:pt x="517691" y="460482"/>
                    <a:pt x="422031" y="457669"/>
                  </a:cubicBezTo>
                  <a:close/>
                </a:path>
              </a:pathLst>
            </a:custGeom>
            <a:grpFill/>
            <a:ln w="9378" cap="flat">
              <a:noFill/>
              <a:prstDash val="solid"/>
              <a:miter/>
            </a:ln>
          </p:spPr>
          <p:txBody>
            <a:bodyPr rtlCol="0" anchor="ctr"/>
            <a:lstStyle/>
            <a:p>
              <a:endParaRPr lang="fr-FR"/>
            </a:p>
          </p:txBody>
        </p:sp>
        <p:sp>
          <p:nvSpPr>
            <p:cNvPr id="17" name="Forme libre 265">
              <a:extLst>
                <a:ext uri="{FF2B5EF4-FFF2-40B4-BE49-F238E27FC236}">
                  <a16:creationId xmlns:a16="http://schemas.microsoft.com/office/drawing/2014/main" id="{4F388071-6881-6451-BAEA-72B9CD465E91}"/>
                </a:ext>
              </a:extLst>
            </p:cNvPr>
            <p:cNvSpPr/>
            <p:nvPr/>
          </p:nvSpPr>
          <p:spPr>
            <a:xfrm>
              <a:off x="3321199" y="5135361"/>
              <a:ext cx="92828" cy="90015"/>
            </a:xfrm>
            <a:custGeom>
              <a:avLst/>
              <a:gdLst>
                <a:gd name="connsiteX0" fmla="*/ 28079 w 92828"/>
                <a:gd name="connsiteY0" fmla="*/ 85326 h 90015"/>
                <a:gd name="connsiteX1" fmla="*/ 30892 w 92828"/>
                <a:gd name="connsiteY1" fmla="*/ 86264 h 90015"/>
                <a:gd name="connsiteX2" fmla="*/ 34644 w 92828"/>
                <a:gd name="connsiteY2" fmla="*/ 88140 h 90015"/>
                <a:gd name="connsiteX3" fmla="*/ 37457 w 92828"/>
                <a:gd name="connsiteY3" fmla="*/ 88140 h 90015"/>
                <a:gd name="connsiteX4" fmla="*/ 50587 w 92828"/>
                <a:gd name="connsiteY4" fmla="*/ 90015 h 90015"/>
                <a:gd name="connsiteX5" fmla="*/ 72158 w 92828"/>
                <a:gd name="connsiteY5" fmla="*/ 85326 h 90015"/>
                <a:gd name="connsiteX6" fmla="*/ 89977 w 92828"/>
                <a:gd name="connsiteY6" fmla="*/ 67507 h 90015"/>
                <a:gd name="connsiteX7" fmla="*/ 91852 w 92828"/>
                <a:gd name="connsiteY7" fmla="*/ 42185 h 90015"/>
                <a:gd name="connsiteX8" fmla="*/ 56214 w 92828"/>
                <a:gd name="connsiteY8" fmla="*/ 1858 h 90015"/>
                <a:gd name="connsiteX9" fmla="*/ 5571 w 92828"/>
                <a:gd name="connsiteY9" fmla="*/ 19677 h 90015"/>
                <a:gd name="connsiteX10" fmla="*/ 3695 w 92828"/>
                <a:gd name="connsiteY10" fmla="*/ 59066 h 90015"/>
                <a:gd name="connsiteX11" fmla="*/ 28079 w 92828"/>
                <a:gd name="connsiteY11" fmla="*/ 85326 h 90015"/>
                <a:gd name="connsiteX12" fmla="*/ 83412 w 92828"/>
                <a:gd name="connsiteY12" fmla="*/ 44999 h 90015"/>
                <a:gd name="connsiteX13" fmla="*/ 82474 w 92828"/>
                <a:gd name="connsiteY13" fmla="*/ 64693 h 90015"/>
                <a:gd name="connsiteX14" fmla="*/ 68406 w 92828"/>
                <a:gd name="connsiteY14" fmla="*/ 77823 h 90015"/>
                <a:gd name="connsiteX15" fmla="*/ 34644 w 92828"/>
                <a:gd name="connsiteY15" fmla="*/ 78761 h 90015"/>
                <a:gd name="connsiteX16" fmla="*/ 18700 w 92828"/>
                <a:gd name="connsiteY16" fmla="*/ 64693 h 90015"/>
                <a:gd name="connsiteX17" fmla="*/ 22452 w 92828"/>
                <a:gd name="connsiteY17" fmla="*/ 68445 h 90015"/>
                <a:gd name="connsiteX18" fmla="*/ 24327 w 92828"/>
                <a:gd name="connsiteY18" fmla="*/ 69383 h 90015"/>
                <a:gd name="connsiteX19" fmla="*/ 26203 w 92828"/>
                <a:gd name="connsiteY19" fmla="*/ 68445 h 90015"/>
                <a:gd name="connsiteX20" fmla="*/ 26203 w 92828"/>
                <a:gd name="connsiteY20" fmla="*/ 64693 h 90015"/>
                <a:gd name="connsiteX21" fmla="*/ 13073 w 92828"/>
                <a:gd name="connsiteY21" fmla="*/ 51564 h 90015"/>
                <a:gd name="connsiteX22" fmla="*/ 12135 w 92828"/>
                <a:gd name="connsiteY22" fmla="*/ 51564 h 90015"/>
                <a:gd name="connsiteX23" fmla="*/ 11198 w 92828"/>
                <a:gd name="connsiteY23" fmla="*/ 47812 h 90015"/>
                <a:gd name="connsiteX24" fmla="*/ 10260 w 92828"/>
                <a:gd name="connsiteY24" fmla="*/ 45936 h 90015"/>
                <a:gd name="connsiteX25" fmla="*/ 10260 w 92828"/>
                <a:gd name="connsiteY25" fmla="*/ 39372 h 90015"/>
                <a:gd name="connsiteX26" fmla="*/ 19638 w 92828"/>
                <a:gd name="connsiteY26" fmla="*/ 49688 h 90015"/>
                <a:gd name="connsiteX27" fmla="*/ 21514 w 92828"/>
                <a:gd name="connsiteY27" fmla="*/ 50626 h 90015"/>
                <a:gd name="connsiteX28" fmla="*/ 23390 w 92828"/>
                <a:gd name="connsiteY28" fmla="*/ 49688 h 90015"/>
                <a:gd name="connsiteX29" fmla="*/ 23390 w 92828"/>
                <a:gd name="connsiteY29" fmla="*/ 45936 h 90015"/>
                <a:gd name="connsiteX30" fmla="*/ 12135 w 92828"/>
                <a:gd name="connsiteY30" fmla="*/ 32807 h 90015"/>
                <a:gd name="connsiteX31" fmla="*/ 14949 w 92828"/>
                <a:gd name="connsiteY31" fmla="*/ 25304 h 90015"/>
                <a:gd name="connsiteX32" fmla="*/ 14949 w 92828"/>
                <a:gd name="connsiteY32" fmla="*/ 25304 h 90015"/>
                <a:gd name="connsiteX33" fmla="*/ 22452 w 92828"/>
                <a:gd name="connsiteY33" fmla="*/ 33744 h 90015"/>
                <a:gd name="connsiteX34" fmla="*/ 23390 w 92828"/>
                <a:gd name="connsiteY34" fmla="*/ 33744 h 90015"/>
                <a:gd name="connsiteX35" fmla="*/ 26203 w 92828"/>
                <a:gd name="connsiteY35" fmla="*/ 36558 h 90015"/>
                <a:gd name="connsiteX36" fmla="*/ 28079 w 92828"/>
                <a:gd name="connsiteY36" fmla="*/ 38434 h 90015"/>
                <a:gd name="connsiteX37" fmla="*/ 29017 w 92828"/>
                <a:gd name="connsiteY37" fmla="*/ 38434 h 90015"/>
                <a:gd name="connsiteX38" fmla="*/ 30892 w 92828"/>
                <a:gd name="connsiteY38" fmla="*/ 35620 h 90015"/>
                <a:gd name="connsiteX39" fmla="*/ 27141 w 92828"/>
                <a:gd name="connsiteY39" fmla="*/ 30931 h 90015"/>
                <a:gd name="connsiteX40" fmla="*/ 27141 w 92828"/>
                <a:gd name="connsiteY40" fmla="*/ 30931 h 90015"/>
                <a:gd name="connsiteX41" fmla="*/ 19638 w 92828"/>
                <a:gd name="connsiteY41" fmla="*/ 21552 h 90015"/>
                <a:gd name="connsiteX42" fmla="*/ 22452 w 92828"/>
                <a:gd name="connsiteY42" fmla="*/ 18739 h 90015"/>
                <a:gd name="connsiteX43" fmla="*/ 34644 w 92828"/>
                <a:gd name="connsiteY43" fmla="*/ 30931 h 90015"/>
                <a:gd name="connsiteX44" fmla="*/ 36519 w 92828"/>
                <a:gd name="connsiteY44" fmla="*/ 31869 h 90015"/>
                <a:gd name="connsiteX45" fmla="*/ 38395 w 92828"/>
                <a:gd name="connsiteY45" fmla="*/ 30931 h 90015"/>
                <a:gd name="connsiteX46" fmla="*/ 38395 w 92828"/>
                <a:gd name="connsiteY46" fmla="*/ 27180 h 90015"/>
                <a:gd name="connsiteX47" fmla="*/ 26203 w 92828"/>
                <a:gd name="connsiteY47" fmla="*/ 14988 h 90015"/>
                <a:gd name="connsiteX48" fmla="*/ 32768 w 92828"/>
                <a:gd name="connsiteY48" fmla="*/ 11236 h 90015"/>
                <a:gd name="connsiteX49" fmla="*/ 32768 w 92828"/>
                <a:gd name="connsiteY49" fmla="*/ 11236 h 90015"/>
                <a:gd name="connsiteX50" fmla="*/ 43084 w 92828"/>
                <a:gd name="connsiteY50" fmla="*/ 21552 h 90015"/>
                <a:gd name="connsiteX51" fmla="*/ 44960 w 92828"/>
                <a:gd name="connsiteY51" fmla="*/ 22490 h 90015"/>
                <a:gd name="connsiteX52" fmla="*/ 46836 w 92828"/>
                <a:gd name="connsiteY52" fmla="*/ 21552 h 90015"/>
                <a:gd name="connsiteX53" fmla="*/ 46836 w 92828"/>
                <a:gd name="connsiteY53" fmla="*/ 17801 h 90015"/>
                <a:gd name="connsiteX54" fmla="*/ 38395 w 92828"/>
                <a:gd name="connsiteY54" fmla="*/ 9360 h 90015"/>
                <a:gd name="connsiteX55" fmla="*/ 44960 w 92828"/>
                <a:gd name="connsiteY55" fmla="*/ 8423 h 90015"/>
                <a:gd name="connsiteX56" fmla="*/ 48711 w 92828"/>
                <a:gd name="connsiteY56" fmla="*/ 11236 h 90015"/>
                <a:gd name="connsiteX57" fmla="*/ 53401 w 92828"/>
                <a:gd name="connsiteY57" fmla="*/ 14050 h 90015"/>
                <a:gd name="connsiteX58" fmla="*/ 54339 w 92828"/>
                <a:gd name="connsiteY58" fmla="*/ 14050 h 90015"/>
                <a:gd name="connsiteX59" fmla="*/ 56214 w 92828"/>
                <a:gd name="connsiteY59" fmla="*/ 13112 h 90015"/>
                <a:gd name="connsiteX60" fmla="*/ 55276 w 92828"/>
                <a:gd name="connsiteY60" fmla="*/ 10298 h 90015"/>
                <a:gd name="connsiteX61" fmla="*/ 54339 w 92828"/>
                <a:gd name="connsiteY61" fmla="*/ 10298 h 90015"/>
                <a:gd name="connsiteX62" fmla="*/ 54339 w 92828"/>
                <a:gd name="connsiteY62" fmla="*/ 10298 h 90015"/>
                <a:gd name="connsiteX63" fmla="*/ 83412 w 92828"/>
                <a:gd name="connsiteY63" fmla="*/ 44999 h 90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92828" h="90015">
                  <a:moveTo>
                    <a:pt x="28079" y="85326"/>
                  </a:moveTo>
                  <a:cubicBezTo>
                    <a:pt x="29017" y="85326"/>
                    <a:pt x="29955" y="86264"/>
                    <a:pt x="30892" y="86264"/>
                  </a:cubicBezTo>
                  <a:cubicBezTo>
                    <a:pt x="31830" y="87202"/>
                    <a:pt x="33706" y="88140"/>
                    <a:pt x="34644" y="88140"/>
                  </a:cubicBezTo>
                  <a:cubicBezTo>
                    <a:pt x="35582" y="88140"/>
                    <a:pt x="36519" y="89077"/>
                    <a:pt x="37457" y="88140"/>
                  </a:cubicBezTo>
                  <a:cubicBezTo>
                    <a:pt x="42147" y="89077"/>
                    <a:pt x="46836" y="90015"/>
                    <a:pt x="50587" y="90015"/>
                  </a:cubicBezTo>
                  <a:cubicBezTo>
                    <a:pt x="58090" y="90015"/>
                    <a:pt x="65593" y="88140"/>
                    <a:pt x="72158" y="85326"/>
                  </a:cubicBezTo>
                  <a:cubicBezTo>
                    <a:pt x="80598" y="81575"/>
                    <a:pt x="87163" y="75010"/>
                    <a:pt x="89977" y="67507"/>
                  </a:cubicBezTo>
                  <a:cubicBezTo>
                    <a:pt x="92790" y="60004"/>
                    <a:pt x="93728" y="51564"/>
                    <a:pt x="91852" y="42185"/>
                  </a:cubicBezTo>
                  <a:cubicBezTo>
                    <a:pt x="88101" y="23428"/>
                    <a:pt x="74033" y="7485"/>
                    <a:pt x="56214" y="1858"/>
                  </a:cubicBezTo>
                  <a:cubicBezTo>
                    <a:pt x="37457" y="-3769"/>
                    <a:pt x="15887" y="3733"/>
                    <a:pt x="5571" y="19677"/>
                  </a:cubicBezTo>
                  <a:cubicBezTo>
                    <a:pt x="-994" y="30931"/>
                    <a:pt x="-1932" y="45936"/>
                    <a:pt x="3695" y="59066"/>
                  </a:cubicBezTo>
                  <a:cubicBezTo>
                    <a:pt x="9322" y="71258"/>
                    <a:pt x="17763" y="80637"/>
                    <a:pt x="28079" y="85326"/>
                  </a:cubicBezTo>
                  <a:close/>
                  <a:moveTo>
                    <a:pt x="83412" y="44999"/>
                  </a:moveTo>
                  <a:cubicBezTo>
                    <a:pt x="84350" y="50626"/>
                    <a:pt x="85287" y="58128"/>
                    <a:pt x="82474" y="64693"/>
                  </a:cubicBezTo>
                  <a:cubicBezTo>
                    <a:pt x="79660" y="70320"/>
                    <a:pt x="74971" y="75010"/>
                    <a:pt x="68406" y="77823"/>
                  </a:cubicBezTo>
                  <a:cubicBezTo>
                    <a:pt x="58090" y="83450"/>
                    <a:pt x="44960" y="83450"/>
                    <a:pt x="34644" y="78761"/>
                  </a:cubicBezTo>
                  <a:cubicBezTo>
                    <a:pt x="28079" y="75010"/>
                    <a:pt x="22452" y="70320"/>
                    <a:pt x="18700" y="64693"/>
                  </a:cubicBezTo>
                  <a:cubicBezTo>
                    <a:pt x="19638" y="65631"/>
                    <a:pt x="21514" y="67507"/>
                    <a:pt x="22452" y="68445"/>
                  </a:cubicBezTo>
                  <a:cubicBezTo>
                    <a:pt x="22452" y="68445"/>
                    <a:pt x="23390" y="69383"/>
                    <a:pt x="24327" y="69383"/>
                  </a:cubicBezTo>
                  <a:cubicBezTo>
                    <a:pt x="25265" y="69383"/>
                    <a:pt x="25265" y="69383"/>
                    <a:pt x="26203" y="68445"/>
                  </a:cubicBezTo>
                  <a:cubicBezTo>
                    <a:pt x="27141" y="67507"/>
                    <a:pt x="27141" y="65631"/>
                    <a:pt x="26203" y="64693"/>
                  </a:cubicBezTo>
                  <a:cubicBezTo>
                    <a:pt x="21514" y="60942"/>
                    <a:pt x="17763" y="56253"/>
                    <a:pt x="13073" y="51564"/>
                  </a:cubicBezTo>
                  <a:cubicBezTo>
                    <a:pt x="13073" y="51564"/>
                    <a:pt x="13073" y="51564"/>
                    <a:pt x="12135" y="51564"/>
                  </a:cubicBezTo>
                  <a:cubicBezTo>
                    <a:pt x="12135" y="50626"/>
                    <a:pt x="11198" y="49688"/>
                    <a:pt x="11198" y="47812"/>
                  </a:cubicBezTo>
                  <a:cubicBezTo>
                    <a:pt x="11198" y="46874"/>
                    <a:pt x="11198" y="46874"/>
                    <a:pt x="10260" y="45936"/>
                  </a:cubicBezTo>
                  <a:cubicBezTo>
                    <a:pt x="10260" y="44061"/>
                    <a:pt x="10260" y="41247"/>
                    <a:pt x="10260" y="39372"/>
                  </a:cubicBezTo>
                  <a:cubicBezTo>
                    <a:pt x="13073" y="43123"/>
                    <a:pt x="15887" y="46874"/>
                    <a:pt x="19638" y="49688"/>
                  </a:cubicBezTo>
                  <a:cubicBezTo>
                    <a:pt x="19638" y="50626"/>
                    <a:pt x="20576" y="50626"/>
                    <a:pt x="21514" y="50626"/>
                  </a:cubicBezTo>
                  <a:cubicBezTo>
                    <a:pt x="22452" y="50626"/>
                    <a:pt x="22452" y="50626"/>
                    <a:pt x="23390" y="49688"/>
                  </a:cubicBezTo>
                  <a:cubicBezTo>
                    <a:pt x="24327" y="48750"/>
                    <a:pt x="24327" y="46874"/>
                    <a:pt x="23390" y="45936"/>
                  </a:cubicBezTo>
                  <a:cubicBezTo>
                    <a:pt x="19638" y="41247"/>
                    <a:pt x="15887" y="36558"/>
                    <a:pt x="12135" y="32807"/>
                  </a:cubicBezTo>
                  <a:cubicBezTo>
                    <a:pt x="13073" y="29993"/>
                    <a:pt x="14011" y="27180"/>
                    <a:pt x="14949" y="25304"/>
                  </a:cubicBezTo>
                  <a:cubicBezTo>
                    <a:pt x="14949" y="25304"/>
                    <a:pt x="14949" y="25304"/>
                    <a:pt x="14949" y="25304"/>
                  </a:cubicBezTo>
                  <a:cubicBezTo>
                    <a:pt x="16825" y="29055"/>
                    <a:pt x="19638" y="31869"/>
                    <a:pt x="22452" y="33744"/>
                  </a:cubicBezTo>
                  <a:lnTo>
                    <a:pt x="23390" y="33744"/>
                  </a:lnTo>
                  <a:cubicBezTo>
                    <a:pt x="24327" y="34682"/>
                    <a:pt x="25265" y="35620"/>
                    <a:pt x="26203" y="36558"/>
                  </a:cubicBezTo>
                  <a:cubicBezTo>
                    <a:pt x="26203" y="37496"/>
                    <a:pt x="27141" y="38434"/>
                    <a:pt x="28079" y="38434"/>
                  </a:cubicBezTo>
                  <a:cubicBezTo>
                    <a:pt x="28079" y="38434"/>
                    <a:pt x="28079" y="38434"/>
                    <a:pt x="29017" y="38434"/>
                  </a:cubicBezTo>
                  <a:cubicBezTo>
                    <a:pt x="29955" y="38434"/>
                    <a:pt x="30892" y="36558"/>
                    <a:pt x="30892" y="35620"/>
                  </a:cubicBezTo>
                  <a:cubicBezTo>
                    <a:pt x="29955" y="32807"/>
                    <a:pt x="28079" y="31869"/>
                    <a:pt x="27141" y="30931"/>
                  </a:cubicBezTo>
                  <a:lnTo>
                    <a:pt x="27141" y="30931"/>
                  </a:lnTo>
                  <a:cubicBezTo>
                    <a:pt x="24327" y="28117"/>
                    <a:pt x="21514" y="25304"/>
                    <a:pt x="19638" y="21552"/>
                  </a:cubicBezTo>
                  <a:cubicBezTo>
                    <a:pt x="20576" y="20615"/>
                    <a:pt x="21514" y="19677"/>
                    <a:pt x="22452" y="18739"/>
                  </a:cubicBezTo>
                  <a:lnTo>
                    <a:pt x="34644" y="30931"/>
                  </a:lnTo>
                  <a:cubicBezTo>
                    <a:pt x="34644" y="30931"/>
                    <a:pt x="35582" y="31869"/>
                    <a:pt x="36519" y="31869"/>
                  </a:cubicBezTo>
                  <a:cubicBezTo>
                    <a:pt x="37457" y="31869"/>
                    <a:pt x="37457" y="31869"/>
                    <a:pt x="38395" y="30931"/>
                  </a:cubicBezTo>
                  <a:cubicBezTo>
                    <a:pt x="39333" y="29993"/>
                    <a:pt x="39333" y="28117"/>
                    <a:pt x="38395" y="27180"/>
                  </a:cubicBezTo>
                  <a:lnTo>
                    <a:pt x="26203" y="14988"/>
                  </a:lnTo>
                  <a:cubicBezTo>
                    <a:pt x="28079" y="14050"/>
                    <a:pt x="30892" y="12174"/>
                    <a:pt x="32768" y="11236"/>
                  </a:cubicBezTo>
                  <a:cubicBezTo>
                    <a:pt x="32768" y="11236"/>
                    <a:pt x="32768" y="11236"/>
                    <a:pt x="32768" y="11236"/>
                  </a:cubicBezTo>
                  <a:lnTo>
                    <a:pt x="43084" y="21552"/>
                  </a:lnTo>
                  <a:cubicBezTo>
                    <a:pt x="43084" y="21552"/>
                    <a:pt x="44022" y="22490"/>
                    <a:pt x="44960" y="22490"/>
                  </a:cubicBezTo>
                  <a:cubicBezTo>
                    <a:pt x="45898" y="22490"/>
                    <a:pt x="45898" y="22490"/>
                    <a:pt x="46836" y="21552"/>
                  </a:cubicBezTo>
                  <a:cubicBezTo>
                    <a:pt x="47774" y="20615"/>
                    <a:pt x="47774" y="18739"/>
                    <a:pt x="46836" y="17801"/>
                  </a:cubicBezTo>
                  <a:lnTo>
                    <a:pt x="38395" y="9360"/>
                  </a:lnTo>
                  <a:cubicBezTo>
                    <a:pt x="40271" y="9360"/>
                    <a:pt x="43084" y="8423"/>
                    <a:pt x="44960" y="8423"/>
                  </a:cubicBezTo>
                  <a:cubicBezTo>
                    <a:pt x="45898" y="9360"/>
                    <a:pt x="47774" y="10298"/>
                    <a:pt x="48711" y="11236"/>
                  </a:cubicBezTo>
                  <a:lnTo>
                    <a:pt x="53401" y="14050"/>
                  </a:lnTo>
                  <a:cubicBezTo>
                    <a:pt x="53401" y="14050"/>
                    <a:pt x="54339" y="14050"/>
                    <a:pt x="54339" y="14050"/>
                  </a:cubicBezTo>
                  <a:cubicBezTo>
                    <a:pt x="55276" y="14050"/>
                    <a:pt x="56214" y="14050"/>
                    <a:pt x="56214" y="13112"/>
                  </a:cubicBezTo>
                  <a:cubicBezTo>
                    <a:pt x="57152" y="12174"/>
                    <a:pt x="56214" y="10298"/>
                    <a:pt x="55276" y="10298"/>
                  </a:cubicBezTo>
                  <a:lnTo>
                    <a:pt x="54339" y="10298"/>
                  </a:lnTo>
                  <a:cubicBezTo>
                    <a:pt x="54339" y="10298"/>
                    <a:pt x="54339" y="10298"/>
                    <a:pt x="54339" y="10298"/>
                  </a:cubicBezTo>
                  <a:cubicBezTo>
                    <a:pt x="68406" y="15925"/>
                    <a:pt x="79660" y="29055"/>
                    <a:pt x="83412" y="44999"/>
                  </a:cubicBezTo>
                  <a:close/>
                </a:path>
              </a:pathLst>
            </a:custGeom>
            <a:grpFill/>
            <a:ln w="9378" cap="flat">
              <a:noFill/>
              <a:prstDash val="solid"/>
              <a:miter/>
            </a:ln>
          </p:spPr>
          <p:txBody>
            <a:bodyPr rtlCol="0" anchor="ctr"/>
            <a:lstStyle/>
            <a:p>
              <a:endParaRPr lang="fr-FR"/>
            </a:p>
          </p:txBody>
        </p:sp>
        <p:sp>
          <p:nvSpPr>
            <p:cNvPr id="18" name="Forme libre 266">
              <a:extLst>
                <a:ext uri="{FF2B5EF4-FFF2-40B4-BE49-F238E27FC236}">
                  <a16:creationId xmlns:a16="http://schemas.microsoft.com/office/drawing/2014/main" id="{8E3E9C6D-0263-EB8C-E0AC-2BCE324E77B7}"/>
                </a:ext>
              </a:extLst>
            </p:cNvPr>
            <p:cNvSpPr/>
            <p:nvPr/>
          </p:nvSpPr>
          <p:spPr>
            <a:xfrm>
              <a:off x="3280325" y="5254450"/>
              <a:ext cx="140932" cy="187569"/>
            </a:xfrm>
            <a:custGeom>
              <a:avLst/>
              <a:gdLst>
                <a:gd name="connsiteX0" fmla="*/ 124286 w 140932"/>
                <a:gd name="connsiteY0" fmla="*/ 100350 h 187569"/>
                <a:gd name="connsiteX1" fmla="*/ 117721 w 140932"/>
                <a:gd name="connsiteY1" fmla="*/ 102225 h 187569"/>
                <a:gd name="connsiteX2" fmla="*/ 101777 w 140932"/>
                <a:gd name="connsiteY2" fmla="*/ 126609 h 187569"/>
                <a:gd name="connsiteX3" fmla="*/ 93337 w 140932"/>
                <a:gd name="connsiteY3" fmla="*/ 133174 h 187569"/>
                <a:gd name="connsiteX4" fmla="*/ 88648 w 140932"/>
                <a:gd name="connsiteY4" fmla="*/ 127547 h 187569"/>
                <a:gd name="connsiteX5" fmla="*/ 90523 w 140932"/>
                <a:gd name="connsiteY5" fmla="*/ 116293 h 187569"/>
                <a:gd name="connsiteX6" fmla="*/ 108342 w 140932"/>
                <a:gd name="connsiteY6" fmla="*/ 60960 h 187569"/>
                <a:gd name="connsiteX7" fmla="*/ 126161 w 140932"/>
                <a:gd name="connsiteY7" fmla="*/ 6565 h 187569"/>
                <a:gd name="connsiteX8" fmla="*/ 125224 w 140932"/>
                <a:gd name="connsiteY8" fmla="*/ 1876 h 187569"/>
                <a:gd name="connsiteX9" fmla="*/ 121472 w 140932"/>
                <a:gd name="connsiteY9" fmla="*/ 0 h 187569"/>
                <a:gd name="connsiteX10" fmla="*/ 14558 w 140932"/>
                <a:gd name="connsiteY10" fmla="*/ 13130 h 187569"/>
                <a:gd name="connsiteX11" fmla="*/ 10806 w 140932"/>
                <a:gd name="connsiteY11" fmla="*/ 17819 h 187569"/>
                <a:gd name="connsiteX12" fmla="*/ 14558 w 140932"/>
                <a:gd name="connsiteY12" fmla="*/ 22508 h 187569"/>
                <a:gd name="connsiteX13" fmla="*/ 30501 w 140932"/>
                <a:gd name="connsiteY13" fmla="*/ 42203 h 187569"/>
                <a:gd name="connsiteX14" fmla="*/ 26750 w 140932"/>
                <a:gd name="connsiteY14" fmla="*/ 60022 h 187569"/>
                <a:gd name="connsiteX15" fmla="*/ 19247 w 140932"/>
                <a:gd name="connsiteY15" fmla="*/ 80655 h 187569"/>
                <a:gd name="connsiteX16" fmla="*/ 490 w 140932"/>
                <a:gd name="connsiteY16" fmla="*/ 146304 h 187569"/>
                <a:gd name="connsiteX17" fmla="*/ 4241 w 140932"/>
                <a:gd name="connsiteY17" fmla="*/ 171626 h 187569"/>
                <a:gd name="connsiteX18" fmla="*/ 25812 w 140932"/>
                <a:gd name="connsiteY18" fmla="*/ 185694 h 187569"/>
                <a:gd name="connsiteX19" fmla="*/ 41755 w 140932"/>
                <a:gd name="connsiteY19" fmla="*/ 187569 h 187569"/>
                <a:gd name="connsiteX20" fmla="*/ 91461 w 140932"/>
                <a:gd name="connsiteY20" fmla="*/ 170688 h 187569"/>
                <a:gd name="connsiteX21" fmla="*/ 140229 w 140932"/>
                <a:gd name="connsiteY21" fmla="*/ 122858 h 187569"/>
                <a:gd name="connsiteX22" fmla="*/ 140229 w 140932"/>
                <a:gd name="connsiteY22" fmla="*/ 117231 h 187569"/>
                <a:gd name="connsiteX23" fmla="*/ 124286 w 140932"/>
                <a:gd name="connsiteY23" fmla="*/ 100350 h 187569"/>
                <a:gd name="connsiteX24" fmla="*/ 86772 w 140932"/>
                <a:gd name="connsiteY24" fmla="*/ 163185 h 187569"/>
                <a:gd name="connsiteX25" fmla="*/ 28625 w 140932"/>
                <a:gd name="connsiteY25" fmla="*/ 176315 h 187569"/>
                <a:gd name="connsiteX26" fmla="*/ 19247 w 140932"/>
                <a:gd name="connsiteY26" fmla="*/ 172564 h 187569"/>
                <a:gd name="connsiteX27" fmla="*/ 20185 w 140932"/>
                <a:gd name="connsiteY27" fmla="*/ 172564 h 187569"/>
                <a:gd name="connsiteX28" fmla="*/ 22061 w 140932"/>
                <a:gd name="connsiteY28" fmla="*/ 171626 h 187569"/>
                <a:gd name="connsiteX29" fmla="*/ 21123 w 140932"/>
                <a:gd name="connsiteY29" fmla="*/ 168812 h 187569"/>
                <a:gd name="connsiteX30" fmla="*/ 10806 w 140932"/>
                <a:gd name="connsiteY30" fmla="*/ 161310 h 187569"/>
                <a:gd name="connsiteX31" fmla="*/ 10806 w 140932"/>
                <a:gd name="connsiteY31" fmla="*/ 161310 h 187569"/>
                <a:gd name="connsiteX32" fmla="*/ 9869 w 140932"/>
                <a:gd name="connsiteY32" fmla="*/ 151931 h 187569"/>
                <a:gd name="connsiteX33" fmla="*/ 15496 w 140932"/>
                <a:gd name="connsiteY33" fmla="*/ 159434 h 187569"/>
                <a:gd name="connsiteX34" fmla="*/ 17371 w 140932"/>
                <a:gd name="connsiteY34" fmla="*/ 160372 h 187569"/>
                <a:gd name="connsiteX35" fmla="*/ 19247 w 140932"/>
                <a:gd name="connsiteY35" fmla="*/ 159434 h 187569"/>
                <a:gd name="connsiteX36" fmla="*/ 19247 w 140932"/>
                <a:gd name="connsiteY36" fmla="*/ 155682 h 187569"/>
                <a:gd name="connsiteX37" fmla="*/ 9869 w 140932"/>
                <a:gd name="connsiteY37" fmla="*/ 144428 h 187569"/>
                <a:gd name="connsiteX38" fmla="*/ 11744 w 140932"/>
                <a:gd name="connsiteY38" fmla="*/ 133174 h 187569"/>
                <a:gd name="connsiteX39" fmla="*/ 17371 w 140932"/>
                <a:gd name="connsiteY39" fmla="*/ 141615 h 187569"/>
                <a:gd name="connsiteX40" fmla="*/ 19247 w 140932"/>
                <a:gd name="connsiteY40" fmla="*/ 142553 h 187569"/>
                <a:gd name="connsiteX41" fmla="*/ 20185 w 140932"/>
                <a:gd name="connsiteY41" fmla="*/ 142553 h 187569"/>
                <a:gd name="connsiteX42" fmla="*/ 21123 w 140932"/>
                <a:gd name="connsiteY42" fmla="*/ 139739 h 187569"/>
                <a:gd name="connsiteX43" fmla="*/ 12682 w 140932"/>
                <a:gd name="connsiteY43" fmla="*/ 127547 h 187569"/>
                <a:gd name="connsiteX44" fmla="*/ 15496 w 140932"/>
                <a:gd name="connsiteY44" fmla="*/ 116293 h 187569"/>
                <a:gd name="connsiteX45" fmla="*/ 19247 w 140932"/>
                <a:gd name="connsiteY45" fmla="*/ 124734 h 187569"/>
                <a:gd name="connsiteX46" fmla="*/ 21123 w 140932"/>
                <a:gd name="connsiteY46" fmla="*/ 126609 h 187569"/>
                <a:gd name="connsiteX47" fmla="*/ 22061 w 140932"/>
                <a:gd name="connsiteY47" fmla="*/ 126609 h 187569"/>
                <a:gd name="connsiteX48" fmla="*/ 23936 w 140932"/>
                <a:gd name="connsiteY48" fmla="*/ 123796 h 187569"/>
                <a:gd name="connsiteX49" fmla="*/ 17371 w 140932"/>
                <a:gd name="connsiteY49" fmla="*/ 110666 h 187569"/>
                <a:gd name="connsiteX50" fmla="*/ 21123 w 140932"/>
                <a:gd name="connsiteY50" fmla="*/ 100350 h 187569"/>
                <a:gd name="connsiteX51" fmla="*/ 22998 w 140932"/>
                <a:gd name="connsiteY51" fmla="*/ 105039 h 187569"/>
                <a:gd name="connsiteX52" fmla="*/ 24874 w 140932"/>
                <a:gd name="connsiteY52" fmla="*/ 106914 h 187569"/>
                <a:gd name="connsiteX53" fmla="*/ 25812 w 140932"/>
                <a:gd name="connsiteY53" fmla="*/ 106914 h 187569"/>
                <a:gd name="connsiteX54" fmla="*/ 27688 w 140932"/>
                <a:gd name="connsiteY54" fmla="*/ 104101 h 187569"/>
                <a:gd name="connsiteX55" fmla="*/ 23936 w 140932"/>
                <a:gd name="connsiteY55" fmla="*/ 94722 h 187569"/>
                <a:gd name="connsiteX56" fmla="*/ 27688 w 140932"/>
                <a:gd name="connsiteY56" fmla="*/ 85344 h 187569"/>
                <a:gd name="connsiteX57" fmla="*/ 32377 w 140932"/>
                <a:gd name="connsiteY57" fmla="*/ 94722 h 187569"/>
                <a:gd name="connsiteX58" fmla="*/ 34253 w 140932"/>
                <a:gd name="connsiteY58" fmla="*/ 96598 h 187569"/>
                <a:gd name="connsiteX59" fmla="*/ 35190 w 140932"/>
                <a:gd name="connsiteY59" fmla="*/ 96598 h 187569"/>
                <a:gd name="connsiteX60" fmla="*/ 36128 w 140932"/>
                <a:gd name="connsiteY60" fmla="*/ 93785 h 187569"/>
                <a:gd name="connsiteX61" fmla="*/ 29563 w 140932"/>
                <a:gd name="connsiteY61" fmla="*/ 80655 h 187569"/>
                <a:gd name="connsiteX62" fmla="*/ 34253 w 140932"/>
                <a:gd name="connsiteY62" fmla="*/ 69401 h 187569"/>
                <a:gd name="connsiteX63" fmla="*/ 40817 w 140932"/>
                <a:gd name="connsiteY63" fmla="*/ 80655 h 187569"/>
                <a:gd name="connsiteX64" fmla="*/ 42693 w 140932"/>
                <a:gd name="connsiteY64" fmla="*/ 81593 h 187569"/>
                <a:gd name="connsiteX65" fmla="*/ 43631 w 140932"/>
                <a:gd name="connsiteY65" fmla="*/ 81593 h 187569"/>
                <a:gd name="connsiteX66" fmla="*/ 44569 w 140932"/>
                <a:gd name="connsiteY66" fmla="*/ 78779 h 187569"/>
                <a:gd name="connsiteX67" fmla="*/ 36128 w 140932"/>
                <a:gd name="connsiteY67" fmla="*/ 63774 h 187569"/>
                <a:gd name="connsiteX68" fmla="*/ 38942 w 140932"/>
                <a:gd name="connsiteY68" fmla="*/ 52519 h 187569"/>
                <a:gd name="connsiteX69" fmla="*/ 42693 w 140932"/>
                <a:gd name="connsiteY69" fmla="*/ 59084 h 187569"/>
                <a:gd name="connsiteX70" fmla="*/ 44569 w 140932"/>
                <a:gd name="connsiteY70" fmla="*/ 60022 h 187569"/>
                <a:gd name="connsiteX71" fmla="*/ 45507 w 140932"/>
                <a:gd name="connsiteY71" fmla="*/ 60022 h 187569"/>
                <a:gd name="connsiteX72" fmla="*/ 46445 w 140932"/>
                <a:gd name="connsiteY72" fmla="*/ 57209 h 187569"/>
                <a:gd name="connsiteX73" fmla="*/ 38942 w 140932"/>
                <a:gd name="connsiteY73" fmla="*/ 45017 h 187569"/>
                <a:gd name="connsiteX74" fmla="*/ 38942 w 140932"/>
                <a:gd name="connsiteY74" fmla="*/ 43141 h 187569"/>
                <a:gd name="connsiteX75" fmla="*/ 29563 w 140932"/>
                <a:gd name="connsiteY75" fmla="*/ 22508 h 187569"/>
                <a:gd name="connsiteX76" fmla="*/ 30501 w 140932"/>
                <a:gd name="connsiteY76" fmla="*/ 22508 h 187569"/>
                <a:gd name="connsiteX77" fmla="*/ 37066 w 140932"/>
                <a:gd name="connsiteY77" fmla="*/ 29073 h 187569"/>
                <a:gd name="connsiteX78" fmla="*/ 38942 w 140932"/>
                <a:gd name="connsiteY78" fmla="*/ 30949 h 187569"/>
                <a:gd name="connsiteX79" fmla="*/ 45507 w 140932"/>
                <a:gd name="connsiteY79" fmla="*/ 40327 h 187569"/>
                <a:gd name="connsiteX80" fmla="*/ 47382 w 140932"/>
                <a:gd name="connsiteY80" fmla="*/ 42203 h 187569"/>
                <a:gd name="connsiteX81" fmla="*/ 48320 w 140932"/>
                <a:gd name="connsiteY81" fmla="*/ 42203 h 187569"/>
                <a:gd name="connsiteX82" fmla="*/ 50196 w 140932"/>
                <a:gd name="connsiteY82" fmla="*/ 39390 h 187569"/>
                <a:gd name="connsiteX83" fmla="*/ 41755 w 140932"/>
                <a:gd name="connsiteY83" fmla="*/ 28135 h 187569"/>
                <a:gd name="connsiteX84" fmla="*/ 39880 w 140932"/>
                <a:gd name="connsiteY84" fmla="*/ 26260 h 187569"/>
                <a:gd name="connsiteX85" fmla="*/ 35190 w 140932"/>
                <a:gd name="connsiteY85" fmla="*/ 22508 h 187569"/>
                <a:gd name="connsiteX86" fmla="*/ 48320 w 140932"/>
                <a:gd name="connsiteY86" fmla="*/ 20633 h 187569"/>
                <a:gd name="connsiteX87" fmla="*/ 63326 w 140932"/>
                <a:gd name="connsiteY87" fmla="*/ 37514 h 187569"/>
                <a:gd name="connsiteX88" fmla="*/ 65201 w 140932"/>
                <a:gd name="connsiteY88" fmla="*/ 38452 h 187569"/>
                <a:gd name="connsiteX89" fmla="*/ 67077 w 140932"/>
                <a:gd name="connsiteY89" fmla="*/ 37514 h 187569"/>
                <a:gd name="connsiteX90" fmla="*/ 67077 w 140932"/>
                <a:gd name="connsiteY90" fmla="*/ 33762 h 187569"/>
                <a:gd name="connsiteX91" fmla="*/ 54885 w 140932"/>
                <a:gd name="connsiteY91" fmla="*/ 20633 h 187569"/>
                <a:gd name="connsiteX92" fmla="*/ 65201 w 140932"/>
                <a:gd name="connsiteY92" fmla="*/ 19695 h 187569"/>
                <a:gd name="connsiteX93" fmla="*/ 65201 w 140932"/>
                <a:gd name="connsiteY93" fmla="*/ 19695 h 187569"/>
                <a:gd name="connsiteX94" fmla="*/ 74580 w 140932"/>
                <a:gd name="connsiteY94" fmla="*/ 30011 h 187569"/>
                <a:gd name="connsiteX95" fmla="*/ 76456 w 140932"/>
                <a:gd name="connsiteY95" fmla="*/ 30949 h 187569"/>
                <a:gd name="connsiteX96" fmla="*/ 78331 w 140932"/>
                <a:gd name="connsiteY96" fmla="*/ 30011 h 187569"/>
                <a:gd name="connsiteX97" fmla="*/ 78331 w 140932"/>
                <a:gd name="connsiteY97" fmla="*/ 26260 h 187569"/>
                <a:gd name="connsiteX98" fmla="*/ 71766 w 140932"/>
                <a:gd name="connsiteY98" fmla="*/ 18757 h 187569"/>
                <a:gd name="connsiteX99" fmla="*/ 83958 w 140932"/>
                <a:gd name="connsiteY99" fmla="*/ 16881 h 187569"/>
                <a:gd name="connsiteX100" fmla="*/ 93337 w 140932"/>
                <a:gd name="connsiteY100" fmla="*/ 25322 h 187569"/>
                <a:gd name="connsiteX101" fmla="*/ 95213 w 140932"/>
                <a:gd name="connsiteY101" fmla="*/ 26260 h 187569"/>
                <a:gd name="connsiteX102" fmla="*/ 97088 w 140932"/>
                <a:gd name="connsiteY102" fmla="*/ 25322 h 187569"/>
                <a:gd name="connsiteX103" fmla="*/ 97088 w 140932"/>
                <a:gd name="connsiteY103" fmla="*/ 21570 h 187569"/>
                <a:gd name="connsiteX104" fmla="*/ 90523 w 140932"/>
                <a:gd name="connsiteY104" fmla="*/ 15943 h 187569"/>
                <a:gd name="connsiteX105" fmla="*/ 98964 w 140932"/>
                <a:gd name="connsiteY105" fmla="*/ 15006 h 187569"/>
                <a:gd name="connsiteX106" fmla="*/ 105529 w 140932"/>
                <a:gd name="connsiteY106" fmla="*/ 22508 h 187569"/>
                <a:gd name="connsiteX107" fmla="*/ 107405 w 140932"/>
                <a:gd name="connsiteY107" fmla="*/ 23446 h 187569"/>
                <a:gd name="connsiteX108" fmla="*/ 109280 w 140932"/>
                <a:gd name="connsiteY108" fmla="*/ 22508 h 187569"/>
                <a:gd name="connsiteX109" fmla="*/ 109280 w 140932"/>
                <a:gd name="connsiteY109" fmla="*/ 18757 h 187569"/>
                <a:gd name="connsiteX110" fmla="*/ 104591 w 140932"/>
                <a:gd name="connsiteY110" fmla="*/ 14068 h 187569"/>
                <a:gd name="connsiteX111" fmla="*/ 116783 w 140932"/>
                <a:gd name="connsiteY111" fmla="*/ 12192 h 187569"/>
                <a:gd name="connsiteX112" fmla="*/ 101777 w 140932"/>
                <a:gd name="connsiteY112" fmla="*/ 60022 h 187569"/>
                <a:gd name="connsiteX113" fmla="*/ 83958 w 140932"/>
                <a:gd name="connsiteY113" fmla="*/ 114417 h 187569"/>
                <a:gd name="connsiteX114" fmla="*/ 81145 w 140932"/>
                <a:gd name="connsiteY114" fmla="*/ 130361 h 187569"/>
                <a:gd name="connsiteX115" fmla="*/ 94275 w 140932"/>
                <a:gd name="connsiteY115" fmla="*/ 143490 h 187569"/>
                <a:gd name="connsiteX116" fmla="*/ 105529 w 140932"/>
                <a:gd name="connsiteY116" fmla="*/ 138801 h 187569"/>
                <a:gd name="connsiteX117" fmla="*/ 110218 w 140932"/>
                <a:gd name="connsiteY117" fmla="*/ 140677 h 187569"/>
                <a:gd name="connsiteX118" fmla="*/ 111156 w 140932"/>
                <a:gd name="connsiteY118" fmla="*/ 140677 h 187569"/>
                <a:gd name="connsiteX119" fmla="*/ 113032 w 140932"/>
                <a:gd name="connsiteY119" fmla="*/ 138801 h 187569"/>
                <a:gd name="connsiteX120" fmla="*/ 111156 w 140932"/>
                <a:gd name="connsiteY120" fmla="*/ 135988 h 187569"/>
                <a:gd name="connsiteX121" fmla="*/ 108342 w 140932"/>
                <a:gd name="connsiteY121" fmla="*/ 135050 h 187569"/>
                <a:gd name="connsiteX122" fmla="*/ 110218 w 140932"/>
                <a:gd name="connsiteY122" fmla="*/ 132236 h 187569"/>
                <a:gd name="connsiteX123" fmla="*/ 111156 w 140932"/>
                <a:gd name="connsiteY123" fmla="*/ 130361 h 187569"/>
                <a:gd name="connsiteX124" fmla="*/ 113032 w 140932"/>
                <a:gd name="connsiteY124" fmla="*/ 131298 h 187569"/>
                <a:gd name="connsiteX125" fmla="*/ 114907 w 140932"/>
                <a:gd name="connsiteY125" fmla="*/ 132236 h 187569"/>
                <a:gd name="connsiteX126" fmla="*/ 116783 w 140932"/>
                <a:gd name="connsiteY126" fmla="*/ 131298 h 187569"/>
                <a:gd name="connsiteX127" fmla="*/ 116783 w 140932"/>
                <a:gd name="connsiteY127" fmla="*/ 127547 h 187569"/>
                <a:gd name="connsiteX128" fmla="*/ 113969 w 140932"/>
                <a:gd name="connsiteY128" fmla="*/ 125671 h 187569"/>
                <a:gd name="connsiteX129" fmla="*/ 116783 w 140932"/>
                <a:gd name="connsiteY129" fmla="*/ 120982 h 187569"/>
                <a:gd name="connsiteX130" fmla="*/ 119597 w 140932"/>
                <a:gd name="connsiteY130" fmla="*/ 121920 h 187569"/>
                <a:gd name="connsiteX131" fmla="*/ 120534 w 140932"/>
                <a:gd name="connsiteY131" fmla="*/ 121920 h 187569"/>
                <a:gd name="connsiteX132" fmla="*/ 122410 w 140932"/>
                <a:gd name="connsiteY132" fmla="*/ 120982 h 187569"/>
                <a:gd name="connsiteX133" fmla="*/ 121472 w 140932"/>
                <a:gd name="connsiteY133" fmla="*/ 118169 h 187569"/>
                <a:gd name="connsiteX134" fmla="*/ 118659 w 140932"/>
                <a:gd name="connsiteY134" fmla="*/ 117231 h 187569"/>
                <a:gd name="connsiteX135" fmla="*/ 120534 w 140932"/>
                <a:gd name="connsiteY135" fmla="*/ 114417 h 187569"/>
                <a:gd name="connsiteX136" fmla="*/ 123348 w 140932"/>
                <a:gd name="connsiteY136" fmla="*/ 116293 h 187569"/>
                <a:gd name="connsiteX137" fmla="*/ 124286 w 140932"/>
                <a:gd name="connsiteY137" fmla="*/ 116293 h 187569"/>
                <a:gd name="connsiteX138" fmla="*/ 126161 w 140932"/>
                <a:gd name="connsiteY138" fmla="*/ 115355 h 187569"/>
                <a:gd name="connsiteX139" fmla="*/ 126161 w 140932"/>
                <a:gd name="connsiteY139" fmla="*/ 114417 h 187569"/>
                <a:gd name="connsiteX140" fmla="*/ 130851 w 140932"/>
                <a:gd name="connsiteY140" fmla="*/ 119106 h 187569"/>
                <a:gd name="connsiteX141" fmla="*/ 86772 w 140932"/>
                <a:gd name="connsiteY141" fmla="*/ 163185 h 187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Lst>
              <a:rect l="l" t="t" r="r" b="b"/>
              <a:pathLst>
                <a:path w="140932" h="187569">
                  <a:moveTo>
                    <a:pt x="124286" y="100350"/>
                  </a:moveTo>
                  <a:cubicBezTo>
                    <a:pt x="122410" y="99412"/>
                    <a:pt x="119597" y="99412"/>
                    <a:pt x="117721" y="102225"/>
                  </a:cubicBezTo>
                  <a:lnTo>
                    <a:pt x="101777" y="126609"/>
                  </a:lnTo>
                  <a:cubicBezTo>
                    <a:pt x="99902" y="129423"/>
                    <a:pt x="97088" y="133174"/>
                    <a:pt x="93337" y="133174"/>
                  </a:cubicBezTo>
                  <a:cubicBezTo>
                    <a:pt x="91461" y="133174"/>
                    <a:pt x="89585" y="130361"/>
                    <a:pt x="88648" y="127547"/>
                  </a:cubicBezTo>
                  <a:cubicBezTo>
                    <a:pt x="87710" y="123796"/>
                    <a:pt x="89585" y="120044"/>
                    <a:pt x="90523" y="116293"/>
                  </a:cubicBezTo>
                  <a:cubicBezTo>
                    <a:pt x="97088" y="97536"/>
                    <a:pt x="102715" y="79717"/>
                    <a:pt x="108342" y="60960"/>
                  </a:cubicBezTo>
                  <a:cubicBezTo>
                    <a:pt x="113969" y="43141"/>
                    <a:pt x="119597" y="24384"/>
                    <a:pt x="126161" y="6565"/>
                  </a:cubicBezTo>
                  <a:cubicBezTo>
                    <a:pt x="127099" y="4689"/>
                    <a:pt x="126161" y="3751"/>
                    <a:pt x="125224" y="1876"/>
                  </a:cubicBezTo>
                  <a:cubicBezTo>
                    <a:pt x="124286" y="938"/>
                    <a:pt x="122410" y="0"/>
                    <a:pt x="121472" y="0"/>
                  </a:cubicBezTo>
                  <a:lnTo>
                    <a:pt x="14558" y="13130"/>
                  </a:lnTo>
                  <a:cubicBezTo>
                    <a:pt x="12682" y="13130"/>
                    <a:pt x="10806" y="15006"/>
                    <a:pt x="10806" y="17819"/>
                  </a:cubicBezTo>
                  <a:cubicBezTo>
                    <a:pt x="10806" y="19695"/>
                    <a:pt x="12682" y="22508"/>
                    <a:pt x="14558" y="22508"/>
                  </a:cubicBezTo>
                  <a:cubicBezTo>
                    <a:pt x="23936" y="24384"/>
                    <a:pt x="29563" y="33762"/>
                    <a:pt x="30501" y="42203"/>
                  </a:cubicBezTo>
                  <a:cubicBezTo>
                    <a:pt x="30501" y="47830"/>
                    <a:pt x="29563" y="53457"/>
                    <a:pt x="26750" y="60022"/>
                  </a:cubicBezTo>
                  <a:cubicBezTo>
                    <a:pt x="23936" y="66587"/>
                    <a:pt x="22061" y="74090"/>
                    <a:pt x="19247" y="80655"/>
                  </a:cubicBezTo>
                  <a:cubicBezTo>
                    <a:pt x="10806" y="101287"/>
                    <a:pt x="3304" y="122858"/>
                    <a:pt x="490" y="146304"/>
                  </a:cubicBezTo>
                  <a:cubicBezTo>
                    <a:pt x="-448" y="153807"/>
                    <a:pt x="-448" y="163185"/>
                    <a:pt x="4241" y="171626"/>
                  </a:cubicBezTo>
                  <a:cubicBezTo>
                    <a:pt x="7993" y="178191"/>
                    <a:pt x="16433" y="182880"/>
                    <a:pt x="25812" y="185694"/>
                  </a:cubicBezTo>
                  <a:cubicBezTo>
                    <a:pt x="31439" y="186631"/>
                    <a:pt x="36128" y="187569"/>
                    <a:pt x="41755" y="187569"/>
                  </a:cubicBezTo>
                  <a:cubicBezTo>
                    <a:pt x="57699" y="187569"/>
                    <a:pt x="75518" y="181942"/>
                    <a:pt x="91461" y="170688"/>
                  </a:cubicBezTo>
                  <a:cubicBezTo>
                    <a:pt x="107405" y="160372"/>
                    <a:pt x="123348" y="144428"/>
                    <a:pt x="140229" y="122858"/>
                  </a:cubicBezTo>
                  <a:cubicBezTo>
                    <a:pt x="141167" y="120982"/>
                    <a:pt x="141167" y="119106"/>
                    <a:pt x="140229" y="117231"/>
                  </a:cubicBezTo>
                  <a:cubicBezTo>
                    <a:pt x="135540" y="108790"/>
                    <a:pt x="129913" y="103163"/>
                    <a:pt x="124286" y="100350"/>
                  </a:cubicBezTo>
                  <a:close/>
                  <a:moveTo>
                    <a:pt x="86772" y="163185"/>
                  </a:moveTo>
                  <a:cubicBezTo>
                    <a:pt x="68015" y="176315"/>
                    <a:pt x="46445" y="181004"/>
                    <a:pt x="28625" y="176315"/>
                  </a:cubicBezTo>
                  <a:cubicBezTo>
                    <a:pt x="25812" y="175377"/>
                    <a:pt x="22061" y="174439"/>
                    <a:pt x="19247" y="172564"/>
                  </a:cubicBezTo>
                  <a:cubicBezTo>
                    <a:pt x="19247" y="172564"/>
                    <a:pt x="19247" y="172564"/>
                    <a:pt x="20185" y="172564"/>
                  </a:cubicBezTo>
                  <a:cubicBezTo>
                    <a:pt x="21123" y="172564"/>
                    <a:pt x="22061" y="172564"/>
                    <a:pt x="22061" y="171626"/>
                  </a:cubicBezTo>
                  <a:cubicBezTo>
                    <a:pt x="22998" y="170688"/>
                    <a:pt x="22061" y="168812"/>
                    <a:pt x="21123" y="168812"/>
                  </a:cubicBezTo>
                  <a:cubicBezTo>
                    <a:pt x="17371" y="166937"/>
                    <a:pt x="13620" y="164123"/>
                    <a:pt x="10806" y="161310"/>
                  </a:cubicBezTo>
                  <a:cubicBezTo>
                    <a:pt x="10806" y="161310"/>
                    <a:pt x="10806" y="161310"/>
                    <a:pt x="10806" y="161310"/>
                  </a:cubicBezTo>
                  <a:cubicBezTo>
                    <a:pt x="9869" y="158496"/>
                    <a:pt x="9869" y="154745"/>
                    <a:pt x="9869" y="151931"/>
                  </a:cubicBezTo>
                  <a:cubicBezTo>
                    <a:pt x="11744" y="154745"/>
                    <a:pt x="13620" y="157558"/>
                    <a:pt x="15496" y="159434"/>
                  </a:cubicBezTo>
                  <a:cubicBezTo>
                    <a:pt x="15496" y="160372"/>
                    <a:pt x="16433" y="160372"/>
                    <a:pt x="17371" y="160372"/>
                  </a:cubicBezTo>
                  <a:cubicBezTo>
                    <a:pt x="18309" y="160372"/>
                    <a:pt x="18309" y="160372"/>
                    <a:pt x="19247" y="159434"/>
                  </a:cubicBezTo>
                  <a:cubicBezTo>
                    <a:pt x="20185" y="158496"/>
                    <a:pt x="20185" y="156620"/>
                    <a:pt x="19247" y="155682"/>
                  </a:cubicBezTo>
                  <a:cubicBezTo>
                    <a:pt x="16433" y="151931"/>
                    <a:pt x="12682" y="148180"/>
                    <a:pt x="9869" y="144428"/>
                  </a:cubicBezTo>
                  <a:cubicBezTo>
                    <a:pt x="9869" y="140677"/>
                    <a:pt x="10806" y="136926"/>
                    <a:pt x="11744" y="133174"/>
                  </a:cubicBezTo>
                  <a:cubicBezTo>
                    <a:pt x="13620" y="135988"/>
                    <a:pt x="15496" y="138801"/>
                    <a:pt x="17371" y="141615"/>
                  </a:cubicBezTo>
                  <a:cubicBezTo>
                    <a:pt x="17371" y="142553"/>
                    <a:pt x="18309" y="142553"/>
                    <a:pt x="19247" y="142553"/>
                  </a:cubicBezTo>
                  <a:cubicBezTo>
                    <a:pt x="19247" y="142553"/>
                    <a:pt x="20185" y="142553"/>
                    <a:pt x="20185" y="142553"/>
                  </a:cubicBezTo>
                  <a:cubicBezTo>
                    <a:pt x="21123" y="141615"/>
                    <a:pt x="22061" y="140677"/>
                    <a:pt x="21123" y="139739"/>
                  </a:cubicBezTo>
                  <a:cubicBezTo>
                    <a:pt x="19247" y="135050"/>
                    <a:pt x="16433" y="131298"/>
                    <a:pt x="12682" y="127547"/>
                  </a:cubicBezTo>
                  <a:cubicBezTo>
                    <a:pt x="13620" y="123796"/>
                    <a:pt x="14558" y="120044"/>
                    <a:pt x="15496" y="116293"/>
                  </a:cubicBezTo>
                  <a:cubicBezTo>
                    <a:pt x="17371" y="119106"/>
                    <a:pt x="18309" y="121920"/>
                    <a:pt x="19247" y="124734"/>
                  </a:cubicBezTo>
                  <a:cubicBezTo>
                    <a:pt x="19247" y="125671"/>
                    <a:pt x="20185" y="126609"/>
                    <a:pt x="21123" y="126609"/>
                  </a:cubicBezTo>
                  <a:cubicBezTo>
                    <a:pt x="21123" y="126609"/>
                    <a:pt x="21123" y="126609"/>
                    <a:pt x="22061" y="126609"/>
                  </a:cubicBezTo>
                  <a:cubicBezTo>
                    <a:pt x="22998" y="126609"/>
                    <a:pt x="23936" y="124734"/>
                    <a:pt x="23936" y="123796"/>
                  </a:cubicBezTo>
                  <a:cubicBezTo>
                    <a:pt x="22998" y="119106"/>
                    <a:pt x="21123" y="114417"/>
                    <a:pt x="17371" y="110666"/>
                  </a:cubicBezTo>
                  <a:cubicBezTo>
                    <a:pt x="18309" y="106914"/>
                    <a:pt x="19247" y="104101"/>
                    <a:pt x="21123" y="100350"/>
                  </a:cubicBezTo>
                  <a:cubicBezTo>
                    <a:pt x="22061" y="101287"/>
                    <a:pt x="22061" y="103163"/>
                    <a:pt x="22998" y="105039"/>
                  </a:cubicBezTo>
                  <a:cubicBezTo>
                    <a:pt x="22998" y="105977"/>
                    <a:pt x="23936" y="106914"/>
                    <a:pt x="24874" y="106914"/>
                  </a:cubicBezTo>
                  <a:cubicBezTo>
                    <a:pt x="24874" y="106914"/>
                    <a:pt x="24874" y="106914"/>
                    <a:pt x="25812" y="106914"/>
                  </a:cubicBezTo>
                  <a:cubicBezTo>
                    <a:pt x="26750" y="106914"/>
                    <a:pt x="27688" y="105039"/>
                    <a:pt x="27688" y="104101"/>
                  </a:cubicBezTo>
                  <a:cubicBezTo>
                    <a:pt x="26750" y="101287"/>
                    <a:pt x="25812" y="97536"/>
                    <a:pt x="23936" y="94722"/>
                  </a:cubicBezTo>
                  <a:cubicBezTo>
                    <a:pt x="24874" y="91909"/>
                    <a:pt x="25812" y="89095"/>
                    <a:pt x="27688" y="85344"/>
                  </a:cubicBezTo>
                  <a:cubicBezTo>
                    <a:pt x="29563" y="88158"/>
                    <a:pt x="31439" y="90971"/>
                    <a:pt x="32377" y="94722"/>
                  </a:cubicBezTo>
                  <a:cubicBezTo>
                    <a:pt x="32377" y="95660"/>
                    <a:pt x="33315" y="96598"/>
                    <a:pt x="34253" y="96598"/>
                  </a:cubicBezTo>
                  <a:cubicBezTo>
                    <a:pt x="34253" y="96598"/>
                    <a:pt x="35190" y="96598"/>
                    <a:pt x="35190" y="96598"/>
                  </a:cubicBezTo>
                  <a:cubicBezTo>
                    <a:pt x="36128" y="96598"/>
                    <a:pt x="37066" y="94722"/>
                    <a:pt x="36128" y="93785"/>
                  </a:cubicBezTo>
                  <a:cubicBezTo>
                    <a:pt x="34253" y="89095"/>
                    <a:pt x="32377" y="85344"/>
                    <a:pt x="29563" y="80655"/>
                  </a:cubicBezTo>
                  <a:cubicBezTo>
                    <a:pt x="31439" y="76903"/>
                    <a:pt x="32377" y="73152"/>
                    <a:pt x="34253" y="69401"/>
                  </a:cubicBezTo>
                  <a:cubicBezTo>
                    <a:pt x="37066" y="73152"/>
                    <a:pt x="38942" y="76903"/>
                    <a:pt x="40817" y="80655"/>
                  </a:cubicBezTo>
                  <a:cubicBezTo>
                    <a:pt x="40817" y="81593"/>
                    <a:pt x="41755" y="81593"/>
                    <a:pt x="42693" y="81593"/>
                  </a:cubicBezTo>
                  <a:cubicBezTo>
                    <a:pt x="42693" y="81593"/>
                    <a:pt x="43631" y="81593"/>
                    <a:pt x="43631" y="81593"/>
                  </a:cubicBezTo>
                  <a:cubicBezTo>
                    <a:pt x="44569" y="80655"/>
                    <a:pt x="45507" y="79717"/>
                    <a:pt x="44569" y="78779"/>
                  </a:cubicBezTo>
                  <a:cubicBezTo>
                    <a:pt x="42693" y="73152"/>
                    <a:pt x="38942" y="68463"/>
                    <a:pt x="36128" y="63774"/>
                  </a:cubicBezTo>
                  <a:cubicBezTo>
                    <a:pt x="37066" y="60022"/>
                    <a:pt x="38942" y="56271"/>
                    <a:pt x="38942" y="52519"/>
                  </a:cubicBezTo>
                  <a:lnTo>
                    <a:pt x="42693" y="59084"/>
                  </a:lnTo>
                  <a:cubicBezTo>
                    <a:pt x="42693" y="60022"/>
                    <a:pt x="43631" y="60022"/>
                    <a:pt x="44569" y="60022"/>
                  </a:cubicBezTo>
                  <a:cubicBezTo>
                    <a:pt x="44569" y="60022"/>
                    <a:pt x="45507" y="60022"/>
                    <a:pt x="45507" y="60022"/>
                  </a:cubicBezTo>
                  <a:cubicBezTo>
                    <a:pt x="46445" y="59084"/>
                    <a:pt x="47382" y="58146"/>
                    <a:pt x="46445" y="57209"/>
                  </a:cubicBezTo>
                  <a:lnTo>
                    <a:pt x="38942" y="45017"/>
                  </a:lnTo>
                  <a:cubicBezTo>
                    <a:pt x="38942" y="44079"/>
                    <a:pt x="38942" y="44079"/>
                    <a:pt x="38942" y="43141"/>
                  </a:cubicBezTo>
                  <a:cubicBezTo>
                    <a:pt x="38004" y="35638"/>
                    <a:pt x="35190" y="28135"/>
                    <a:pt x="29563" y="22508"/>
                  </a:cubicBezTo>
                  <a:lnTo>
                    <a:pt x="30501" y="22508"/>
                  </a:lnTo>
                  <a:cubicBezTo>
                    <a:pt x="32377" y="25322"/>
                    <a:pt x="35190" y="27198"/>
                    <a:pt x="37066" y="29073"/>
                  </a:cubicBezTo>
                  <a:lnTo>
                    <a:pt x="38942" y="30949"/>
                  </a:lnTo>
                  <a:cubicBezTo>
                    <a:pt x="41755" y="33762"/>
                    <a:pt x="44569" y="36576"/>
                    <a:pt x="45507" y="40327"/>
                  </a:cubicBezTo>
                  <a:cubicBezTo>
                    <a:pt x="45507" y="41265"/>
                    <a:pt x="46445" y="42203"/>
                    <a:pt x="47382" y="42203"/>
                  </a:cubicBezTo>
                  <a:cubicBezTo>
                    <a:pt x="47382" y="42203"/>
                    <a:pt x="47382" y="42203"/>
                    <a:pt x="48320" y="42203"/>
                  </a:cubicBezTo>
                  <a:cubicBezTo>
                    <a:pt x="49258" y="42203"/>
                    <a:pt x="50196" y="40327"/>
                    <a:pt x="50196" y="39390"/>
                  </a:cubicBezTo>
                  <a:cubicBezTo>
                    <a:pt x="49258" y="34700"/>
                    <a:pt x="45507" y="30949"/>
                    <a:pt x="41755" y="28135"/>
                  </a:cubicBezTo>
                  <a:lnTo>
                    <a:pt x="39880" y="26260"/>
                  </a:lnTo>
                  <a:cubicBezTo>
                    <a:pt x="38004" y="25322"/>
                    <a:pt x="37066" y="23446"/>
                    <a:pt x="35190" y="22508"/>
                  </a:cubicBezTo>
                  <a:lnTo>
                    <a:pt x="48320" y="20633"/>
                  </a:lnTo>
                  <a:cubicBezTo>
                    <a:pt x="52072" y="27198"/>
                    <a:pt x="56761" y="32825"/>
                    <a:pt x="63326" y="37514"/>
                  </a:cubicBezTo>
                  <a:cubicBezTo>
                    <a:pt x="63326" y="37514"/>
                    <a:pt x="64264" y="38452"/>
                    <a:pt x="65201" y="38452"/>
                  </a:cubicBezTo>
                  <a:cubicBezTo>
                    <a:pt x="66139" y="38452"/>
                    <a:pt x="66139" y="38452"/>
                    <a:pt x="67077" y="37514"/>
                  </a:cubicBezTo>
                  <a:cubicBezTo>
                    <a:pt x="68015" y="36576"/>
                    <a:pt x="68015" y="34700"/>
                    <a:pt x="67077" y="33762"/>
                  </a:cubicBezTo>
                  <a:cubicBezTo>
                    <a:pt x="62388" y="30011"/>
                    <a:pt x="58637" y="25322"/>
                    <a:pt x="54885" y="20633"/>
                  </a:cubicBezTo>
                  <a:lnTo>
                    <a:pt x="65201" y="19695"/>
                  </a:lnTo>
                  <a:cubicBezTo>
                    <a:pt x="65201" y="19695"/>
                    <a:pt x="65201" y="19695"/>
                    <a:pt x="65201" y="19695"/>
                  </a:cubicBezTo>
                  <a:cubicBezTo>
                    <a:pt x="68015" y="23446"/>
                    <a:pt x="70829" y="27198"/>
                    <a:pt x="74580" y="30011"/>
                  </a:cubicBezTo>
                  <a:cubicBezTo>
                    <a:pt x="74580" y="30011"/>
                    <a:pt x="75518" y="30949"/>
                    <a:pt x="76456" y="30949"/>
                  </a:cubicBezTo>
                  <a:cubicBezTo>
                    <a:pt x="77393" y="30949"/>
                    <a:pt x="78331" y="30949"/>
                    <a:pt x="78331" y="30011"/>
                  </a:cubicBezTo>
                  <a:cubicBezTo>
                    <a:pt x="79269" y="29073"/>
                    <a:pt x="79269" y="27198"/>
                    <a:pt x="78331" y="26260"/>
                  </a:cubicBezTo>
                  <a:cubicBezTo>
                    <a:pt x="75518" y="24384"/>
                    <a:pt x="73642" y="21570"/>
                    <a:pt x="71766" y="18757"/>
                  </a:cubicBezTo>
                  <a:lnTo>
                    <a:pt x="83958" y="16881"/>
                  </a:lnTo>
                  <a:cubicBezTo>
                    <a:pt x="87710" y="19695"/>
                    <a:pt x="90523" y="22508"/>
                    <a:pt x="93337" y="25322"/>
                  </a:cubicBezTo>
                  <a:cubicBezTo>
                    <a:pt x="93337" y="25322"/>
                    <a:pt x="94275" y="26260"/>
                    <a:pt x="95213" y="26260"/>
                  </a:cubicBezTo>
                  <a:cubicBezTo>
                    <a:pt x="96150" y="26260"/>
                    <a:pt x="96150" y="26260"/>
                    <a:pt x="97088" y="25322"/>
                  </a:cubicBezTo>
                  <a:cubicBezTo>
                    <a:pt x="98026" y="24384"/>
                    <a:pt x="98026" y="22508"/>
                    <a:pt x="97088" y="21570"/>
                  </a:cubicBezTo>
                  <a:cubicBezTo>
                    <a:pt x="95213" y="19695"/>
                    <a:pt x="92399" y="17819"/>
                    <a:pt x="90523" y="15943"/>
                  </a:cubicBezTo>
                  <a:lnTo>
                    <a:pt x="98964" y="15006"/>
                  </a:lnTo>
                  <a:cubicBezTo>
                    <a:pt x="100840" y="17819"/>
                    <a:pt x="103653" y="20633"/>
                    <a:pt x="105529" y="22508"/>
                  </a:cubicBezTo>
                  <a:cubicBezTo>
                    <a:pt x="105529" y="22508"/>
                    <a:pt x="106467" y="23446"/>
                    <a:pt x="107405" y="23446"/>
                  </a:cubicBezTo>
                  <a:cubicBezTo>
                    <a:pt x="108342" y="23446"/>
                    <a:pt x="108342" y="23446"/>
                    <a:pt x="109280" y="22508"/>
                  </a:cubicBezTo>
                  <a:cubicBezTo>
                    <a:pt x="110218" y="21570"/>
                    <a:pt x="110218" y="19695"/>
                    <a:pt x="109280" y="18757"/>
                  </a:cubicBezTo>
                  <a:cubicBezTo>
                    <a:pt x="107405" y="17819"/>
                    <a:pt x="106467" y="15943"/>
                    <a:pt x="104591" y="14068"/>
                  </a:cubicBezTo>
                  <a:lnTo>
                    <a:pt x="116783" y="12192"/>
                  </a:lnTo>
                  <a:cubicBezTo>
                    <a:pt x="111156" y="28135"/>
                    <a:pt x="106467" y="44079"/>
                    <a:pt x="101777" y="60022"/>
                  </a:cubicBezTo>
                  <a:cubicBezTo>
                    <a:pt x="96150" y="77841"/>
                    <a:pt x="90523" y="96598"/>
                    <a:pt x="83958" y="114417"/>
                  </a:cubicBezTo>
                  <a:cubicBezTo>
                    <a:pt x="82083" y="119106"/>
                    <a:pt x="81145" y="124734"/>
                    <a:pt x="81145" y="130361"/>
                  </a:cubicBezTo>
                  <a:cubicBezTo>
                    <a:pt x="82083" y="136926"/>
                    <a:pt x="86772" y="143490"/>
                    <a:pt x="94275" y="143490"/>
                  </a:cubicBezTo>
                  <a:cubicBezTo>
                    <a:pt x="98964" y="143490"/>
                    <a:pt x="102715" y="141615"/>
                    <a:pt x="105529" y="138801"/>
                  </a:cubicBezTo>
                  <a:cubicBezTo>
                    <a:pt x="107405" y="139739"/>
                    <a:pt x="108342" y="139739"/>
                    <a:pt x="110218" y="140677"/>
                  </a:cubicBezTo>
                  <a:cubicBezTo>
                    <a:pt x="110218" y="140677"/>
                    <a:pt x="111156" y="140677"/>
                    <a:pt x="111156" y="140677"/>
                  </a:cubicBezTo>
                  <a:cubicBezTo>
                    <a:pt x="112094" y="140677"/>
                    <a:pt x="113032" y="139739"/>
                    <a:pt x="113032" y="138801"/>
                  </a:cubicBezTo>
                  <a:cubicBezTo>
                    <a:pt x="113032" y="137863"/>
                    <a:pt x="113032" y="135988"/>
                    <a:pt x="111156" y="135988"/>
                  </a:cubicBezTo>
                  <a:cubicBezTo>
                    <a:pt x="110218" y="135988"/>
                    <a:pt x="109280" y="135050"/>
                    <a:pt x="108342" y="135050"/>
                  </a:cubicBezTo>
                  <a:cubicBezTo>
                    <a:pt x="109280" y="134112"/>
                    <a:pt x="110218" y="133174"/>
                    <a:pt x="110218" y="132236"/>
                  </a:cubicBezTo>
                  <a:lnTo>
                    <a:pt x="111156" y="130361"/>
                  </a:lnTo>
                  <a:cubicBezTo>
                    <a:pt x="112094" y="130361"/>
                    <a:pt x="112094" y="131298"/>
                    <a:pt x="113032" y="131298"/>
                  </a:cubicBezTo>
                  <a:cubicBezTo>
                    <a:pt x="113032" y="131298"/>
                    <a:pt x="113969" y="132236"/>
                    <a:pt x="114907" y="132236"/>
                  </a:cubicBezTo>
                  <a:cubicBezTo>
                    <a:pt x="115845" y="132236"/>
                    <a:pt x="115845" y="132236"/>
                    <a:pt x="116783" y="131298"/>
                  </a:cubicBezTo>
                  <a:cubicBezTo>
                    <a:pt x="117721" y="130361"/>
                    <a:pt x="117721" y="128485"/>
                    <a:pt x="116783" y="127547"/>
                  </a:cubicBezTo>
                  <a:cubicBezTo>
                    <a:pt x="115845" y="126609"/>
                    <a:pt x="114907" y="126609"/>
                    <a:pt x="113969" y="125671"/>
                  </a:cubicBezTo>
                  <a:lnTo>
                    <a:pt x="116783" y="120982"/>
                  </a:lnTo>
                  <a:cubicBezTo>
                    <a:pt x="117721" y="120982"/>
                    <a:pt x="118659" y="121920"/>
                    <a:pt x="119597" y="121920"/>
                  </a:cubicBezTo>
                  <a:cubicBezTo>
                    <a:pt x="119597" y="121920"/>
                    <a:pt x="120534" y="121920"/>
                    <a:pt x="120534" y="121920"/>
                  </a:cubicBezTo>
                  <a:cubicBezTo>
                    <a:pt x="121472" y="121920"/>
                    <a:pt x="122410" y="121920"/>
                    <a:pt x="122410" y="120982"/>
                  </a:cubicBezTo>
                  <a:cubicBezTo>
                    <a:pt x="123348" y="120044"/>
                    <a:pt x="122410" y="118169"/>
                    <a:pt x="121472" y="118169"/>
                  </a:cubicBezTo>
                  <a:cubicBezTo>
                    <a:pt x="120534" y="117231"/>
                    <a:pt x="119597" y="117231"/>
                    <a:pt x="118659" y="117231"/>
                  </a:cubicBezTo>
                  <a:lnTo>
                    <a:pt x="120534" y="114417"/>
                  </a:lnTo>
                  <a:lnTo>
                    <a:pt x="123348" y="116293"/>
                  </a:lnTo>
                  <a:cubicBezTo>
                    <a:pt x="123348" y="116293"/>
                    <a:pt x="124286" y="116293"/>
                    <a:pt x="124286" y="116293"/>
                  </a:cubicBezTo>
                  <a:cubicBezTo>
                    <a:pt x="125224" y="116293"/>
                    <a:pt x="126161" y="116293"/>
                    <a:pt x="126161" y="115355"/>
                  </a:cubicBezTo>
                  <a:cubicBezTo>
                    <a:pt x="126161" y="115355"/>
                    <a:pt x="126161" y="114417"/>
                    <a:pt x="126161" y="114417"/>
                  </a:cubicBezTo>
                  <a:cubicBezTo>
                    <a:pt x="127099" y="116293"/>
                    <a:pt x="128975" y="117231"/>
                    <a:pt x="130851" y="119106"/>
                  </a:cubicBezTo>
                  <a:cubicBezTo>
                    <a:pt x="115845" y="138801"/>
                    <a:pt x="100840" y="152869"/>
                    <a:pt x="86772" y="163185"/>
                  </a:cubicBezTo>
                  <a:close/>
                </a:path>
              </a:pathLst>
            </a:custGeom>
            <a:grpFill/>
            <a:ln w="9378" cap="flat">
              <a:noFill/>
              <a:prstDash val="solid"/>
              <a:miter/>
            </a:ln>
          </p:spPr>
          <p:txBody>
            <a:bodyPr rtlCol="0" anchor="ctr"/>
            <a:lstStyle/>
            <a:p>
              <a:endParaRPr lang="fr-FR"/>
            </a:p>
          </p:txBody>
        </p:sp>
      </p:grpSp>
      <p:sp>
        <p:nvSpPr>
          <p:cNvPr id="19" name="Rectangle 1">
            <a:extLst>
              <a:ext uri="{FF2B5EF4-FFF2-40B4-BE49-F238E27FC236}">
                <a16:creationId xmlns:a16="http://schemas.microsoft.com/office/drawing/2014/main" id="{FA4624C1-9B10-EEC1-AA82-67282240FEDB}"/>
              </a:ext>
            </a:extLst>
          </p:cNvPr>
          <p:cNvSpPr>
            <a:spLocks noChangeArrowheads="1"/>
          </p:cNvSpPr>
          <p:nvPr/>
        </p:nvSpPr>
        <p:spPr bwMode="auto">
          <a:xfrm>
            <a:off x="2188814" y="3922625"/>
            <a:ext cx="6515545" cy="17081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p>
            <a:pPr marL="285750" indent="-285750" algn="just">
              <a:buFont typeface="Arial" panose="020B0604020202020204" pitchFamily="34" charset="0"/>
              <a:buChar char="•"/>
            </a:pPr>
            <a:r>
              <a:rPr lang="fr-FR" kern="100">
                <a:solidFill>
                  <a:schemeClr val="accent5">
                    <a:lumMod val="50000"/>
                  </a:schemeClr>
                </a:solidFill>
                <a:latin typeface="Corbel "/>
                <a:ea typeface="Aptos" panose="020B0004020202020204" pitchFamily="34" charset="0"/>
                <a:cs typeface="Arial" panose="020B0604020202020204" pitchFamily="34" charset="0"/>
              </a:rPr>
              <a:t>En 2023, </a:t>
            </a:r>
            <a:r>
              <a:rPr lang="fr-FR" sz="2000" b="1" kern="100">
                <a:solidFill>
                  <a:schemeClr val="accent5">
                    <a:lumMod val="50000"/>
                  </a:schemeClr>
                </a:solidFill>
                <a:latin typeface="Corbel "/>
                <a:ea typeface="Aptos" panose="020B0004020202020204" pitchFamily="34" charset="0"/>
                <a:cs typeface="Arial" panose="020B0604020202020204" pitchFamily="34" charset="0"/>
              </a:rPr>
              <a:t>1 323 </a:t>
            </a:r>
            <a:r>
              <a:rPr lang="fr-FR" kern="100">
                <a:solidFill>
                  <a:schemeClr val="accent5">
                    <a:lumMod val="50000"/>
                  </a:schemeClr>
                </a:solidFill>
                <a:latin typeface="Corbel "/>
                <a:ea typeface="Aptos" panose="020B0004020202020204" pitchFamily="34" charset="0"/>
                <a:cs typeface="Arial" panose="020B0604020202020204" pitchFamily="34" charset="0"/>
              </a:rPr>
              <a:t>personnes sont entrées dans le DEA</a:t>
            </a:r>
          </a:p>
          <a:p>
            <a:pPr marL="1071563" algn="just">
              <a:spcAft>
                <a:spcPts val="600"/>
              </a:spcAft>
            </a:pPr>
            <a:r>
              <a:rPr lang="fr-FR" sz="1400" i="1" kern="100">
                <a:solidFill>
                  <a:schemeClr val="accent5">
                    <a:lumMod val="50000"/>
                  </a:schemeClr>
                </a:solidFill>
                <a:latin typeface="Corbel "/>
                <a:cs typeface="Arial" panose="020B0604020202020204" pitchFamily="34" charset="0"/>
              </a:rPr>
              <a:t>C’est 10,8% du total des entrées en France métropolitaine</a:t>
            </a:r>
          </a:p>
          <a:p>
            <a:pPr marL="285750" indent="-285750" algn="just">
              <a:buFont typeface="Arial" panose="020B0604020202020204" pitchFamily="34" charset="0"/>
              <a:buChar char="•"/>
            </a:pPr>
            <a:r>
              <a:rPr lang="fr-FR" kern="100">
                <a:solidFill>
                  <a:schemeClr val="accent5">
                    <a:lumMod val="50000"/>
                  </a:schemeClr>
                </a:solidFill>
                <a:latin typeface="Corbel "/>
                <a:cs typeface="Arial" panose="020B0604020202020204" pitchFamily="34" charset="0"/>
              </a:rPr>
              <a:t>Parmi les </a:t>
            </a:r>
            <a:r>
              <a:rPr lang="fr-FR" b="1" kern="100">
                <a:solidFill>
                  <a:schemeClr val="accent5">
                    <a:lumMod val="50000"/>
                  </a:schemeClr>
                </a:solidFill>
                <a:latin typeface="Corbel "/>
                <a:cs typeface="Arial" panose="020B0604020202020204" pitchFamily="34" charset="0"/>
              </a:rPr>
              <a:t>184 </a:t>
            </a:r>
            <a:r>
              <a:rPr lang="fr-FR" kern="100">
                <a:solidFill>
                  <a:schemeClr val="accent5">
                    <a:lumMod val="50000"/>
                  </a:schemeClr>
                </a:solidFill>
                <a:latin typeface="Corbel "/>
                <a:cs typeface="Arial" panose="020B0604020202020204" pitchFamily="34" charset="0"/>
              </a:rPr>
              <a:t>personnes </a:t>
            </a:r>
            <a:r>
              <a:rPr lang="fr-FR" i="1" kern="100">
                <a:solidFill>
                  <a:schemeClr val="accent5">
                    <a:lumMod val="50000"/>
                  </a:schemeClr>
                </a:solidFill>
                <a:latin typeface="Corbel "/>
                <a:cs typeface="Arial" panose="020B0604020202020204" pitchFamily="34" charset="0"/>
              </a:rPr>
              <a:t>sorties </a:t>
            </a:r>
            <a:r>
              <a:rPr lang="fr-FR" kern="100">
                <a:solidFill>
                  <a:schemeClr val="accent5">
                    <a:lumMod val="50000"/>
                  </a:schemeClr>
                </a:solidFill>
                <a:latin typeface="Corbel "/>
                <a:cs typeface="Arial" panose="020B0604020202020204" pitchFamily="34" charset="0"/>
              </a:rPr>
              <a:t>du DEA en 2023 </a:t>
            </a:r>
            <a:endParaRPr lang="fr-FR" sz="1400" kern="100">
              <a:solidFill>
                <a:schemeClr val="accent5">
                  <a:lumMod val="50000"/>
                </a:schemeClr>
              </a:solidFill>
              <a:latin typeface="Corbel "/>
              <a:cs typeface="Arial" panose="020B0604020202020204" pitchFamily="34" charset="0"/>
            </a:endParaRPr>
          </a:p>
          <a:p>
            <a:pPr marL="742950" lvl="1" indent="-285750" algn="just">
              <a:buBlip>
                <a:blip r:embed="rId5">
                  <a:extLst>
                    <a:ext uri="{96DAC541-7B7A-43D3-8B79-37D633B846F1}">
                      <asvg:svgBlip xmlns:asvg="http://schemas.microsoft.com/office/drawing/2016/SVG/main" r:embed="rId6"/>
                    </a:ext>
                  </a:extLst>
                </a:blip>
              </a:buBlip>
            </a:pPr>
            <a:r>
              <a:rPr lang="fr-FR" sz="1600" kern="100">
                <a:solidFill>
                  <a:schemeClr val="accent5">
                    <a:lumMod val="50000"/>
                  </a:schemeClr>
                </a:solidFill>
                <a:latin typeface="Corbel "/>
                <a:cs typeface="Arial" panose="020B0604020202020204" pitchFamily="34" charset="0"/>
              </a:rPr>
              <a:t>28 % sont en emploi</a:t>
            </a:r>
          </a:p>
          <a:p>
            <a:pPr marL="742950" lvl="1" indent="-285750" algn="just">
              <a:buBlip>
                <a:blip r:embed="rId5">
                  <a:extLst>
                    <a:ext uri="{96DAC541-7B7A-43D3-8B79-37D633B846F1}">
                      <asvg:svgBlip xmlns:asvg="http://schemas.microsoft.com/office/drawing/2016/SVG/main" r:embed="rId6"/>
                    </a:ext>
                  </a:extLst>
                </a:blip>
              </a:buBlip>
            </a:pPr>
            <a:r>
              <a:rPr lang="fr-FR" sz="1600" kern="100">
                <a:solidFill>
                  <a:schemeClr val="accent5">
                    <a:lumMod val="50000"/>
                  </a:schemeClr>
                </a:solidFill>
                <a:latin typeface="Corbel "/>
                <a:cs typeface="Arial" panose="020B0604020202020204" pitchFamily="34" charset="0"/>
              </a:rPr>
              <a:t>64 % sont sans emploi</a:t>
            </a:r>
          </a:p>
          <a:p>
            <a:pPr marL="742950" lvl="1" indent="-285750" algn="just">
              <a:buBlip>
                <a:blip r:embed="rId5">
                  <a:extLst>
                    <a:ext uri="{96DAC541-7B7A-43D3-8B79-37D633B846F1}">
                      <asvg:svgBlip xmlns:asvg="http://schemas.microsoft.com/office/drawing/2016/SVG/main" r:embed="rId6"/>
                    </a:ext>
                  </a:extLst>
                </a:blip>
              </a:buBlip>
            </a:pPr>
            <a:r>
              <a:rPr lang="fr-FR" sz="1600" kern="100">
                <a:solidFill>
                  <a:schemeClr val="accent5">
                    <a:lumMod val="50000"/>
                  </a:schemeClr>
                </a:solidFill>
                <a:latin typeface="Corbel "/>
                <a:cs typeface="Arial" panose="020B0604020202020204" pitchFamily="34" charset="0"/>
              </a:rPr>
              <a:t>5 % ont été orientées vers un ESAT</a:t>
            </a:r>
          </a:p>
        </p:txBody>
      </p:sp>
      <p:sp>
        <p:nvSpPr>
          <p:cNvPr id="20" name="ZoneTexte 19">
            <a:extLst>
              <a:ext uri="{FF2B5EF4-FFF2-40B4-BE49-F238E27FC236}">
                <a16:creationId xmlns:a16="http://schemas.microsoft.com/office/drawing/2014/main" id="{B9486B3F-2287-C5A2-B150-6B6546B3D681}"/>
              </a:ext>
            </a:extLst>
          </p:cNvPr>
          <p:cNvSpPr txBox="1"/>
          <p:nvPr/>
        </p:nvSpPr>
        <p:spPr>
          <a:xfrm>
            <a:off x="1047793" y="5695406"/>
            <a:ext cx="1172893" cy="923330"/>
          </a:xfrm>
          <a:prstGeom prst="rect">
            <a:avLst/>
          </a:prstGeom>
          <a:noFill/>
        </p:spPr>
        <p:txBody>
          <a:bodyPr wrap="square" rtlCol="0">
            <a:spAutoFit/>
          </a:bodyPr>
          <a:lstStyle/>
          <a:p>
            <a:r>
              <a:rPr lang="fr-FR" sz="5400" b="1">
                <a:solidFill>
                  <a:schemeClr val="accent5">
                    <a:lumMod val="50000"/>
                  </a:schemeClr>
                </a:solidFill>
              </a:rPr>
              <a:t>1/3</a:t>
            </a:r>
          </a:p>
        </p:txBody>
      </p:sp>
      <p:sp>
        <p:nvSpPr>
          <p:cNvPr id="21" name="ZoneTexte 20">
            <a:extLst>
              <a:ext uri="{FF2B5EF4-FFF2-40B4-BE49-F238E27FC236}">
                <a16:creationId xmlns:a16="http://schemas.microsoft.com/office/drawing/2014/main" id="{4A2B78C2-249C-BBD2-72B1-16342EB6BEE6}"/>
              </a:ext>
            </a:extLst>
          </p:cNvPr>
          <p:cNvSpPr txBox="1"/>
          <p:nvPr/>
        </p:nvSpPr>
        <p:spPr>
          <a:xfrm>
            <a:off x="2116022" y="6144068"/>
            <a:ext cx="1638697" cy="1138773"/>
          </a:xfrm>
          <a:prstGeom prst="rect">
            <a:avLst/>
          </a:prstGeom>
          <a:noFill/>
        </p:spPr>
        <p:txBody>
          <a:bodyPr wrap="square" rtlCol="0">
            <a:spAutoFit/>
          </a:bodyPr>
          <a:lstStyle/>
          <a:p>
            <a:r>
              <a:rPr lang="fr-FR" sz="1600">
                <a:solidFill>
                  <a:schemeClr val="accent5">
                    <a:lumMod val="50000"/>
                  </a:schemeClr>
                </a:solidFill>
              </a:rPr>
              <a:t>Des personnes accompagnées a </a:t>
            </a:r>
            <a:r>
              <a:rPr lang="fr-FR" b="1">
                <a:solidFill>
                  <a:schemeClr val="accent5">
                    <a:lumMod val="50000"/>
                  </a:schemeClr>
                </a:solidFill>
              </a:rPr>
              <a:t>moins de 26 ans</a:t>
            </a:r>
            <a:endParaRPr lang="fr-FR" sz="1600" b="1">
              <a:solidFill>
                <a:schemeClr val="accent5">
                  <a:lumMod val="50000"/>
                </a:schemeClr>
              </a:solidFill>
            </a:endParaRPr>
          </a:p>
        </p:txBody>
      </p:sp>
      <p:sp>
        <p:nvSpPr>
          <p:cNvPr id="22" name="ZoneTexte 21">
            <a:extLst>
              <a:ext uri="{FF2B5EF4-FFF2-40B4-BE49-F238E27FC236}">
                <a16:creationId xmlns:a16="http://schemas.microsoft.com/office/drawing/2014/main" id="{F97959BB-6016-C1ED-AED5-5FA3E0C8711B}"/>
              </a:ext>
            </a:extLst>
          </p:cNvPr>
          <p:cNvSpPr txBox="1"/>
          <p:nvPr/>
        </p:nvSpPr>
        <p:spPr>
          <a:xfrm>
            <a:off x="3889473" y="5762335"/>
            <a:ext cx="1172893" cy="1077218"/>
          </a:xfrm>
          <a:prstGeom prst="rect">
            <a:avLst/>
          </a:prstGeom>
          <a:noFill/>
        </p:spPr>
        <p:txBody>
          <a:bodyPr wrap="square" rtlCol="0">
            <a:spAutoFit/>
          </a:bodyPr>
          <a:lstStyle/>
          <a:p>
            <a:r>
              <a:rPr lang="fr-FR" sz="3200" b="1">
                <a:solidFill>
                  <a:schemeClr val="accent5">
                    <a:lumMod val="50000"/>
                  </a:schemeClr>
                </a:solidFill>
              </a:rPr>
              <a:t>Le Nord</a:t>
            </a:r>
          </a:p>
        </p:txBody>
      </p:sp>
      <p:sp>
        <p:nvSpPr>
          <p:cNvPr id="23" name="ZoneTexte 22">
            <a:extLst>
              <a:ext uri="{FF2B5EF4-FFF2-40B4-BE49-F238E27FC236}">
                <a16:creationId xmlns:a16="http://schemas.microsoft.com/office/drawing/2014/main" id="{D956F855-5DE5-8632-643E-B1D8144546A4}"/>
              </a:ext>
            </a:extLst>
          </p:cNvPr>
          <p:cNvSpPr txBox="1"/>
          <p:nvPr/>
        </p:nvSpPr>
        <p:spPr>
          <a:xfrm>
            <a:off x="4903554" y="6046968"/>
            <a:ext cx="2033541" cy="1123384"/>
          </a:xfrm>
          <a:prstGeom prst="rect">
            <a:avLst/>
          </a:prstGeom>
          <a:noFill/>
        </p:spPr>
        <p:txBody>
          <a:bodyPr wrap="square" rtlCol="0">
            <a:spAutoFit/>
          </a:bodyPr>
          <a:lstStyle/>
          <a:p>
            <a:pPr>
              <a:spcAft>
                <a:spcPts val="600"/>
              </a:spcAft>
            </a:pPr>
            <a:r>
              <a:rPr lang="fr-FR" sz="1600">
                <a:solidFill>
                  <a:schemeClr val="accent5">
                    <a:lumMod val="50000"/>
                  </a:schemeClr>
                </a:solidFill>
              </a:rPr>
              <a:t>Représente </a:t>
            </a:r>
            <a:r>
              <a:rPr lang="fr-FR" b="1">
                <a:solidFill>
                  <a:schemeClr val="accent5">
                    <a:lumMod val="50000"/>
                  </a:schemeClr>
                </a:solidFill>
              </a:rPr>
              <a:t>46%</a:t>
            </a:r>
            <a:r>
              <a:rPr lang="fr-FR" sz="1600">
                <a:solidFill>
                  <a:schemeClr val="accent5">
                    <a:lumMod val="50000"/>
                  </a:schemeClr>
                </a:solidFill>
              </a:rPr>
              <a:t> des accompagnement</a:t>
            </a:r>
          </a:p>
          <a:p>
            <a:r>
              <a:rPr lang="fr-FR" sz="1400" i="1">
                <a:solidFill>
                  <a:schemeClr val="accent5">
                    <a:lumMod val="50000"/>
                  </a:schemeClr>
                </a:solidFill>
              </a:rPr>
              <a:t>22% pour la seule métropole de Lille</a:t>
            </a:r>
          </a:p>
        </p:txBody>
      </p:sp>
      <p:sp>
        <p:nvSpPr>
          <p:cNvPr id="24" name="ZoneTexte 23">
            <a:extLst>
              <a:ext uri="{FF2B5EF4-FFF2-40B4-BE49-F238E27FC236}">
                <a16:creationId xmlns:a16="http://schemas.microsoft.com/office/drawing/2014/main" id="{C91EB93D-B7AA-96BA-4EA6-882BA8F404D2}"/>
              </a:ext>
            </a:extLst>
          </p:cNvPr>
          <p:cNvSpPr txBox="1"/>
          <p:nvPr/>
        </p:nvSpPr>
        <p:spPr>
          <a:xfrm>
            <a:off x="7061952" y="5695406"/>
            <a:ext cx="1172893" cy="646331"/>
          </a:xfrm>
          <a:prstGeom prst="rect">
            <a:avLst/>
          </a:prstGeom>
          <a:noFill/>
        </p:spPr>
        <p:txBody>
          <a:bodyPr wrap="square" rtlCol="0">
            <a:spAutoFit/>
          </a:bodyPr>
          <a:lstStyle/>
          <a:p>
            <a:r>
              <a:rPr lang="fr-FR" sz="3600" b="1">
                <a:solidFill>
                  <a:schemeClr val="accent5">
                    <a:lumMod val="50000"/>
                  </a:schemeClr>
                </a:solidFill>
              </a:rPr>
              <a:t>29 %</a:t>
            </a:r>
          </a:p>
        </p:txBody>
      </p:sp>
      <p:sp>
        <p:nvSpPr>
          <p:cNvPr id="25" name="ZoneTexte 24">
            <a:extLst>
              <a:ext uri="{FF2B5EF4-FFF2-40B4-BE49-F238E27FC236}">
                <a16:creationId xmlns:a16="http://schemas.microsoft.com/office/drawing/2014/main" id="{EB4C5FB6-4863-63C1-862D-815D7E72A46B}"/>
              </a:ext>
            </a:extLst>
          </p:cNvPr>
          <p:cNvSpPr txBox="1"/>
          <p:nvPr/>
        </p:nvSpPr>
        <p:spPr>
          <a:xfrm>
            <a:off x="8085930" y="6076218"/>
            <a:ext cx="2033541" cy="861774"/>
          </a:xfrm>
          <a:prstGeom prst="rect">
            <a:avLst/>
          </a:prstGeom>
          <a:noFill/>
        </p:spPr>
        <p:txBody>
          <a:bodyPr wrap="square" rtlCol="0">
            <a:spAutoFit/>
          </a:bodyPr>
          <a:lstStyle/>
          <a:p>
            <a:pPr>
              <a:spcAft>
                <a:spcPts val="600"/>
              </a:spcAft>
            </a:pPr>
            <a:r>
              <a:rPr lang="fr-FR" sz="1600">
                <a:solidFill>
                  <a:schemeClr val="accent5">
                    <a:lumMod val="50000"/>
                  </a:schemeClr>
                </a:solidFill>
              </a:rPr>
              <a:t>Des situations concernent des </a:t>
            </a:r>
            <a:r>
              <a:rPr lang="fr-FR" b="1">
                <a:solidFill>
                  <a:schemeClr val="accent5">
                    <a:lumMod val="50000"/>
                  </a:schemeClr>
                </a:solidFill>
              </a:rPr>
              <a:t>« troubles psy »</a:t>
            </a:r>
            <a:endParaRPr lang="fr-FR" sz="1400" b="1" i="1">
              <a:solidFill>
                <a:schemeClr val="accent5">
                  <a:lumMod val="50000"/>
                </a:schemeClr>
              </a:solidFill>
            </a:endParaRPr>
          </a:p>
        </p:txBody>
      </p:sp>
      <p:sp>
        <p:nvSpPr>
          <p:cNvPr id="26" name="Bulle narrative : rectangle à coins arrondis 25">
            <a:extLst>
              <a:ext uri="{FF2B5EF4-FFF2-40B4-BE49-F238E27FC236}">
                <a16:creationId xmlns:a16="http://schemas.microsoft.com/office/drawing/2014/main" id="{E1612380-29A8-C779-F4DB-F7E87018CB97}"/>
              </a:ext>
            </a:extLst>
          </p:cNvPr>
          <p:cNvSpPr/>
          <p:nvPr/>
        </p:nvSpPr>
        <p:spPr>
          <a:xfrm>
            <a:off x="3391724" y="2436719"/>
            <a:ext cx="3023659" cy="1200330"/>
          </a:xfrm>
          <a:prstGeom prst="wedgeRoundRectCallout">
            <a:avLst>
              <a:gd name="adj1" fmla="val 60546"/>
              <a:gd name="adj2" fmla="val -13708"/>
              <a:gd name="adj3" fmla="val 16667"/>
            </a:avLst>
          </a:prstGeom>
          <a:solidFill>
            <a:schemeClr val="accent5">
              <a:lumMod val="50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a:t>En 2023, parmi les 1 021 personnes en suivi actif du DEA, quelle part est en emploi en </a:t>
            </a:r>
            <a:r>
              <a:rPr lang="fr-FR" u="sng"/>
              <a:t>milieu ordinaire </a:t>
            </a:r>
            <a:r>
              <a:rPr lang="fr-FR"/>
              <a:t>?</a:t>
            </a:r>
          </a:p>
        </p:txBody>
      </p:sp>
    </p:spTree>
    <p:extLst>
      <p:ext uri="{BB962C8B-B14F-4D97-AF65-F5344CB8AC3E}">
        <p14:creationId xmlns:p14="http://schemas.microsoft.com/office/powerpoint/2010/main" val="3315271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fade">
                                      <p:cBhvr>
                                        <p:cTn id="29" dur="500"/>
                                        <p:tgtEl>
                                          <p:spTgt spid="19"/>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20"/>
                                        </p:tgtEl>
                                        <p:attrNameLst>
                                          <p:attrName>style.visibility</p:attrName>
                                        </p:attrNameLst>
                                      </p:cBhvr>
                                      <p:to>
                                        <p:strVal val="visible"/>
                                      </p:to>
                                    </p:set>
                                    <p:animEffect transition="in" filter="fade">
                                      <p:cBhvr>
                                        <p:cTn id="34" dur="500"/>
                                        <p:tgtEl>
                                          <p:spTgt spid="20"/>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500"/>
                                        <p:tgtEl>
                                          <p:spTgt spid="2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fade">
                                      <p:cBhvr>
                                        <p:cTn id="42" dur="500"/>
                                        <p:tgtEl>
                                          <p:spTgt spid="22"/>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23"/>
                                        </p:tgtEl>
                                        <p:attrNameLst>
                                          <p:attrName>style.visibility</p:attrName>
                                        </p:attrNameLst>
                                      </p:cBhvr>
                                      <p:to>
                                        <p:strVal val="visible"/>
                                      </p:to>
                                    </p:set>
                                    <p:animEffect transition="in" filter="fade">
                                      <p:cBhvr>
                                        <p:cTn id="45" dur="500"/>
                                        <p:tgtEl>
                                          <p:spTgt spid="23"/>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24"/>
                                        </p:tgtEl>
                                        <p:attrNameLst>
                                          <p:attrName>style.visibility</p:attrName>
                                        </p:attrNameLst>
                                      </p:cBhvr>
                                      <p:to>
                                        <p:strVal val="visible"/>
                                      </p:to>
                                    </p:set>
                                    <p:animEffect transition="in" filter="fade">
                                      <p:cBhvr>
                                        <p:cTn id="50" dur="500"/>
                                        <p:tgtEl>
                                          <p:spTgt spid="24"/>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25"/>
                                        </p:tgtEl>
                                        <p:attrNameLst>
                                          <p:attrName>style.visibility</p:attrName>
                                        </p:attrNameLst>
                                      </p:cBhvr>
                                      <p:to>
                                        <p:strVal val="visible"/>
                                      </p:to>
                                    </p:set>
                                    <p:animEffect transition="in" filter="fade">
                                      <p:cBhvr>
                                        <p:cTn id="53"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1" grpId="0"/>
      <p:bldP spid="12" grpId="0" animBg="1"/>
      <p:bldP spid="14" grpId="0" animBg="1"/>
      <p:bldP spid="19" grpId="0"/>
      <p:bldP spid="20" grpId="0"/>
      <p:bldP spid="21" grpId="0"/>
      <p:bldP spid="22" grpId="0"/>
      <p:bldP spid="23" grpId="0"/>
      <p:bldP spid="24" grpId="0"/>
      <p:bldP spid="25" grpId="0"/>
      <p:bldP spid="26"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1C66A1-B139-48C0-7142-043DF65AEF78}"/>
            </a:ext>
          </a:extLst>
        </p:cNvPr>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82EF16CA-7328-3701-FB45-67C0BCA71CAB}"/>
              </a:ext>
            </a:extLst>
          </p:cNvPr>
          <p:cNvSpPr>
            <a:spLocks noGrp="1"/>
          </p:cNvSpPr>
          <p:nvPr>
            <p:ph type="body" sz="quarter" idx="10"/>
          </p:nvPr>
        </p:nvSpPr>
        <p:spPr/>
        <p:txBody>
          <a:bodyPr/>
          <a:lstStyle/>
          <a:p>
            <a:r>
              <a:rPr lang="fr-FR"/>
              <a:t>Les enjeux sectoriels</a:t>
            </a:r>
          </a:p>
        </p:txBody>
      </p:sp>
      <p:sp>
        <p:nvSpPr>
          <p:cNvPr id="3" name="Espace réservé du numéro de diapositive 2">
            <a:extLst>
              <a:ext uri="{FF2B5EF4-FFF2-40B4-BE49-F238E27FC236}">
                <a16:creationId xmlns:a16="http://schemas.microsoft.com/office/drawing/2014/main" id="{2BB90C8B-D1DF-0886-DAC2-5168C6A96B57}"/>
              </a:ext>
            </a:extLst>
          </p:cNvPr>
          <p:cNvSpPr>
            <a:spLocks noGrp="1"/>
          </p:cNvSpPr>
          <p:nvPr>
            <p:ph type="sldNum" sz="quarter" idx="4"/>
          </p:nvPr>
        </p:nvSpPr>
        <p:spPr/>
        <p:txBody>
          <a:bodyPr/>
          <a:lstStyle/>
          <a:p>
            <a:fld id="{FFE9600D-D970-3D40-B4FB-C6249E901464}" type="slidenum">
              <a:rPr lang="fr-FR" smtClean="0"/>
              <a:pPr/>
              <a:t>22</a:t>
            </a:fld>
            <a:endParaRPr lang="fr-FR"/>
          </a:p>
        </p:txBody>
      </p:sp>
      <p:sp>
        <p:nvSpPr>
          <p:cNvPr id="4" name="Espace réservé du pied de page 3">
            <a:extLst>
              <a:ext uri="{FF2B5EF4-FFF2-40B4-BE49-F238E27FC236}">
                <a16:creationId xmlns:a16="http://schemas.microsoft.com/office/drawing/2014/main" id="{00556264-859E-B6CB-14A0-B825C025C347}"/>
              </a:ext>
            </a:extLst>
          </p:cNvPr>
          <p:cNvSpPr>
            <a:spLocks noGrp="1"/>
          </p:cNvSpPr>
          <p:nvPr>
            <p:ph type="ftr" sz="quarter" idx="3"/>
          </p:nvPr>
        </p:nvSpPr>
        <p:spPr/>
        <p:txBody>
          <a:bodyPr/>
          <a:lstStyle/>
          <a:p>
            <a:r>
              <a:rPr lang="fr-FR"/>
              <a:t>Pied de page</a:t>
            </a:r>
          </a:p>
        </p:txBody>
      </p:sp>
      <p:pic>
        <p:nvPicPr>
          <p:cNvPr id="6" name="Graphique 5">
            <a:extLst>
              <a:ext uri="{FF2B5EF4-FFF2-40B4-BE49-F238E27FC236}">
                <a16:creationId xmlns:a16="http://schemas.microsoft.com/office/drawing/2014/main" id="{CB7A0363-A744-29BA-0CB5-DCFFF808B33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47792" y="508198"/>
            <a:ext cx="783603" cy="783603"/>
          </a:xfrm>
          <a:prstGeom prst="rect">
            <a:avLst/>
          </a:prstGeom>
        </p:spPr>
      </p:pic>
      <p:sp>
        <p:nvSpPr>
          <p:cNvPr id="7" name="ZoneTexte 6">
            <a:extLst>
              <a:ext uri="{FF2B5EF4-FFF2-40B4-BE49-F238E27FC236}">
                <a16:creationId xmlns:a16="http://schemas.microsoft.com/office/drawing/2014/main" id="{B3C65A25-8D1B-DEE6-0B3E-E850894ACD2E}"/>
              </a:ext>
            </a:extLst>
          </p:cNvPr>
          <p:cNvSpPr txBox="1"/>
          <p:nvPr/>
        </p:nvSpPr>
        <p:spPr>
          <a:xfrm>
            <a:off x="533314" y="1944494"/>
            <a:ext cx="9625183" cy="523220"/>
          </a:xfrm>
          <a:prstGeom prst="rect">
            <a:avLst/>
          </a:prstGeom>
          <a:noFill/>
        </p:spPr>
        <p:txBody>
          <a:bodyPr wrap="square" rtlCol="0">
            <a:spAutoFit/>
          </a:bodyPr>
          <a:lstStyle/>
          <a:p>
            <a:r>
              <a:rPr lang="fr-FR" sz="2800" b="1">
                <a:solidFill>
                  <a:schemeClr val="accent4"/>
                </a:solidFill>
              </a:rPr>
              <a:t>Les caractéristiques sectorisées de l’emploi des PSH</a:t>
            </a:r>
          </a:p>
        </p:txBody>
      </p:sp>
      <p:sp>
        <p:nvSpPr>
          <p:cNvPr id="16" name="ZoneTexte 15">
            <a:extLst>
              <a:ext uri="{FF2B5EF4-FFF2-40B4-BE49-F238E27FC236}">
                <a16:creationId xmlns:a16="http://schemas.microsoft.com/office/drawing/2014/main" id="{44FB8545-B9E2-4FC2-400D-5A650802576F}"/>
              </a:ext>
            </a:extLst>
          </p:cNvPr>
          <p:cNvSpPr txBox="1"/>
          <p:nvPr/>
        </p:nvSpPr>
        <p:spPr>
          <a:xfrm>
            <a:off x="4638655" y="2748785"/>
            <a:ext cx="5085889" cy="2062103"/>
          </a:xfrm>
          <a:prstGeom prst="rect">
            <a:avLst/>
          </a:prstGeom>
          <a:noFill/>
        </p:spPr>
        <p:txBody>
          <a:bodyPr wrap="square" rtlCol="0">
            <a:spAutoFit/>
          </a:bodyPr>
          <a:lstStyle/>
          <a:p>
            <a:pPr marL="285750" indent="-285750" algn="just">
              <a:buFont typeface="Arial" panose="020B0604020202020204" pitchFamily="34" charset="0"/>
              <a:buChar char="•"/>
            </a:pPr>
            <a:r>
              <a:rPr lang="fr-FR" sz="1600"/>
              <a:t>Industrie</a:t>
            </a:r>
          </a:p>
          <a:p>
            <a:pPr marL="285750" indent="-285750" algn="just">
              <a:buFont typeface="Arial" panose="020B0604020202020204" pitchFamily="34" charset="0"/>
              <a:buChar char="•"/>
            </a:pPr>
            <a:r>
              <a:rPr lang="fr-FR" sz="1600"/>
              <a:t>Construction</a:t>
            </a:r>
          </a:p>
          <a:p>
            <a:pPr marL="285750" indent="-285750" algn="just">
              <a:buFont typeface="Arial" panose="020B0604020202020204" pitchFamily="34" charset="0"/>
              <a:buChar char="•"/>
            </a:pPr>
            <a:r>
              <a:rPr lang="fr-FR" sz="1600"/>
              <a:t>Commerce, transport, hébergement, restauration</a:t>
            </a:r>
          </a:p>
          <a:p>
            <a:pPr marL="285750" indent="-285750" algn="just">
              <a:buFont typeface="Arial" panose="020B0604020202020204" pitchFamily="34" charset="0"/>
              <a:buChar char="•"/>
            </a:pPr>
            <a:r>
              <a:rPr lang="fr-FR" sz="1600"/>
              <a:t>Information et communication</a:t>
            </a:r>
          </a:p>
          <a:p>
            <a:pPr marL="285750" indent="-285750" algn="just">
              <a:buFont typeface="Arial" panose="020B0604020202020204" pitchFamily="34" charset="0"/>
              <a:buChar char="•"/>
            </a:pPr>
            <a:r>
              <a:rPr lang="fr-FR" sz="1600"/>
              <a:t>Activités financières, d’assurance et immobilières</a:t>
            </a:r>
          </a:p>
          <a:p>
            <a:pPr marL="285750" indent="-285750" algn="just">
              <a:buFont typeface="Arial" panose="020B0604020202020204" pitchFamily="34" charset="0"/>
              <a:buChar char="•"/>
            </a:pPr>
            <a:r>
              <a:rPr lang="fr-FR" sz="1600"/>
              <a:t>Services aux entreprises</a:t>
            </a:r>
          </a:p>
          <a:p>
            <a:pPr marL="285750" indent="-285750" algn="just">
              <a:buFont typeface="Arial" panose="020B0604020202020204" pitchFamily="34" charset="0"/>
              <a:buChar char="•"/>
            </a:pPr>
            <a:r>
              <a:rPr lang="fr-FR" sz="1600"/>
              <a:t>Administration publique, enseignement, santé humaine, action sociale</a:t>
            </a:r>
          </a:p>
        </p:txBody>
      </p:sp>
      <p:sp>
        <p:nvSpPr>
          <p:cNvPr id="8" name="ZoneTexte 7">
            <a:extLst>
              <a:ext uri="{FF2B5EF4-FFF2-40B4-BE49-F238E27FC236}">
                <a16:creationId xmlns:a16="http://schemas.microsoft.com/office/drawing/2014/main" id="{C4D5277F-C4F7-EA4E-6F0A-40024745B0DF}"/>
              </a:ext>
            </a:extLst>
          </p:cNvPr>
          <p:cNvSpPr txBox="1"/>
          <p:nvPr/>
        </p:nvSpPr>
        <p:spPr>
          <a:xfrm>
            <a:off x="2071797" y="5001678"/>
            <a:ext cx="6548215" cy="2062103"/>
          </a:xfrm>
          <a:prstGeom prst="rect">
            <a:avLst/>
          </a:prstGeom>
          <a:noFill/>
        </p:spPr>
        <p:txBody>
          <a:bodyPr wrap="square">
            <a:spAutoFit/>
          </a:bodyPr>
          <a:lstStyle/>
          <a:p>
            <a:pPr marL="342900" indent="-342900">
              <a:buClr>
                <a:srgbClr val="FF0000"/>
              </a:buClr>
              <a:buFont typeface="+mj-lt"/>
              <a:buAutoNum type="arabicPeriod"/>
            </a:pPr>
            <a:r>
              <a:rPr lang="fr-FR" sz="1600"/>
              <a:t>Administration publique, enseignement, santé humaine, action sociale (6,3 %)</a:t>
            </a:r>
          </a:p>
          <a:p>
            <a:pPr marL="342900" marR="0" lvl="0" indent="-342900" algn="l" defTabSz="914400" rtl="0" eaLnBrk="1" fontAlgn="auto" latinLnBrk="0" hangingPunct="1">
              <a:lnSpc>
                <a:spcPct val="100000"/>
              </a:lnSpc>
              <a:spcBef>
                <a:spcPts val="0"/>
              </a:spcBef>
              <a:spcAft>
                <a:spcPts val="0"/>
              </a:spcAft>
              <a:buClr>
                <a:srgbClr val="FF0000"/>
              </a:buClr>
              <a:buSzTx/>
              <a:buFont typeface="+mj-lt"/>
              <a:buAutoNum type="arabicPeriod"/>
              <a:tabLst/>
              <a:defRPr/>
            </a:pPr>
            <a:r>
              <a:rPr lang="fr-FR" sz="1600"/>
              <a:t>Industrie (4,3 %)</a:t>
            </a:r>
          </a:p>
          <a:p>
            <a:pPr marL="342900" marR="0" lvl="0" indent="-342900" algn="l" defTabSz="914400" rtl="0" eaLnBrk="1" fontAlgn="auto" latinLnBrk="0" hangingPunct="1">
              <a:lnSpc>
                <a:spcPct val="100000"/>
              </a:lnSpc>
              <a:spcBef>
                <a:spcPts val="0"/>
              </a:spcBef>
              <a:spcAft>
                <a:spcPts val="0"/>
              </a:spcAft>
              <a:buClr>
                <a:srgbClr val="FF0000"/>
              </a:buClr>
              <a:buSzTx/>
              <a:buFont typeface="+mj-lt"/>
              <a:buAutoNum type="arabicPeriod"/>
              <a:tabLst/>
              <a:defRPr/>
            </a:pPr>
            <a:r>
              <a:rPr lang="fr-FR" sz="1600"/>
              <a:t>Services aux entreprises (4,0%)</a:t>
            </a:r>
          </a:p>
          <a:p>
            <a:pPr marL="342900" marR="0" lvl="0" indent="-342900" algn="l" defTabSz="914400" rtl="0" eaLnBrk="1" fontAlgn="auto" latinLnBrk="0" hangingPunct="1">
              <a:lnSpc>
                <a:spcPct val="100000"/>
              </a:lnSpc>
              <a:spcBef>
                <a:spcPts val="0"/>
              </a:spcBef>
              <a:spcAft>
                <a:spcPts val="0"/>
              </a:spcAft>
              <a:buClr>
                <a:srgbClr val="FF0000"/>
              </a:buClr>
              <a:buSzTx/>
              <a:buFont typeface="+mj-lt"/>
              <a:buAutoNum type="arabicPeriod"/>
              <a:tabLst/>
              <a:defRPr/>
            </a:pPr>
            <a:r>
              <a:rPr lang="fr-FR" sz="1600"/>
              <a:t>Activités financières, d’assurance et immobilières (3,8 %)</a:t>
            </a:r>
          </a:p>
          <a:p>
            <a:pPr marL="342900" marR="0" lvl="0" indent="-342900" algn="l" defTabSz="914400" rtl="0" eaLnBrk="1" fontAlgn="auto" latinLnBrk="0" hangingPunct="1">
              <a:lnSpc>
                <a:spcPct val="100000"/>
              </a:lnSpc>
              <a:spcBef>
                <a:spcPts val="0"/>
              </a:spcBef>
              <a:spcAft>
                <a:spcPts val="0"/>
              </a:spcAft>
              <a:buClr>
                <a:srgbClr val="FF0000"/>
              </a:buClr>
              <a:buSzTx/>
              <a:buFont typeface="+mj-lt"/>
              <a:buAutoNum type="arabicPeriod"/>
              <a:tabLst/>
              <a:defRPr/>
            </a:pPr>
            <a:r>
              <a:rPr lang="fr-FR" sz="1600"/>
              <a:t>Commerce, transport, hébergement, restauration (3,7 %)</a:t>
            </a:r>
          </a:p>
          <a:p>
            <a:pPr marL="342900" marR="0" lvl="0" indent="-342900" algn="l" defTabSz="914400" rtl="0" eaLnBrk="1" fontAlgn="auto" latinLnBrk="0" hangingPunct="1">
              <a:lnSpc>
                <a:spcPct val="100000"/>
              </a:lnSpc>
              <a:spcBef>
                <a:spcPts val="0"/>
              </a:spcBef>
              <a:spcAft>
                <a:spcPts val="0"/>
              </a:spcAft>
              <a:buClr>
                <a:srgbClr val="FF0000"/>
              </a:buClr>
              <a:buSzTx/>
              <a:buFont typeface="+mj-lt"/>
              <a:buAutoNum type="arabicPeriod"/>
              <a:tabLst/>
              <a:defRPr/>
            </a:pPr>
            <a:r>
              <a:rPr lang="fr-FR" sz="1600"/>
              <a:t>Construction (3,3 %)</a:t>
            </a:r>
          </a:p>
          <a:p>
            <a:pPr marL="342900" marR="0" lvl="0" indent="-342900" algn="l" defTabSz="914400" rtl="0" eaLnBrk="1" fontAlgn="auto" latinLnBrk="0" hangingPunct="1">
              <a:lnSpc>
                <a:spcPct val="100000"/>
              </a:lnSpc>
              <a:spcBef>
                <a:spcPts val="0"/>
              </a:spcBef>
              <a:spcAft>
                <a:spcPts val="0"/>
              </a:spcAft>
              <a:buClr>
                <a:srgbClr val="FF0000"/>
              </a:buClr>
              <a:buSzTx/>
              <a:buFont typeface="+mj-lt"/>
              <a:buAutoNum type="arabicPeriod"/>
              <a:tabLst/>
              <a:defRPr/>
            </a:pPr>
            <a:r>
              <a:rPr lang="fr-FR" sz="1600"/>
              <a:t>Information et communication (2,7 %)</a:t>
            </a:r>
          </a:p>
        </p:txBody>
      </p:sp>
      <p:sp>
        <p:nvSpPr>
          <p:cNvPr id="5" name="Bulle narrative : rectangle à coins arrondis 4">
            <a:extLst>
              <a:ext uri="{FF2B5EF4-FFF2-40B4-BE49-F238E27FC236}">
                <a16:creationId xmlns:a16="http://schemas.microsoft.com/office/drawing/2014/main" id="{1A3151CB-25C4-28D1-F77D-D8952D6DC9F2}"/>
              </a:ext>
            </a:extLst>
          </p:cNvPr>
          <p:cNvSpPr/>
          <p:nvPr/>
        </p:nvSpPr>
        <p:spPr>
          <a:xfrm>
            <a:off x="1214582" y="2661874"/>
            <a:ext cx="3023659" cy="1897245"/>
          </a:xfrm>
          <a:prstGeom prst="wedgeRoundRectCallout">
            <a:avLst>
              <a:gd name="adj1" fmla="val 60546"/>
              <a:gd name="adj2" fmla="val -13708"/>
              <a:gd name="adj3" fmla="val 16667"/>
            </a:avLst>
          </a:prstGeom>
          <a:solidFill>
            <a:schemeClr val="accent4"/>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a:t>Classez les différents secteurs d’activité ci-contre par ordre décroissant en matière de taux d’emploi direct de personnes en situation de handicap </a:t>
            </a:r>
          </a:p>
        </p:txBody>
      </p:sp>
    </p:spTree>
    <p:extLst>
      <p:ext uri="{BB962C8B-B14F-4D97-AF65-F5344CB8AC3E}">
        <p14:creationId xmlns:p14="http://schemas.microsoft.com/office/powerpoint/2010/main" val="36799169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6" grpId="0"/>
      <p:bldP spid="8" grpId="0"/>
      <p:bldP spid="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50B562-7946-912F-9388-15F84D4C65E6}"/>
            </a:ext>
          </a:extLst>
        </p:cNvPr>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9E05EE87-1419-FBE6-4B6B-AEDC72121761}"/>
              </a:ext>
            </a:extLst>
          </p:cNvPr>
          <p:cNvSpPr>
            <a:spLocks noGrp="1"/>
          </p:cNvSpPr>
          <p:nvPr>
            <p:ph type="body" sz="quarter" idx="10"/>
          </p:nvPr>
        </p:nvSpPr>
        <p:spPr/>
        <p:txBody>
          <a:bodyPr/>
          <a:lstStyle/>
          <a:p>
            <a:r>
              <a:rPr lang="fr-FR"/>
              <a:t>Les enjeux sectoriels</a:t>
            </a:r>
          </a:p>
        </p:txBody>
      </p:sp>
      <p:sp>
        <p:nvSpPr>
          <p:cNvPr id="3" name="Espace réservé du numéro de diapositive 2">
            <a:extLst>
              <a:ext uri="{FF2B5EF4-FFF2-40B4-BE49-F238E27FC236}">
                <a16:creationId xmlns:a16="http://schemas.microsoft.com/office/drawing/2014/main" id="{CA9C961F-77EB-5F16-ED7F-9AEFADD465B0}"/>
              </a:ext>
            </a:extLst>
          </p:cNvPr>
          <p:cNvSpPr>
            <a:spLocks noGrp="1"/>
          </p:cNvSpPr>
          <p:nvPr>
            <p:ph type="sldNum" sz="quarter" idx="4"/>
          </p:nvPr>
        </p:nvSpPr>
        <p:spPr/>
        <p:txBody>
          <a:bodyPr/>
          <a:lstStyle/>
          <a:p>
            <a:fld id="{FFE9600D-D970-3D40-B4FB-C6249E901464}" type="slidenum">
              <a:rPr lang="fr-FR" smtClean="0"/>
              <a:pPr/>
              <a:t>23</a:t>
            </a:fld>
            <a:endParaRPr lang="fr-FR"/>
          </a:p>
        </p:txBody>
      </p:sp>
      <p:sp>
        <p:nvSpPr>
          <p:cNvPr id="4" name="Espace réservé du pied de page 3">
            <a:extLst>
              <a:ext uri="{FF2B5EF4-FFF2-40B4-BE49-F238E27FC236}">
                <a16:creationId xmlns:a16="http://schemas.microsoft.com/office/drawing/2014/main" id="{E7F8170F-E5FE-8C85-58A5-E30F562C742B}"/>
              </a:ext>
            </a:extLst>
          </p:cNvPr>
          <p:cNvSpPr>
            <a:spLocks noGrp="1"/>
          </p:cNvSpPr>
          <p:nvPr>
            <p:ph type="ftr" sz="quarter" idx="3"/>
          </p:nvPr>
        </p:nvSpPr>
        <p:spPr/>
        <p:txBody>
          <a:bodyPr/>
          <a:lstStyle/>
          <a:p>
            <a:r>
              <a:rPr lang="fr-FR"/>
              <a:t>Pied de page</a:t>
            </a:r>
          </a:p>
        </p:txBody>
      </p:sp>
      <p:pic>
        <p:nvPicPr>
          <p:cNvPr id="6" name="Graphique 5">
            <a:extLst>
              <a:ext uri="{FF2B5EF4-FFF2-40B4-BE49-F238E27FC236}">
                <a16:creationId xmlns:a16="http://schemas.microsoft.com/office/drawing/2014/main" id="{06C826D2-D05F-0DF6-BB33-22576331D47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47792" y="508198"/>
            <a:ext cx="783603" cy="783603"/>
          </a:xfrm>
          <a:prstGeom prst="rect">
            <a:avLst/>
          </a:prstGeom>
        </p:spPr>
      </p:pic>
      <p:sp>
        <p:nvSpPr>
          <p:cNvPr id="7" name="ZoneTexte 6">
            <a:extLst>
              <a:ext uri="{FF2B5EF4-FFF2-40B4-BE49-F238E27FC236}">
                <a16:creationId xmlns:a16="http://schemas.microsoft.com/office/drawing/2014/main" id="{12A7CF3C-9F8D-5585-4B3D-E8235420E3B4}"/>
              </a:ext>
            </a:extLst>
          </p:cNvPr>
          <p:cNvSpPr txBox="1"/>
          <p:nvPr/>
        </p:nvSpPr>
        <p:spPr>
          <a:xfrm>
            <a:off x="278810" y="1890080"/>
            <a:ext cx="9625183" cy="954107"/>
          </a:xfrm>
          <a:prstGeom prst="rect">
            <a:avLst/>
          </a:prstGeom>
          <a:noFill/>
        </p:spPr>
        <p:txBody>
          <a:bodyPr wrap="square" rtlCol="0">
            <a:spAutoFit/>
          </a:bodyPr>
          <a:lstStyle/>
          <a:p>
            <a:r>
              <a:rPr lang="fr-FR" sz="2800" b="1">
                <a:solidFill>
                  <a:schemeClr val="accent4"/>
                </a:solidFill>
              </a:rPr>
              <a:t>Un taux d’emploi des PSH variable en fonction du secteur d’activité…</a:t>
            </a:r>
          </a:p>
        </p:txBody>
      </p:sp>
      <p:sp>
        <p:nvSpPr>
          <p:cNvPr id="9" name="ZoneTexte 8">
            <a:extLst>
              <a:ext uri="{FF2B5EF4-FFF2-40B4-BE49-F238E27FC236}">
                <a16:creationId xmlns:a16="http://schemas.microsoft.com/office/drawing/2014/main" id="{EC1CA6AD-1045-9B6D-1B35-1B760E1D0DC1}"/>
              </a:ext>
            </a:extLst>
          </p:cNvPr>
          <p:cNvSpPr txBox="1"/>
          <p:nvPr/>
        </p:nvSpPr>
        <p:spPr>
          <a:xfrm>
            <a:off x="611938" y="5938717"/>
            <a:ext cx="10158499" cy="938719"/>
          </a:xfrm>
          <a:prstGeom prst="rect">
            <a:avLst/>
          </a:prstGeom>
          <a:noFill/>
        </p:spPr>
        <p:txBody>
          <a:bodyPr wrap="square">
            <a:spAutoFit/>
          </a:bodyPr>
          <a:lstStyle/>
          <a:p>
            <a:pPr algn="just">
              <a:spcAft>
                <a:spcPts val="600"/>
              </a:spcAft>
            </a:pPr>
            <a:r>
              <a:rPr lang="fr-FR" b="1">
                <a:solidFill>
                  <a:schemeClr val="accent4"/>
                </a:solidFill>
              </a:rPr>
              <a:t>Les TPE / PME sont à la fois :</a:t>
            </a:r>
          </a:p>
          <a:p>
            <a:pPr marL="285750" indent="-285750" algn="just">
              <a:buFont typeface="Arial" panose="020B0604020202020204" pitchFamily="34" charset="0"/>
              <a:buChar char="•"/>
            </a:pPr>
            <a:r>
              <a:rPr lang="fr-FR" sz="1600"/>
              <a:t>Les structures qui emploient </a:t>
            </a:r>
            <a:r>
              <a:rPr lang="fr-FR" sz="1600" b="1">
                <a:solidFill>
                  <a:schemeClr val="accent4"/>
                </a:solidFill>
              </a:rPr>
              <a:t>le moins de BOETH </a:t>
            </a:r>
            <a:r>
              <a:rPr lang="fr-FR" sz="1600"/>
              <a:t>(3,3 % VS 4,5 % à partir de 100 salariés)</a:t>
            </a:r>
          </a:p>
          <a:p>
            <a:pPr marL="285750" indent="-285750" algn="just">
              <a:buFont typeface="Arial" panose="020B0604020202020204" pitchFamily="34" charset="0"/>
              <a:buChar char="•"/>
            </a:pPr>
            <a:r>
              <a:rPr lang="fr-FR" sz="1600"/>
              <a:t>Les structures qui comptent le plus de « quota zéro » (33% VS 0% pour les entreprises de plus de 500 salariés)</a:t>
            </a:r>
          </a:p>
        </p:txBody>
      </p:sp>
      <p:sp>
        <p:nvSpPr>
          <p:cNvPr id="14" name="ZoneTexte 13">
            <a:extLst>
              <a:ext uri="{FF2B5EF4-FFF2-40B4-BE49-F238E27FC236}">
                <a16:creationId xmlns:a16="http://schemas.microsoft.com/office/drawing/2014/main" id="{B1167EAA-F3D4-4548-A1CF-F5C99629708B}"/>
              </a:ext>
            </a:extLst>
          </p:cNvPr>
          <p:cNvSpPr txBox="1"/>
          <p:nvPr/>
        </p:nvSpPr>
        <p:spPr>
          <a:xfrm>
            <a:off x="878597" y="2801866"/>
            <a:ext cx="9625183" cy="2185214"/>
          </a:xfrm>
          <a:prstGeom prst="rect">
            <a:avLst/>
          </a:prstGeom>
          <a:noFill/>
        </p:spPr>
        <p:txBody>
          <a:bodyPr wrap="square">
            <a:spAutoFit/>
          </a:bodyPr>
          <a:lstStyle/>
          <a:p>
            <a:pPr marL="285750" indent="-285750">
              <a:buBlip>
                <a:blip r:embed="rId5">
                  <a:extLst>
                    <a:ext uri="{96DAC541-7B7A-43D3-8B79-37D633B846F1}">
                      <asvg:svgBlip xmlns:asvg="http://schemas.microsoft.com/office/drawing/2016/SVG/main" r:embed="rId6"/>
                    </a:ext>
                  </a:extLst>
                </a:blip>
              </a:buBlip>
            </a:pPr>
            <a:r>
              <a:rPr lang="fr-FR" sz="1600">
                <a:effectLst/>
                <a:latin typeface="Corbel "/>
                <a:ea typeface="Aptos" panose="020B0004020202020204" pitchFamily="34" charset="0"/>
                <a:cs typeface="Arial" panose="020B0604020202020204" pitchFamily="34" charset="0"/>
              </a:rPr>
              <a:t>Dans les entreprises du secteur de </a:t>
            </a:r>
            <a:r>
              <a:rPr lang="fr-FR" sz="1600" b="1">
                <a:solidFill>
                  <a:schemeClr val="tx2"/>
                </a:solidFill>
                <a:effectLst/>
                <a:latin typeface="Corbel "/>
                <a:ea typeface="Aptos" panose="020B0004020202020204" pitchFamily="34" charset="0"/>
                <a:cs typeface="Arial" panose="020B0604020202020204" pitchFamily="34" charset="0"/>
              </a:rPr>
              <a:t>l’information et de la communication</a:t>
            </a:r>
            <a:r>
              <a:rPr lang="fr-FR" sz="1600">
                <a:effectLst/>
                <a:latin typeface="Corbel "/>
                <a:ea typeface="Aptos" panose="020B0004020202020204" pitchFamily="34" charset="0"/>
                <a:cs typeface="Arial" panose="020B0604020202020204" pitchFamily="34" charset="0"/>
              </a:rPr>
              <a:t>, un taux d’emploi direct majoré de PSH qui ne dépasse pas les </a:t>
            </a:r>
            <a:r>
              <a:rPr lang="fr-FR" sz="2000" b="1">
                <a:solidFill>
                  <a:schemeClr val="tx2"/>
                </a:solidFill>
                <a:effectLst/>
                <a:latin typeface="Corbel "/>
                <a:ea typeface="Aptos" panose="020B0004020202020204" pitchFamily="34" charset="0"/>
                <a:cs typeface="Arial" panose="020B0604020202020204" pitchFamily="34" charset="0"/>
              </a:rPr>
              <a:t>3,2%</a:t>
            </a:r>
            <a:r>
              <a:rPr lang="fr-FR" sz="1600">
                <a:effectLst/>
                <a:latin typeface="Corbel "/>
                <a:ea typeface="Aptos" panose="020B0004020202020204" pitchFamily="34" charset="0"/>
                <a:cs typeface="Arial" panose="020B0604020202020204" pitchFamily="34" charset="0"/>
              </a:rPr>
              <a:t> en moyenne - avec un taux de « quota zéro » de 42% </a:t>
            </a:r>
          </a:p>
          <a:p>
            <a:pPr marL="285750" indent="-285750">
              <a:buBlip>
                <a:blip r:embed="rId5">
                  <a:extLst>
                    <a:ext uri="{96DAC541-7B7A-43D3-8B79-37D633B846F1}">
                      <asvg:svgBlip xmlns:asvg="http://schemas.microsoft.com/office/drawing/2016/SVG/main" r:embed="rId6"/>
                    </a:ext>
                  </a:extLst>
                </a:blip>
              </a:buBlip>
            </a:pPr>
            <a:r>
              <a:rPr lang="fr-FR" sz="1600">
                <a:latin typeface="Corbel "/>
                <a:ea typeface="Aptos" panose="020B0004020202020204" pitchFamily="34" charset="0"/>
                <a:cs typeface="Arial" panose="020B0604020202020204" pitchFamily="34" charset="0"/>
              </a:rPr>
              <a:t>Un taux qu</a:t>
            </a:r>
            <a:r>
              <a:rPr lang="fr-FR" sz="1600">
                <a:effectLst/>
                <a:latin typeface="Corbel "/>
                <a:ea typeface="Aptos" panose="020B0004020202020204" pitchFamily="34" charset="0"/>
                <a:cs typeface="Arial" panose="020B0604020202020204" pitchFamily="34" charset="0"/>
              </a:rPr>
              <a:t>i grimpe à </a:t>
            </a:r>
            <a:r>
              <a:rPr lang="fr-FR" sz="2000" b="1">
                <a:solidFill>
                  <a:schemeClr val="tx2"/>
                </a:solidFill>
                <a:effectLst/>
                <a:latin typeface="Corbel "/>
                <a:ea typeface="Aptos" panose="020B0004020202020204" pitchFamily="34" charset="0"/>
                <a:cs typeface="Arial" panose="020B0604020202020204" pitchFamily="34" charset="0"/>
              </a:rPr>
              <a:t>7,9%</a:t>
            </a:r>
            <a:r>
              <a:rPr lang="fr-FR" sz="1600">
                <a:effectLst/>
                <a:latin typeface="Corbel "/>
                <a:ea typeface="Aptos" panose="020B0004020202020204" pitchFamily="34" charset="0"/>
                <a:cs typeface="Arial" panose="020B0604020202020204" pitchFamily="34" charset="0"/>
              </a:rPr>
              <a:t> pour les </a:t>
            </a:r>
            <a:r>
              <a:rPr lang="fr-FR" sz="1600" b="1">
                <a:solidFill>
                  <a:schemeClr val="tx2"/>
                </a:solidFill>
                <a:effectLst/>
                <a:latin typeface="Corbel "/>
                <a:ea typeface="Aptos" panose="020B0004020202020204" pitchFamily="34" charset="0"/>
                <a:cs typeface="Arial" panose="020B0604020202020204" pitchFamily="34" charset="0"/>
              </a:rPr>
              <a:t>administrations publiques</a:t>
            </a:r>
            <a:r>
              <a:rPr lang="fr-FR" sz="1600">
                <a:effectLst/>
                <a:latin typeface="Corbel "/>
                <a:ea typeface="Aptos" panose="020B0004020202020204" pitchFamily="34" charset="0"/>
                <a:cs typeface="Arial" panose="020B0604020202020204" pitchFamily="34" charset="0"/>
              </a:rPr>
              <a:t>, enseignement, santé humaine et action sociale - taux le plus faible de « quota zéro », 13% </a:t>
            </a:r>
          </a:p>
          <a:p>
            <a:pPr marL="285750" indent="-285750">
              <a:buBlip>
                <a:blip r:embed="rId5">
                  <a:extLst>
                    <a:ext uri="{96DAC541-7B7A-43D3-8B79-37D633B846F1}">
                      <asvg:svgBlip xmlns:asvg="http://schemas.microsoft.com/office/drawing/2016/SVG/main" r:embed="rId6"/>
                    </a:ext>
                  </a:extLst>
                </a:blip>
              </a:buBlip>
            </a:pPr>
            <a:r>
              <a:rPr lang="fr-FR" sz="1600">
                <a:effectLst/>
                <a:latin typeface="Corbel "/>
                <a:ea typeface="Aptos" panose="020B0004020202020204" pitchFamily="34" charset="0"/>
                <a:cs typeface="Arial" panose="020B0604020202020204" pitchFamily="34" charset="0"/>
              </a:rPr>
              <a:t>Ce taux moyen majoré s’élève à </a:t>
            </a:r>
          </a:p>
          <a:p>
            <a:pPr marL="742950" lvl="1" indent="-285750">
              <a:buFont typeface="Arial" panose="020B0604020202020204" pitchFamily="34" charset="0"/>
              <a:buChar char="•"/>
            </a:pPr>
            <a:r>
              <a:rPr lang="fr-FR" sz="1600">
                <a:effectLst/>
                <a:latin typeface="Corbel "/>
                <a:ea typeface="Aptos" panose="020B0004020202020204" pitchFamily="34" charset="0"/>
                <a:cs typeface="Arial" panose="020B0604020202020204" pitchFamily="34" charset="0"/>
              </a:rPr>
              <a:t>5,6 % pour le secteur de l’industrie ;</a:t>
            </a:r>
          </a:p>
          <a:p>
            <a:pPr marL="742950" lvl="1" indent="-285750">
              <a:buFont typeface="Arial" panose="020B0604020202020204" pitchFamily="34" charset="0"/>
              <a:buChar char="•"/>
            </a:pPr>
            <a:r>
              <a:rPr lang="fr-FR" sz="1600">
                <a:effectLst/>
                <a:latin typeface="Corbel "/>
                <a:ea typeface="Aptos" panose="020B0004020202020204" pitchFamily="34" charset="0"/>
                <a:cs typeface="Arial" panose="020B0604020202020204" pitchFamily="34" charset="0"/>
              </a:rPr>
              <a:t>4,2% pour la construction ;</a:t>
            </a:r>
          </a:p>
          <a:p>
            <a:pPr marL="742950" lvl="1" indent="-285750">
              <a:buFont typeface="Arial" panose="020B0604020202020204" pitchFamily="34" charset="0"/>
              <a:buChar char="•"/>
            </a:pPr>
            <a:r>
              <a:rPr lang="fr-FR" sz="1600">
                <a:effectLst/>
                <a:latin typeface="Corbel "/>
                <a:ea typeface="Aptos" panose="020B0004020202020204" pitchFamily="34" charset="0"/>
                <a:cs typeface="Arial" panose="020B0604020202020204" pitchFamily="34" charset="0"/>
              </a:rPr>
              <a:t>4,7% pour les activités financières, d’assurance et immobilières. </a:t>
            </a:r>
            <a:endParaRPr lang="fr-FR" sz="1600" kern="100">
              <a:effectLst/>
              <a:latin typeface="Corbel "/>
              <a:ea typeface="Aptos" panose="020B0004020202020204" pitchFamily="34" charset="0"/>
              <a:cs typeface="Arial" panose="020B0604020202020204" pitchFamily="34" charset="0"/>
            </a:endParaRPr>
          </a:p>
        </p:txBody>
      </p:sp>
      <p:grpSp>
        <p:nvGrpSpPr>
          <p:cNvPr id="17" name="Graphique 79">
            <a:extLst>
              <a:ext uri="{FF2B5EF4-FFF2-40B4-BE49-F238E27FC236}">
                <a16:creationId xmlns:a16="http://schemas.microsoft.com/office/drawing/2014/main" id="{1A697D06-949A-AB4A-40B7-C42D50522E3A}"/>
              </a:ext>
            </a:extLst>
          </p:cNvPr>
          <p:cNvGrpSpPr/>
          <p:nvPr/>
        </p:nvGrpSpPr>
        <p:grpSpPr>
          <a:xfrm>
            <a:off x="9923301" y="1842265"/>
            <a:ext cx="532796" cy="607724"/>
            <a:chOff x="3090432" y="5032180"/>
            <a:chExt cx="532796" cy="607724"/>
          </a:xfrm>
          <a:solidFill>
            <a:schemeClr val="accent5">
              <a:lumMod val="50000"/>
            </a:schemeClr>
          </a:solidFill>
        </p:grpSpPr>
        <p:sp>
          <p:nvSpPr>
            <p:cNvPr id="18" name="Forme libre 264">
              <a:extLst>
                <a:ext uri="{FF2B5EF4-FFF2-40B4-BE49-F238E27FC236}">
                  <a16:creationId xmlns:a16="http://schemas.microsoft.com/office/drawing/2014/main" id="{ADF33447-D130-31E9-6950-ACF0A3090806}"/>
                </a:ext>
              </a:extLst>
            </p:cNvPr>
            <p:cNvSpPr/>
            <p:nvPr/>
          </p:nvSpPr>
          <p:spPr>
            <a:xfrm>
              <a:off x="3090432" y="5032180"/>
              <a:ext cx="532796" cy="607724"/>
            </a:xfrm>
            <a:custGeom>
              <a:avLst/>
              <a:gdLst>
                <a:gd name="connsiteX0" fmla="*/ 510188 w 532796"/>
                <a:gd name="connsiteY0" fmla="*/ 436098 h 607724"/>
                <a:gd name="connsiteX1" fmla="*/ 528007 w 532796"/>
                <a:gd name="connsiteY1" fmla="*/ 361071 h 607724"/>
                <a:gd name="connsiteX2" fmla="*/ 529883 w 532796"/>
                <a:gd name="connsiteY2" fmla="*/ 205388 h 607724"/>
                <a:gd name="connsiteX3" fmla="*/ 520505 w 532796"/>
                <a:gd name="connsiteY3" fmla="*/ 74090 h 607724"/>
                <a:gd name="connsiteX4" fmla="*/ 477364 w 532796"/>
                <a:gd name="connsiteY4" fmla="*/ 8441 h 607724"/>
                <a:gd name="connsiteX5" fmla="*/ 424844 w 532796"/>
                <a:gd name="connsiteY5" fmla="*/ 0 h 607724"/>
                <a:gd name="connsiteX6" fmla="*/ 116293 w 532796"/>
                <a:gd name="connsiteY6" fmla="*/ 0 h 607724"/>
                <a:gd name="connsiteX7" fmla="*/ 25322 w 532796"/>
                <a:gd name="connsiteY7" fmla="*/ 25322 h 607724"/>
                <a:gd name="connsiteX8" fmla="*/ 0 w 532796"/>
                <a:gd name="connsiteY8" fmla="*/ 110666 h 607724"/>
                <a:gd name="connsiteX9" fmla="*/ 938 w 532796"/>
                <a:gd name="connsiteY9" fmla="*/ 113479 h 607724"/>
                <a:gd name="connsiteX10" fmla="*/ 938 w 532796"/>
                <a:gd name="connsiteY10" fmla="*/ 135050 h 607724"/>
                <a:gd name="connsiteX11" fmla="*/ 5627 w 532796"/>
                <a:gd name="connsiteY11" fmla="*/ 392958 h 607724"/>
                <a:gd name="connsiteX12" fmla="*/ 73152 w 532796"/>
                <a:gd name="connsiteY12" fmla="*/ 465172 h 607724"/>
                <a:gd name="connsiteX13" fmla="*/ 189445 w 532796"/>
                <a:gd name="connsiteY13" fmla="*/ 472674 h 607724"/>
                <a:gd name="connsiteX14" fmla="*/ 259783 w 532796"/>
                <a:gd name="connsiteY14" fmla="*/ 604911 h 607724"/>
                <a:gd name="connsiteX15" fmla="*/ 264473 w 532796"/>
                <a:gd name="connsiteY15" fmla="*/ 607724 h 607724"/>
                <a:gd name="connsiteX16" fmla="*/ 264473 w 532796"/>
                <a:gd name="connsiteY16" fmla="*/ 607724 h 607724"/>
                <a:gd name="connsiteX17" fmla="*/ 269162 w 532796"/>
                <a:gd name="connsiteY17" fmla="*/ 604911 h 607724"/>
                <a:gd name="connsiteX18" fmla="*/ 301986 w 532796"/>
                <a:gd name="connsiteY18" fmla="*/ 535510 h 607724"/>
                <a:gd name="connsiteX19" fmla="*/ 333873 w 532796"/>
                <a:gd name="connsiteY19" fmla="*/ 467985 h 607724"/>
                <a:gd name="connsiteX20" fmla="*/ 422969 w 532796"/>
                <a:gd name="connsiteY20" fmla="*/ 467047 h 607724"/>
                <a:gd name="connsiteX21" fmla="*/ 510188 w 532796"/>
                <a:gd name="connsiteY21" fmla="*/ 436098 h 607724"/>
                <a:gd name="connsiteX22" fmla="*/ 479239 w 532796"/>
                <a:gd name="connsiteY22" fmla="*/ 53457 h 607724"/>
                <a:gd name="connsiteX23" fmla="*/ 482991 w 532796"/>
                <a:gd name="connsiteY23" fmla="*/ 45017 h 607724"/>
                <a:gd name="connsiteX24" fmla="*/ 488618 w 532796"/>
                <a:gd name="connsiteY24" fmla="*/ 30011 h 607724"/>
                <a:gd name="connsiteX25" fmla="*/ 490494 w 532796"/>
                <a:gd name="connsiteY25" fmla="*/ 32825 h 607724"/>
                <a:gd name="connsiteX26" fmla="*/ 481115 w 532796"/>
                <a:gd name="connsiteY26" fmla="*/ 56271 h 607724"/>
                <a:gd name="connsiteX27" fmla="*/ 479239 w 532796"/>
                <a:gd name="connsiteY27" fmla="*/ 53457 h 607724"/>
                <a:gd name="connsiteX28" fmla="*/ 494245 w 532796"/>
                <a:gd name="connsiteY28" fmla="*/ 36576 h 607724"/>
                <a:gd name="connsiteX29" fmla="*/ 497996 w 532796"/>
                <a:gd name="connsiteY29" fmla="*/ 43141 h 607724"/>
                <a:gd name="connsiteX30" fmla="*/ 489556 w 532796"/>
                <a:gd name="connsiteY30" fmla="*/ 60960 h 607724"/>
                <a:gd name="connsiteX31" fmla="*/ 486742 w 532796"/>
                <a:gd name="connsiteY31" fmla="*/ 58146 h 607724"/>
                <a:gd name="connsiteX32" fmla="*/ 485804 w 532796"/>
                <a:gd name="connsiteY32" fmla="*/ 57209 h 607724"/>
                <a:gd name="connsiteX33" fmla="*/ 494245 w 532796"/>
                <a:gd name="connsiteY33" fmla="*/ 36576 h 607724"/>
                <a:gd name="connsiteX34" fmla="*/ 501748 w 532796"/>
                <a:gd name="connsiteY34" fmla="*/ 48768 h 607724"/>
                <a:gd name="connsiteX35" fmla="*/ 503623 w 532796"/>
                <a:gd name="connsiteY35" fmla="*/ 52519 h 607724"/>
                <a:gd name="connsiteX36" fmla="*/ 497058 w 532796"/>
                <a:gd name="connsiteY36" fmla="*/ 66587 h 607724"/>
                <a:gd name="connsiteX37" fmla="*/ 494245 w 532796"/>
                <a:gd name="connsiteY37" fmla="*/ 63774 h 607724"/>
                <a:gd name="connsiteX38" fmla="*/ 501748 w 532796"/>
                <a:gd name="connsiteY38" fmla="*/ 48768 h 607724"/>
                <a:gd name="connsiteX39" fmla="*/ 507375 w 532796"/>
                <a:gd name="connsiteY39" fmla="*/ 62836 h 607724"/>
                <a:gd name="connsiteX40" fmla="*/ 502686 w 532796"/>
                <a:gd name="connsiteY40" fmla="*/ 73152 h 607724"/>
                <a:gd name="connsiteX41" fmla="*/ 500810 w 532796"/>
                <a:gd name="connsiteY41" fmla="*/ 71276 h 607724"/>
                <a:gd name="connsiteX42" fmla="*/ 505499 w 532796"/>
                <a:gd name="connsiteY42" fmla="*/ 59084 h 607724"/>
                <a:gd name="connsiteX43" fmla="*/ 507375 w 532796"/>
                <a:gd name="connsiteY43" fmla="*/ 62836 h 607724"/>
                <a:gd name="connsiteX44" fmla="*/ 509250 w 532796"/>
                <a:gd name="connsiteY44" fmla="*/ 69401 h 607724"/>
                <a:gd name="connsiteX45" fmla="*/ 511126 w 532796"/>
                <a:gd name="connsiteY45" fmla="*/ 75028 h 607724"/>
                <a:gd name="connsiteX46" fmla="*/ 508313 w 532796"/>
                <a:gd name="connsiteY46" fmla="*/ 80655 h 607724"/>
                <a:gd name="connsiteX47" fmla="*/ 505499 w 532796"/>
                <a:gd name="connsiteY47" fmla="*/ 76903 h 607724"/>
                <a:gd name="connsiteX48" fmla="*/ 509250 w 532796"/>
                <a:gd name="connsiteY48" fmla="*/ 69401 h 607724"/>
                <a:gd name="connsiteX49" fmla="*/ 515815 w 532796"/>
                <a:gd name="connsiteY49" fmla="*/ 94722 h 607724"/>
                <a:gd name="connsiteX50" fmla="*/ 514878 w 532796"/>
                <a:gd name="connsiteY50" fmla="*/ 93785 h 607724"/>
                <a:gd name="connsiteX51" fmla="*/ 514878 w 532796"/>
                <a:gd name="connsiteY51" fmla="*/ 92847 h 607724"/>
                <a:gd name="connsiteX52" fmla="*/ 515815 w 532796"/>
                <a:gd name="connsiteY52" fmla="*/ 94722 h 607724"/>
                <a:gd name="connsiteX53" fmla="*/ 513002 w 532796"/>
                <a:gd name="connsiteY53" fmla="*/ 82530 h 607724"/>
                <a:gd name="connsiteX54" fmla="*/ 513940 w 532796"/>
                <a:gd name="connsiteY54" fmla="*/ 86282 h 607724"/>
                <a:gd name="connsiteX55" fmla="*/ 513002 w 532796"/>
                <a:gd name="connsiteY55" fmla="*/ 89095 h 607724"/>
                <a:gd name="connsiteX56" fmla="*/ 511126 w 532796"/>
                <a:gd name="connsiteY56" fmla="*/ 86282 h 607724"/>
                <a:gd name="connsiteX57" fmla="*/ 513002 w 532796"/>
                <a:gd name="connsiteY57" fmla="*/ 82530 h 607724"/>
                <a:gd name="connsiteX58" fmla="*/ 484866 w 532796"/>
                <a:gd name="connsiteY58" fmla="*/ 25322 h 607724"/>
                <a:gd name="connsiteX59" fmla="*/ 478302 w 532796"/>
                <a:gd name="connsiteY59" fmla="*/ 43141 h 607724"/>
                <a:gd name="connsiteX60" fmla="*/ 474550 w 532796"/>
                <a:gd name="connsiteY60" fmla="*/ 50644 h 607724"/>
                <a:gd name="connsiteX61" fmla="*/ 467985 w 532796"/>
                <a:gd name="connsiteY61" fmla="*/ 47830 h 607724"/>
                <a:gd name="connsiteX62" fmla="*/ 479239 w 532796"/>
                <a:gd name="connsiteY62" fmla="*/ 20633 h 607724"/>
                <a:gd name="connsiteX63" fmla="*/ 484866 w 532796"/>
                <a:gd name="connsiteY63" fmla="*/ 25322 h 607724"/>
                <a:gd name="connsiteX64" fmla="*/ 475488 w 532796"/>
                <a:gd name="connsiteY64" fmla="*/ 18757 h 607724"/>
                <a:gd name="connsiteX65" fmla="*/ 464234 w 532796"/>
                <a:gd name="connsiteY65" fmla="*/ 46892 h 607724"/>
                <a:gd name="connsiteX66" fmla="*/ 459545 w 532796"/>
                <a:gd name="connsiteY66" fmla="*/ 45017 h 607724"/>
                <a:gd name="connsiteX67" fmla="*/ 468923 w 532796"/>
                <a:gd name="connsiteY67" fmla="*/ 15006 h 607724"/>
                <a:gd name="connsiteX68" fmla="*/ 473612 w 532796"/>
                <a:gd name="connsiteY68" fmla="*/ 16881 h 607724"/>
                <a:gd name="connsiteX69" fmla="*/ 475488 w 532796"/>
                <a:gd name="connsiteY69" fmla="*/ 18757 h 607724"/>
                <a:gd name="connsiteX70" fmla="*/ 135988 w 532796"/>
                <a:gd name="connsiteY70" fmla="*/ 39390 h 607724"/>
                <a:gd name="connsiteX71" fmla="*/ 135988 w 532796"/>
                <a:gd name="connsiteY71" fmla="*/ 9378 h 607724"/>
                <a:gd name="connsiteX72" fmla="*/ 139739 w 532796"/>
                <a:gd name="connsiteY72" fmla="*/ 9378 h 607724"/>
                <a:gd name="connsiteX73" fmla="*/ 139739 w 532796"/>
                <a:gd name="connsiteY73" fmla="*/ 39390 h 607724"/>
                <a:gd name="connsiteX74" fmla="*/ 135988 w 532796"/>
                <a:gd name="connsiteY74" fmla="*/ 39390 h 607724"/>
                <a:gd name="connsiteX75" fmla="*/ 131298 w 532796"/>
                <a:gd name="connsiteY75" fmla="*/ 39390 h 607724"/>
                <a:gd name="connsiteX76" fmla="*/ 123796 w 532796"/>
                <a:gd name="connsiteY76" fmla="*/ 39390 h 607724"/>
                <a:gd name="connsiteX77" fmla="*/ 125671 w 532796"/>
                <a:gd name="connsiteY77" fmla="*/ 8441 h 607724"/>
                <a:gd name="connsiteX78" fmla="*/ 131298 w 532796"/>
                <a:gd name="connsiteY78" fmla="*/ 8441 h 607724"/>
                <a:gd name="connsiteX79" fmla="*/ 131298 w 532796"/>
                <a:gd name="connsiteY79" fmla="*/ 39390 h 607724"/>
                <a:gd name="connsiteX80" fmla="*/ 144428 w 532796"/>
                <a:gd name="connsiteY80" fmla="*/ 9378 h 607724"/>
                <a:gd name="connsiteX81" fmla="*/ 150055 w 532796"/>
                <a:gd name="connsiteY81" fmla="*/ 9378 h 607724"/>
                <a:gd name="connsiteX82" fmla="*/ 148180 w 532796"/>
                <a:gd name="connsiteY82" fmla="*/ 39390 h 607724"/>
                <a:gd name="connsiteX83" fmla="*/ 143490 w 532796"/>
                <a:gd name="connsiteY83" fmla="*/ 39390 h 607724"/>
                <a:gd name="connsiteX84" fmla="*/ 143490 w 532796"/>
                <a:gd name="connsiteY84" fmla="*/ 9378 h 607724"/>
                <a:gd name="connsiteX85" fmla="*/ 154745 w 532796"/>
                <a:gd name="connsiteY85" fmla="*/ 9378 h 607724"/>
                <a:gd name="connsiteX86" fmla="*/ 159434 w 532796"/>
                <a:gd name="connsiteY86" fmla="*/ 9378 h 607724"/>
                <a:gd name="connsiteX87" fmla="*/ 158496 w 532796"/>
                <a:gd name="connsiteY87" fmla="*/ 39390 h 607724"/>
                <a:gd name="connsiteX88" fmla="*/ 152869 w 532796"/>
                <a:gd name="connsiteY88" fmla="*/ 39390 h 607724"/>
                <a:gd name="connsiteX89" fmla="*/ 154745 w 532796"/>
                <a:gd name="connsiteY89" fmla="*/ 9378 h 607724"/>
                <a:gd name="connsiteX90" fmla="*/ 164123 w 532796"/>
                <a:gd name="connsiteY90" fmla="*/ 9378 h 607724"/>
                <a:gd name="connsiteX91" fmla="*/ 169750 w 532796"/>
                <a:gd name="connsiteY91" fmla="*/ 9378 h 607724"/>
                <a:gd name="connsiteX92" fmla="*/ 166937 w 532796"/>
                <a:gd name="connsiteY92" fmla="*/ 38452 h 607724"/>
                <a:gd name="connsiteX93" fmla="*/ 163185 w 532796"/>
                <a:gd name="connsiteY93" fmla="*/ 38452 h 607724"/>
                <a:gd name="connsiteX94" fmla="*/ 164123 w 532796"/>
                <a:gd name="connsiteY94" fmla="*/ 9378 h 607724"/>
                <a:gd name="connsiteX95" fmla="*/ 175377 w 532796"/>
                <a:gd name="connsiteY95" fmla="*/ 9378 h 607724"/>
                <a:gd name="connsiteX96" fmla="*/ 179129 w 532796"/>
                <a:gd name="connsiteY96" fmla="*/ 9378 h 607724"/>
                <a:gd name="connsiteX97" fmla="*/ 178191 w 532796"/>
                <a:gd name="connsiteY97" fmla="*/ 38452 h 607724"/>
                <a:gd name="connsiteX98" fmla="*/ 172564 w 532796"/>
                <a:gd name="connsiteY98" fmla="*/ 38452 h 607724"/>
                <a:gd name="connsiteX99" fmla="*/ 175377 w 532796"/>
                <a:gd name="connsiteY99" fmla="*/ 9378 h 607724"/>
                <a:gd name="connsiteX100" fmla="*/ 183818 w 532796"/>
                <a:gd name="connsiteY100" fmla="*/ 9378 h 607724"/>
                <a:gd name="connsiteX101" fmla="*/ 188507 w 532796"/>
                <a:gd name="connsiteY101" fmla="*/ 9378 h 607724"/>
                <a:gd name="connsiteX102" fmla="*/ 188507 w 532796"/>
                <a:gd name="connsiteY102" fmla="*/ 38452 h 607724"/>
                <a:gd name="connsiteX103" fmla="*/ 182880 w 532796"/>
                <a:gd name="connsiteY103" fmla="*/ 38452 h 607724"/>
                <a:gd name="connsiteX104" fmla="*/ 183818 w 532796"/>
                <a:gd name="connsiteY104" fmla="*/ 9378 h 607724"/>
                <a:gd name="connsiteX105" fmla="*/ 193196 w 532796"/>
                <a:gd name="connsiteY105" fmla="*/ 9378 h 607724"/>
                <a:gd name="connsiteX106" fmla="*/ 198823 w 532796"/>
                <a:gd name="connsiteY106" fmla="*/ 9378 h 607724"/>
                <a:gd name="connsiteX107" fmla="*/ 198823 w 532796"/>
                <a:gd name="connsiteY107" fmla="*/ 38452 h 607724"/>
                <a:gd name="connsiteX108" fmla="*/ 193196 w 532796"/>
                <a:gd name="connsiteY108" fmla="*/ 38452 h 607724"/>
                <a:gd name="connsiteX109" fmla="*/ 193196 w 532796"/>
                <a:gd name="connsiteY109" fmla="*/ 9378 h 607724"/>
                <a:gd name="connsiteX110" fmla="*/ 203513 w 532796"/>
                <a:gd name="connsiteY110" fmla="*/ 9378 h 607724"/>
                <a:gd name="connsiteX111" fmla="*/ 210078 w 532796"/>
                <a:gd name="connsiteY111" fmla="*/ 9378 h 607724"/>
                <a:gd name="connsiteX112" fmla="*/ 211953 w 532796"/>
                <a:gd name="connsiteY112" fmla="*/ 38452 h 607724"/>
                <a:gd name="connsiteX113" fmla="*/ 203513 w 532796"/>
                <a:gd name="connsiteY113" fmla="*/ 38452 h 607724"/>
                <a:gd name="connsiteX114" fmla="*/ 203513 w 532796"/>
                <a:gd name="connsiteY114" fmla="*/ 9378 h 607724"/>
                <a:gd name="connsiteX115" fmla="*/ 216642 w 532796"/>
                <a:gd name="connsiteY115" fmla="*/ 38452 h 607724"/>
                <a:gd name="connsiteX116" fmla="*/ 214767 w 532796"/>
                <a:gd name="connsiteY116" fmla="*/ 9378 h 607724"/>
                <a:gd name="connsiteX117" fmla="*/ 222270 w 532796"/>
                <a:gd name="connsiteY117" fmla="*/ 9378 h 607724"/>
                <a:gd name="connsiteX118" fmla="*/ 222270 w 532796"/>
                <a:gd name="connsiteY118" fmla="*/ 38452 h 607724"/>
                <a:gd name="connsiteX119" fmla="*/ 216642 w 532796"/>
                <a:gd name="connsiteY119" fmla="*/ 38452 h 607724"/>
                <a:gd name="connsiteX120" fmla="*/ 226959 w 532796"/>
                <a:gd name="connsiteY120" fmla="*/ 38452 h 607724"/>
                <a:gd name="connsiteX121" fmla="*/ 226959 w 532796"/>
                <a:gd name="connsiteY121" fmla="*/ 9378 h 607724"/>
                <a:gd name="connsiteX122" fmla="*/ 230710 w 532796"/>
                <a:gd name="connsiteY122" fmla="*/ 9378 h 607724"/>
                <a:gd name="connsiteX123" fmla="*/ 230710 w 532796"/>
                <a:gd name="connsiteY123" fmla="*/ 38452 h 607724"/>
                <a:gd name="connsiteX124" fmla="*/ 226959 w 532796"/>
                <a:gd name="connsiteY124" fmla="*/ 38452 h 607724"/>
                <a:gd name="connsiteX125" fmla="*/ 235399 w 532796"/>
                <a:gd name="connsiteY125" fmla="*/ 9378 h 607724"/>
                <a:gd name="connsiteX126" fmla="*/ 239151 w 532796"/>
                <a:gd name="connsiteY126" fmla="*/ 9378 h 607724"/>
                <a:gd name="connsiteX127" fmla="*/ 239151 w 532796"/>
                <a:gd name="connsiteY127" fmla="*/ 38452 h 607724"/>
                <a:gd name="connsiteX128" fmla="*/ 234462 w 532796"/>
                <a:gd name="connsiteY128" fmla="*/ 38452 h 607724"/>
                <a:gd name="connsiteX129" fmla="*/ 235399 w 532796"/>
                <a:gd name="connsiteY129" fmla="*/ 9378 h 607724"/>
                <a:gd name="connsiteX130" fmla="*/ 243840 w 532796"/>
                <a:gd name="connsiteY130" fmla="*/ 9378 h 607724"/>
                <a:gd name="connsiteX131" fmla="*/ 250405 w 532796"/>
                <a:gd name="connsiteY131" fmla="*/ 9378 h 607724"/>
                <a:gd name="connsiteX132" fmla="*/ 250405 w 532796"/>
                <a:gd name="connsiteY132" fmla="*/ 38452 h 607724"/>
                <a:gd name="connsiteX133" fmla="*/ 243840 w 532796"/>
                <a:gd name="connsiteY133" fmla="*/ 38452 h 607724"/>
                <a:gd name="connsiteX134" fmla="*/ 243840 w 532796"/>
                <a:gd name="connsiteY134" fmla="*/ 9378 h 607724"/>
                <a:gd name="connsiteX135" fmla="*/ 255094 w 532796"/>
                <a:gd name="connsiteY135" fmla="*/ 9378 h 607724"/>
                <a:gd name="connsiteX136" fmla="*/ 259783 w 532796"/>
                <a:gd name="connsiteY136" fmla="*/ 9378 h 607724"/>
                <a:gd name="connsiteX137" fmla="*/ 259783 w 532796"/>
                <a:gd name="connsiteY137" fmla="*/ 38452 h 607724"/>
                <a:gd name="connsiteX138" fmla="*/ 255094 w 532796"/>
                <a:gd name="connsiteY138" fmla="*/ 38452 h 607724"/>
                <a:gd name="connsiteX139" fmla="*/ 255094 w 532796"/>
                <a:gd name="connsiteY139" fmla="*/ 9378 h 607724"/>
                <a:gd name="connsiteX140" fmla="*/ 265410 w 532796"/>
                <a:gd name="connsiteY140" fmla="*/ 9378 h 607724"/>
                <a:gd name="connsiteX141" fmla="*/ 269162 w 532796"/>
                <a:gd name="connsiteY141" fmla="*/ 9378 h 607724"/>
                <a:gd name="connsiteX142" fmla="*/ 269162 w 532796"/>
                <a:gd name="connsiteY142" fmla="*/ 11254 h 607724"/>
                <a:gd name="connsiteX143" fmla="*/ 269162 w 532796"/>
                <a:gd name="connsiteY143" fmla="*/ 38452 h 607724"/>
                <a:gd name="connsiteX144" fmla="*/ 265410 w 532796"/>
                <a:gd name="connsiteY144" fmla="*/ 38452 h 607724"/>
                <a:gd name="connsiteX145" fmla="*/ 265410 w 532796"/>
                <a:gd name="connsiteY145" fmla="*/ 9378 h 607724"/>
                <a:gd name="connsiteX146" fmla="*/ 272913 w 532796"/>
                <a:gd name="connsiteY146" fmla="*/ 38452 h 607724"/>
                <a:gd name="connsiteX147" fmla="*/ 272913 w 532796"/>
                <a:gd name="connsiteY147" fmla="*/ 11254 h 607724"/>
                <a:gd name="connsiteX148" fmla="*/ 272913 w 532796"/>
                <a:gd name="connsiteY148" fmla="*/ 9378 h 607724"/>
                <a:gd name="connsiteX149" fmla="*/ 278540 w 532796"/>
                <a:gd name="connsiteY149" fmla="*/ 9378 h 607724"/>
                <a:gd name="connsiteX150" fmla="*/ 278540 w 532796"/>
                <a:gd name="connsiteY150" fmla="*/ 38452 h 607724"/>
                <a:gd name="connsiteX151" fmla="*/ 272913 w 532796"/>
                <a:gd name="connsiteY151" fmla="*/ 38452 h 607724"/>
                <a:gd name="connsiteX152" fmla="*/ 283230 w 532796"/>
                <a:gd name="connsiteY152" fmla="*/ 9378 h 607724"/>
                <a:gd name="connsiteX153" fmla="*/ 288857 w 532796"/>
                <a:gd name="connsiteY153" fmla="*/ 9378 h 607724"/>
                <a:gd name="connsiteX154" fmla="*/ 288857 w 532796"/>
                <a:gd name="connsiteY154" fmla="*/ 38452 h 607724"/>
                <a:gd name="connsiteX155" fmla="*/ 283230 w 532796"/>
                <a:gd name="connsiteY155" fmla="*/ 38452 h 607724"/>
                <a:gd name="connsiteX156" fmla="*/ 283230 w 532796"/>
                <a:gd name="connsiteY156" fmla="*/ 9378 h 607724"/>
                <a:gd name="connsiteX157" fmla="*/ 294484 w 532796"/>
                <a:gd name="connsiteY157" fmla="*/ 9378 h 607724"/>
                <a:gd name="connsiteX158" fmla="*/ 301049 w 532796"/>
                <a:gd name="connsiteY158" fmla="*/ 9378 h 607724"/>
                <a:gd name="connsiteX159" fmla="*/ 301049 w 532796"/>
                <a:gd name="connsiteY159" fmla="*/ 38452 h 607724"/>
                <a:gd name="connsiteX160" fmla="*/ 294484 w 532796"/>
                <a:gd name="connsiteY160" fmla="*/ 38452 h 607724"/>
                <a:gd name="connsiteX161" fmla="*/ 294484 w 532796"/>
                <a:gd name="connsiteY161" fmla="*/ 9378 h 607724"/>
                <a:gd name="connsiteX162" fmla="*/ 305738 w 532796"/>
                <a:gd name="connsiteY162" fmla="*/ 9378 h 607724"/>
                <a:gd name="connsiteX163" fmla="*/ 310427 w 532796"/>
                <a:gd name="connsiteY163" fmla="*/ 9378 h 607724"/>
                <a:gd name="connsiteX164" fmla="*/ 310427 w 532796"/>
                <a:gd name="connsiteY164" fmla="*/ 38452 h 607724"/>
                <a:gd name="connsiteX165" fmla="*/ 305738 w 532796"/>
                <a:gd name="connsiteY165" fmla="*/ 38452 h 607724"/>
                <a:gd name="connsiteX166" fmla="*/ 305738 w 532796"/>
                <a:gd name="connsiteY166" fmla="*/ 9378 h 607724"/>
                <a:gd name="connsiteX167" fmla="*/ 315116 w 532796"/>
                <a:gd name="connsiteY167" fmla="*/ 9378 h 607724"/>
                <a:gd name="connsiteX168" fmla="*/ 320743 w 532796"/>
                <a:gd name="connsiteY168" fmla="*/ 9378 h 607724"/>
                <a:gd name="connsiteX169" fmla="*/ 320743 w 532796"/>
                <a:gd name="connsiteY169" fmla="*/ 38452 h 607724"/>
                <a:gd name="connsiteX170" fmla="*/ 315116 w 532796"/>
                <a:gd name="connsiteY170" fmla="*/ 38452 h 607724"/>
                <a:gd name="connsiteX171" fmla="*/ 315116 w 532796"/>
                <a:gd name="connsiteY171" fmla="*/ 9378 h 607724"/>
                <a:gd name="connsiteX172" fmla="*/ 324495 w 532796"/>
                <a:gd name="connsiteY172" fmla="*/ 9378 h 607724"/>
                <a:gd name="connsiteX173" fmla="*/ 331998 w 532796"/>
                <a:gd name="connsiteY173" fmla="*/ 9378 h 607724"/>
                <a:gd name="connsiteX174" fmla="*/ 331998 w 532796"/>
                <a:gd name="connsiteY174" fmla="*/ 38452 h 607724"/>
                <a:gd name="connsiteX175" fmla="*/ 324495 w 532796"/>
                <a:gd name="connsiteY175" fmla="*/ 38452 h 607724"/>
                <a:gd name="connsiteX176" fmla="*/ 324495 w 532796"/>
                <a:gd name="connsiteY176" fmla="*/ 9378 h 607724"/>
                <a:gd name="connsiteX177" fmla="*/ 336687 w 532796"/>
                <a:gd name="connsiteY177" fmla="*/ 9378 h 607724"/>
                <a:gd name="connsiteX178" fmla="*/ 343252 w 532796"/>
                <a:gd name="connsiteY178" fmla="*/ 9378 h 607724"/>
                <a:gd name="connsiteX179" fmla="*/ 343252 w 532796"/>
                <a:gd name="connsiteY179" fmla="*/ 38452 h 607724"/>
                <a:gd name="connsiteX180" fmla="*/ 336687 w 532796"/>
                <a:gd name="connsiteY180" fmla="*/ 38452 h 607724"/>
                <a:gd name="connsiteX181" fmla="*/ 336687 w 532796"/>
                <a:gd name="connsiteY181" fmla="*/ 9378 h 607724"/>
                <a:gd name="connsiteX182" fmla="*/ 347941 w 532796"/>
                <a:gd name="connsiteY182" fmla="*/ 9378 h 607724"/>
                <a:gd name="connsiteX183" fmla="*/ 351692 w 532796"/>
                <a:gd name="connsiteY183" fmla="*/ 9378 h 607724"/>
                <a:gd name="connsiteX184" fmla="*/ 352630 w 532796"/>
                <a:gd name="connsiteY184" fmla="*/ 38452 h 607724"/>
                <a:gd name="connsiteX185" fmla="*/ 347941 w 532796"/>
                <a:gd name="connsiteY185" fmla="*/ 38452 h 607724"/>
                <a:gd name="connsiteX186" fmla="*/ 347941 w 532796"/>
                <a:gd name="connsiteY186" fmla="*/ 9378 h 607724"/>
                <a:gd name="connsiteX187" fmla="*/ 356382 w 532796"/>
                <a:gd name="connsiteY187" fmla="*/ 9378 h 607724"/>
                <a:gd name="connsiteX188" fmla="*/ 362009 w 532796"/>
                <a:gd name="connsiteY188" fmla="*/ 9378 h 607724"/>
                <a:gd name="connsiteX189" fmla="*/ 362946 w 532796"/>
                <a:gd name="connsiteY189" fmla="*/ 38452 h 607724"/>
                <a:gd name="connsiteX190" fmla="*/ 357319 w 532796"/>
                <a:gd name="connsiteY190" fmla="*/ 38452 h 607724"/>
                <a:gd name="connsiteX191" fmla="*/ 356382 w 532796"/>
                <a:gd name="connsiteY191" fmla="*/ 9378 h 607724"/>
                <a:gd name="connsiteX192" fmla="*/ 367636 w 532796"/>
                <a:gd name="connsiteY192" fmla="*/ 38452 h 607724"/>
                <a:gd name="connsiteX193" fmla="*/ 366698 w 532796"/>
                <a:gd name="connsiteY193" fmla="*/ 9378 h 607724"/>
                <a:gd name="connsiteX194" fmla="*/ 372325 w 532796"/>
                <a:gd name="connsiteY194" fmla="*/ 9378 h 607724"/>
                <a:gd name="connsiteX195" fmla="*/ 373263 w 532796"/>
                <a:gd name="connsiteY195" fmla="*/ 38452 h 607724"/>
                <a:gd name="connsiteX196" fmla="*/ 367636 w 532796"/>
                <a:gd name="connsiteY196" fmla="*/ 38452 h 607724"/>
                <a:gd name="connsiteX197" fmla="*/ 378890 w 532796"/>
                <a:gd name="connsiteY197" fmla="*/ 38452 h 607724"/>
                <a:gd name="connsiteX198" fmla="*/ 377952 w 532796"/>
                <a:gd name="connsiteY198" fmla="*/ 9378 h 607724"/>
                <a:gd name="connsiteX199" fmla="*/ 385455 w 532796"/>
                <a:gd name="connsiteY199" fmla="*/ 9378 h 607724"/>
                <a:gd name="connsiteX200" fmla="*/ 385455 w 532796"/>
                <a:gd name="connsiteY200" fmla="*/ 31887 h 607724"/>
                <a:gd name="connsiteX201" fmla="*/ 386393 w 532796"/>
                <a:gd name="connsiteY201" fmla="*/ 38452 h 607724"/>
                <a:gd name="connsiteX202" fmla="*/ 378890 w 532796"/>
                <a:gd name="connsiteY202" fmla="*/ 38452 h 607724"/>
                <a:gd name="connsiteX203" fmla="*/ 390144 w 532796"/>
                <a:gd name="connsiteY203" fmla="*/ 38452 h 607724"/>
                <a:gd name="connsiteX204" fmla="*/ 389206 w 532796"/>
                <a:gd name="connsiteY204" fmla="*/ 31887 h 607724"/>
                <a:gd name="connsiteX205" fmla="*/ 389206 w 532796"/>
                <a:gd name="connsiteY205" fmla="*/ 9378 h 607724"/>
                <a:gd name="connsiteX206" fmla="*/ 394833 w 532796"/>
                <a:gd name="connsiteY206" fmla="*/ 9378 h 607724"/>
                <a:gd name="connsiteX207" fmla="*/ 395771 w 532796"/>
                <a:gd name="connsiteY207" fmla="*/ 38452 h 607724"/>
                <a:gd name="connsiteX208" fmla="*/ 392020 w 532796"/>
                <a:gd name="connsiteY208" fmla="*/ 38452 h 607724"/>
                <a:gd name="connsiteX209" fmla="*/ 390144 w 532796"/>
                <a:gd name="connsiteY209" fmla="*/ 38452 h 607724"/>
                <a:gd name="connsiteX210" fmla="*/ 400460 w 532796"/>
                <a:gd name="connsiteY210" fmla="*/ 38452 h 607724"/>
                <a:gd name="connsiteX211" fmla="*/ 399522 w 532796"/>
                <a:gd name="connsiteY211" fmla="*/ 9378 h 607724"/>
                <a:gd name="connsiteX212" fmla="*/ 405150 w 532796"/>
                <a:gd name="connsiteY212" fmla="*/ 9378 h 607724"/>
                <a:gd name="connsiteX213" fmla="*/ 406087 w 532796"/>
                <a:gd name="connsiteY213" fmla="*/ 38452 h 607724"/>
                <a:gd name="connsiteX214" fmla="*/ 400460 w 532796"/>
                <a:gd name="connsiteY214" fmla="*/ 38452 h 607724"/>
                <a:gd name="connsiteX215" fmla="*/ 410777 w 532796"/>
                <a:gd name="connsiteY215" fmla="*/ 38452 h 607724"/>
                <a:gd name="connsiteX216" fmla="*/ 409839 w 532796"/>
                <a:gd name="connsiteY216" fmla="*/ 9378 h 607724"/>
                <a:gd name="connsiteX217" fmla="*/ 415466 w 532796"/>
                <a:gd name="connsiteY217" fmla="*/ 9378 h 607724"/>
                <a:gd name="connsiteX218" fmla="*/ 414528 w 532796"/>
                <a:gd name="connsiteY218" fmla="*/ 38452 h 607724"/>
                <a:gd name="connsiteX219" fmla="*/ 410777 w 532796"/>
                <a:gd name="connsiteY219" fmla="*/ 38452 h 607724"/>
                <a:gd name="connsiteX220" fmla="*/ 420155 w 532796"/>
                <a:gd name="connsiteY220" fmla="*/ 9378 h 607724"/>
                <a:gd name="connsiteX221" fmla="*/ 424844 w 532796"/>
                <a:gd name="connsiteY221" fmla="*/ 9378 h 607724"/>
                <a:gd name="connsiteX222" fmla="*/ 422969 w 532796"/>
                <a:gd name="connsiteY222" fmla="*/ 24384 h 607724"/>
                <a:gd name="connsiteX223" fmla="*/ 421093 w 532796"/>
                <a:gd name="connsiteY223" fmla="*/ 38452 h 607724"/>
                <a:gd name="connsiteX224" fmla="*/ 419217 w 532796"/>
                <a:gd name="connsiteY224" fmla="*/ 38452 h 607724"/>
                <a:gd name="connsiteX225" fmla="*/ 420155 w 532796"/>
                <a:gd name="connsiteY225" fmla="*/ 9378 h 607724"/>
                <a:gd name="connsiteX226" fmla="*/ 424844 w 532796"/>
                <a:gd name="connsiteY226" fmla="*/ 38452 h 607724"/>
                <a:gd name="connsiteX227" fmla="*/ 426720 w 532796"/>
                <a:gd name="connsiteY227" fmla="*/ 25322 h 607724"/>
                <a:gd name="connsiteX228" fmla="*/ 428596 w 532796"/>
                <a:gd name="connsiteY228" fmla="*/ 9378 h 607724"/>
                <a:gd name="connsiteX229" fmla="*/ 436098 w 532796"/>
                <a:gd name="connsiteY229" fmla="*/ 9378 h 607724"/>
                <a:gd name="connsiteX230" fmla="*/ 428596 w 532796"/>
                <a:gd name="connsiteY230" fmla="*/ 39390 h 607724"/>
                <a:gd name="connsiteX231" fmla="*/ 424844 w 532796"/>
                <a:gd name="connsiteY231" fmla="*/ 38452 h 607724"/>
                <a:gd name="connsiteX232" fmla="*/ 440788 w 532796"/>
                <a:gd name="connsiteY232" fmla="*/ 9378 h 607724"/>
                <a:gd name="connsiteX233" fmla="*/ 450166 w 532796"/>
                <a:gd name="connsiteY233" fmla="*/ 10316 h 607724"/>
                <a:gd name="connsiteX234" fmla="*/ 442663 w 532796"/>
                <a:gd name="connsiteY234" fmla="*/ 41265 h 607724"/>
                <a:gd name="connsiteX235" fmla="*/ 433285 w 532796"/>
                <a:gd name="connsiteY235" fmla="*/ 40327 h 607724"/>
                <a:gd name="connsiteX236" fmla="*/ 440788 w 532796"/>
                <a:gd name="connsiteY236" fmla="*/ 9378 h 607724"/>
                <a:gd name="connsiteX237" fmla="*/ 454855 w 532796"/>
                <a:gd name="connsiteY237" fmla="*/ 11254 h 607724"/>
                <a:gd name="connsiteX238" fmla="*/ 464234 w 532796"/>
                <a:gd name="connsiteY238" fmla="*/ 13130 h 607724"/>
                <a:gd name="connsiteX239" fmla="*/ 454855 w 532796"/>
                <a:gd name="connsiteY239" fmla="*/ 43141 h 607724"/>
                <a:gd name="connsiteX240" fmla="*/ 447353 w 532796"/>
                <a:gd name="connsiteY240" fmla="*/ 41265 h 607724"/>
                <a:gd name="connsiteX241" fmla="*/ 454855 w 532796"/>
                <a:gd name="connsiteY241" fmla="*/ 11254 h 607724"/>
                <a:gd name="connsiteX242" fmla="*/ 120982 w 532796"/>
                <a:gd name="connsiteY242" fmla="*/ 9378 h 607724"/>
                <a:gd name="connsiteX243" fmla="*/ 119106 w 532796"/>
                <a:gd name="connsiteY243" fmla="*/ 40327 h 607724"/>
                <a:gd name="connsiteX244" fmla="*/ 115355 w 532796"/>
                <a:gd name="connsiteY244" fmla="*/ 40327 h 607724"/>
                <a:gd name="connsiteX245" fmla="*/ 114417 w 532796"/>
                <a:gd name="connsiteY245" fmla="*/ 8441 h 607724"/>
                <a:gd name="connsiteX246" fmla="*/ 117231 w 532796"/>
                <a:gd name="connsiteY246" fmla="*/ 8441 h 607724"/>
                <a:gd name="connsiteX247" fmla="*/ 120982 w 532796"/>
                <a:gd name="connsiteY247" fmla="*/ 9378 h 607724"/>
                <a:gd name="connsiteX248" fmla="*/ 19695 w 532796"/>
                <a:gd name="connsiteY248" fmla="*/ 50644 h 607724"/>
                <a:gd name="connsiteX249" fmla="*/ 27198 w 532796"/>
                <a:gd name="connsiteY249" fmla="*/ 65649 h 607724"/>
                <a:gd name="connsiteX250" fmla="*/ 27198 w 532796"/>
                <a:gd name="connsiteY250" fmla="*/ 65649 h 607724"/>
                <a:gd name="connsiteX251" fmla="*/ 21570 w 532796"/>
                <a:gd name="connsiteY251" fmla="*/ 58146 h 607724"/>
                <a:gd name="connsiteX252" fmla="*/ 18757 w 532796"/>
                <a:gd name="connsiteY252" fmla="*/ 53457 h 607724"/>
                <a:gd name="connsiteX253" fmla="*/ 19695 w 532796"/>
                <a:gd name="connsiteY253" fmla="*/ 50644 h 607724"/>
                <a:gd name="connsiteX254" fmla="*/ 16881 w 532796"/>
                <a:gd name="connsiteY254" fmla="*/ 60022 h 607724"/>
                <a:gd name="connsiteX255" fmla="*/ 22508 w 532796"/>
                <a:gd name="connsiteY255" fmla="*/ 69401 h 607724"/>
                <a:gd name="connsiteX256" fmla="*/ 21570 w 532796"/>
                <a:gd name="connsiteY256" fmla="*/ 70338 h 607724"/>
                <a:gd name="connsiteX257" fmla="*/ 15006 w 532796"/>
                <a:gd name="connsiteY257" fmla="*/ 63774 h 607724"/>
                <a:gd name="connsiteX258" fmla="*/ 15943 w 532796"/>
                <a:gd name="connsiteY258" fmla="*/ 59084 h 607724"/>
                <a:gd name="connsiteX259" fmla="*/ 16881 w 532796"/>
                <a:gd name="connsiteY259" fmla="*/ 60022 h 607724"/>
                <a:gd name="connsiteX260" fmla="*/ 11254 w 532796"/>
                <a:gd name="connsiteY260" fmla="*/ 80655 h 607724"/>
                <a:gd name="connsiteX261" fmla="*/ 11254 w 532796"/>
                <a:gd name="connsiteY261" fmla="*/ 80655 h 607724"/>
                <a:gd name="connsiteX262" fmla="*/ 11254 w 532796"/>
                <a:gd name="connsiteY262" fmla="*/ 80655 h 607724"/>
                <a:gd name="connsiteX263" fmla="*/ 11254 w 532796"/>
                <a:gd name="connsiteY263" fmla="*/ 80655 h 607724"/>
                <a:gd name="connsiteX264" fmla="*/ 15006 w 532796"/>
                <a:gd name="connsiteY264" fmla="*/ 76903 h 607724"/>
                <a:gd name="connsiteX265" fmla="*/ 12192 w 532796"/>
                <a:gd name="connsiteY265" fmla="*/ 75966 h 607724"/>
                <a:gd name="connsiteX266" fmla="*/ 13130 w 532796"/>
                <a:gd name="connsiteY266" fmla="*/ 69401 h 607724"/>
                <a:gd name="connsiteX267" fmla="*/ 17819 w 532796"/>
                <a:gd name="connsiteY267" fmla="*/ 74090 h 607724"/>
                <a:gd name="connsiteX268" fmla="*/ 15006 w 532796"/>
                <a:gd name="connsiteY268" fmla="*/ 76903 h 607724"/>
                <a:gd name="connsiteX269" fmla="*/ 30949 w 532796"/>
                <a:gd name="connsiteY269" fmla="*/ 63774 h 607724"/>
                <a:gd name="connsiteX270" fmla="*/ 22508 w 532796"/>
                <a:gd name="connsiteY270" fmla="*/ 45017 h 607724"/>
                <a:gd name="connsiteX271" fmla="*/ 23446 w 532796"/>
                <a:gd name="connsiteY271" fmla="*/ 44079 h 607724"/>
                <a:gd name="connsiteX272" fmla="*/ 32825 w 532796"/>
                <a:gd name="connsiteY272" fmla="*/ 62836 h 607724"/>
                <a:gd name="connsiteX273" fmla="*/ 30949 w 532796"/>
                <a:gd name="connsiteY273" fmla="*/ 63774 h 607724"/>
                <a:gd name="connsiteX274" fmla="*/ 36576 w 532796"/>
                <a:gd name="connsiteY274" fmla="*/ 60022 h 607724"/>
                <a:gd name="connsiteX275" fmla="*/ 26260 w 532796"/>
                <a:gd name="connsiteY275" fmla="*/ 39390 h 607724"/>
                <a:gd name="connsiteX276" fmla="*/ 29073 w 532796"/>
                <a:gd name="connsiteY276" fmla="*/ 34700 h 607724"/>
                <a:gd name="connsiteX277" fmla="*/ 39390 w 532796"/>
                <a:gd name="connsiteY277" fmla="*/ 58146 h 607724"/>
                <a:gd name="connsiteX278" fmla="*/ 36576 w 532796"/>
                <a:gd name="connsiteY278" fmla="*/ 60022 h 607724"/>
                <a:gd name="connsiteX279" fmla="*/ 44079 w 532796"/>
                <a:gd name="connsiteY279" fmla="*/ 56271 h 607724"/>
                <a:gd name="connsiteX280" fmla="*/ 32825 w 532796"/>
                <a:gd name="connsiteY280" fmla="*/ 30949 h 607724"/>
                <a:gd name="connsiteX281" fmla="*/ 36576 w 532796"/>
                <a:gd name="connsiteY281" fmla="*/ 28135 h 607724"/>
                <a:gd name="connsiteX282" fmla="*/ 47830 w 532796"/>
                <a:gd name="connsiteY282" fmla="*/ 55333 h 607724"/>
                <a:gd name="connsiteX283" fmla="*/ 44079 w 532796"/>
                <a:gd name="connsiteY283" fmla="*/ 56271 h 607724"/>
                <a:gd name="connsiteX284" fmla="*/ 51582 w 532796"/>
                <a:gd name="connsiteY284" fmla="*/ 53457 h 607724"/>
                <a:gd name="connsiteX285" fmla="*/ 40327 w 532796"/>
                <a:gd name="connsiteY285" fmla="*/ 24384 h 607724"/>
                <a:gd name="connsiteX286" fmla="*/ 43141 w 532796"/>
                <a:gd name="connsiteY286" fmla="*/ 22508 h 607724"/>
                <a:gd name="connsiteX287" fmla="*/ 51582 w 532796"/>
                <a:gd name="connsiteY287" fmla="*/ 53457 h 607724"/>
                <a:gd name="connsiteX288" fmla="*/ 51582 w 532796"/>
                <a:gd name="connsiteY288" fmla="*/ 53457 h 607724"/>
                <a:gd name="connsiteX289" fmla="*/ 57209 w 532796"/>
                <a:gd name="connsiteY289" fmla="*/ 51582 h 607724"/>
                <a:gd name="connsiteX290" fmla="*/ 47830 w 532796"/>
                <a:gd name="connsiteY290" fmla="*/ 20633 h 607724"/>
                <a:gd name="connsiteX291" fmla="*/ 52519 w 532796"/>
                <a:gd name="connsiteY291" fmla="*/ 18757 h 607724"/>
                <a:gd name="connsiteX292" fmla="*/ 60022 w 532796"/>
                <a:gd name="connsiteY292" fmla="*/ 51582 h 607724"/>
                <a:gd name="connsiteX293" fmla="*/ 57209 w 532796"/>
                <a:gd name="connsiteY293" fmla="*/ 51582 h 607724"/>
                <a:gd name="connsiteX294" fmla="*/ 63774 w 532796"/>
                <a:gd name="connsiteY294" fmla="*/ 49706 h 607724"/>
                <a:gd name="connsiteX295" fmla="*/ 56271 w 532796"/>
                <a:gd name="connsiteY295" fmla="*/ 16881 h 607724"/>
                <a:gd name="connsiteX296" fmla="*/ 60960 w 532796"/>
                <a:gd name="connsiteY296" fmla="*/ 15006 h 607724"/>
                <a:gd name="connsiteX297" fmla="*/ 65649 w 532796"/>
                <a:gd name="connsiteY297" fmla="*/ 48768 h 607724"/>
                <a:gd name="connsiteX298" fmla="*/ 64711 w 532796"/>
                <a:gd name="connsiteY298" fmla="*/ 48768 h 607724"/>
                <a:gd name="connsiteX299" fmla="*/ 63774 w 532796"/>
                <a:gd name="connsiteY299" fmla="*/ 49706 h 607724"/>
                <a:gd name="connsiteX300" fmla="*/ 70338 w 532796"/>
                <a:gd name="connsiteY300" fmla="*/ 47830 h 607724"/>
                <a:gd name="connsiteX301" fmla="*/ 65649 w 532796"/>
                <a:gd name="connsiteY301" fmla="*/ 14068 h 607724"/>
                <a:gd name="connsiteX302" fmla="*/ 68463 w 532796"/>
                <a:gd name="connsiteY302" fmla="*/ 13130 h 607724"/>
                <a:gd name="connsiteX303" fmla="*/ 74090 w 532796"/>
                <a:gd name="connsiteY303" fmla="*/ 46892 h 607724"/>
                <a:gd name="connsiteX304" fmla="*/ 70338 w 532796"/>
                <a:gd name="connsiteY304" fmla="*/ 47830 h 607724"/>
                <a:gd name="connsiteX305" fmla="*/ 79717 w 532796"/>
                <a:gd name="connsiteY305" fmla="*/ 45954 h 607724"/>
                <a:gd name="connsiteX306" fmla="*/ 74090 w 532796"/>
                <a:gd name="connsiteY306" fmla="*/ 12192 h 607724"/>
                <a:gd name="connsiteX307" fmla="*/ 80655 w 532796"/>
                <a:gd name="connsiteY307" fmla="*/ 11254 h 607724"/>
                <a:gd name="connsiteX308" fmla="*/ 79717 w 532796"/>
                <a:gd name="connsiteY308" fmla="*/ 45954 h 607724"/>
                <a:gd name="connsiteX309" fmla="*/ 79717 w 532796"/>
                <a:gd name="connsiteY309" fmla="*/ 45954 h 607724"/>
                <a:gd name="connsiteX310" fmla="*/ 84406 w 532796"/>
                <a:gd name="connsiteY310" fmla="*/ 11254 h 607724"/>
                <a:gd name="connsiteX311" fmla="*/ 90033 w 532796"/>
                <a:gd name="connsiteY311" fmla="*/ 10316 h 607724"/>
                <a:gd name="connsiteX312" fmla="*/ 89095 w 532796"/>
                <a:gd name="connsiteY312" fmla="*/ 44079 h 607724"/>
                <a:gd name="connsiteX313" fmla="*/ 84406 w 532796"/>
                <a:gd name="connsiteY313" fmla="*/ 45017 h 607724"/>
                <a:gd name="connsiteX314" fmla="*/ 84406 w 532796"/>
                <a:gd name="connsiteY314" fmla="*/ 11254 h 607724"/>
                <a:gd name="connsiteX315" fmla="*/ 94722 w 532796"/>
                <a:gd name="connsiteY315" fmla="*/ 10316 h 607724"/>
                <a:gd name="connsiteX316" fmla="*/ 100350 w 532796"/>
                <a:gd name="connsiteY316" fmla="*/ 10316 h 607724"/>
                <a:gd name="connsiteX317" fmla="*/ 99412 w 532796"/>
                <a:gd name="connsiteY317" fmla="*/ 43141 h 607724"/>
                <a:gd name="connsiteX318" fmla="*/ 93785 w 532796"/>
                <a:gd name="connsiteY318" fmla="*/ 44079 h 607724"/>
                <a:gd name="connsiteX319" fmla="*/ 94722 w 532796"/>
                <a:gd name="connsiteY319" fmla="*/ 10316 h 607724"/>
                <a:gd name="connsiteX320" fmla="*/ 105039 w 532796"/>
                <a:gd name="connsiteY320" fmla="*/ 9378 h 607724"/>
                <a:gd name="connsiteX321" fmla="*/ 108790 w 532796"/>
                <a:gd name="connsiteY321" fmla="*/ 9378 h 607724"/>
                <a:gd name="connsiteX322" fmla="*/ 109728 w 532796"/>
                <a:gd name="connsiteY322" fmla="*/ 41265 h 607724"/>
                <a:gd name="connsiteX323" fmla="*/ 104101 w 532796"/>
                <a:gd name="connsiteY323" fmla="*/ 42203 h 607724"/>
                <a:gd name="connsiteX324" fmla="*/ 105039 w 532796"/>
                <a:gd name="connsiteY324" fmla="*/ 9378 h 607724"/>
                <a:gd name="connsiteX325" fmla="*/ 422031 w 532796"/>
                <a:gd name="connsiteY325" fmla="*/ 457669 h 607724"/>
                <a:gd name="connsiteX326" fmla="*/ 327308 w 532796"/>
                <a:gd name="connsiteY326" fmla="*/ 459545 h 607724"/>
                <a:gd name="connsiteX327" fmla="*/ 324495 w 532796"/>
                <a:gd name="connsiteY327" fmla="*/ 462358 h 607724"/>
                <a:gd name="connsiteX328" fmla="*/ 291670 w 532796"/>
                <a:gd name="connsiteY328" fmla="*/ 531759 h 607724"/>
                <a:gd name="connsiteX329" fmla="*/ 263535 w 532796"/>
                <a:gd name="connsiteY329" fmla="*/ 591781 h 607724"/>
                <a:gd name="connsiteX330" fmla="*/ 195072 w 532796"/>
                <a:gd name="connsiteY330" fmla="*/ 466110 h 607724"/>
                <a:gd name="connsiteX331" fmla="*/ 191321 w 532796"/>
                <a:gd name="connsiteY331" fmla="*/ 464234 h 607724"/>
                <a:gd name="connsiteX332" fmla="*/ 191321 w 532796"/>
                <a:gd name="connsiteY332" fmla="*/ 464234 h 607724"/>
                <a:gd name="connsiteX333" fmla="*/ 74090 w 532796"/>
                <a:gd name="connsiteY333" fmla="*/ 456731 h 607724"/>
                <a:gd name="connsiteX334" fmla="*/ 14068 w 532796"/>
                <a:gd name="connsiteY334" fmla="*/ 393895 h 607724"/>
                <a:gd name="connsiteX335" fmla="*/ 8441 w 532796"/>
                <a:gd name="connsiteY335" fmla="*/ 134112 h 607724"/>
                <a:gd name="connsiteX336" fmla="*/ 13130 w 532796"/>
                <a:gd name="connsiteY336" fmla="*/ 93785 h 607724"/>
                <a:gd name="connsiteX337" fmla="*/ 66587 w 532796"/>
                <a:gd name="connsiteY337" fmla="*/ 58146 h 607724"/>
                <a:gd name="connsiteX338" fmla="*/ 180066 w 532796"/>
                <a:gd name="connsiteY338" fmla="*/ 47830 h 607724"/>
                <a:gd name="connsiteX339" fmla="*/ 392958 w 532796"/>
                <a:gd name="connsiteY339" fmla="*/ 47830 h 607724"/>
                <a:gd name="connsiteX340" fmla="*/ 482053 w 532796"/>
                <a:gd name="connsiteY340" fmla="*/ 65649 h 607724"/>
                <a:gd name="connsiteX341" fmla="*/ 516753 w 532796"/>
                <a:gd name="connsiteY341" fmla="*/ 122858 h 607724"/>
                <a:gd name="connsiteX342" fmla="*/ 519567 w 532796"/>
                <a:gd name="connsiteY342" fmla="*/ 360133 h 607724"/>
                <a:gd name="connsiteX343" fmla="*/ 422031 w 532796"/>
                <a:gd name="connsiteY343" fmla="*/ 457669 h 607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Lst>
              <a:rect l="l" t="t" r="r" b="b"/>
              <a:pathLst>
                <a:path w="532796" h="607724">
                  <a:moveTo>
                    <a:pt x="510188" y="436098"/>
                  </a:moveTo>
                  <a:cubicBezTo>
                    <a:pt x="527070" y="413590"/>
                    <a:pt x="527070" y="383579"/>
                    <a:pt x="528007" y="361071"/>
                  </a:cubicBezTo>
                  <a:lnTo>
                    <a:pt x="529883" y="205388"/>
                  </a:lnTo>
                  <a:cubicBezTo>
                    <a:pt x="533634" y="200699"/>
                    <a:pt x="536448" y="129423"/>
                    <a:pt x="520505" y="74090"/>
                  </a:cubicBezTo>
                  <a:cubicBezTo>
                    <a:pt x="514878" y="52519"/>
                    <a:pt x="503623" y="22508"/>
                    <a:pt x="477364" y="8441"/>
                  </a:cubicBezTo>
                  <a:cubicBezTo>
                    <a:pt x="460482" y="0"/>
                    <a:pt x="441726" y="0"/>
                    <a:pt x="424844" y="0"/>
                  </a:cubicBezTo>
                  <a:lnTo>
                    <a:pt x="116293" y="0"/>
                  </a:lnTo>
                  <a:cubicBezTo>
                    <a:pt x="82530" y="0"/>
                    <a:pt x="47830" y="1876"/>
                    <a:pt x="25322" y="25322"/>
                  </a:cubicBezTo>
                  <a:cubicBezTo>
                    <a:pt x="3751" y="46892"/>
                    <a:pt x="938" y="79717"/>
                    <a:pt x="0" y="110666"/>
                  </a:cubicBezTo>
                  <a:cubicBezTo>
                    <a:pt x="0" y="111604"/>
                    <a:pt x="0" y="112542"/>
                    <a:pt x="938" y="113479"/>
                  </a:cubicBezTo>
                  <a:cubicBezTo>
                    <a:pt x="0" y="120982"/>
                    <a:pt x="938" y="127547"/>
                    <a:pt x="938" y="135050"/>
                  </a:cubicBezTo>
                  <a:cubicBezTo>
                    <a:pt x="6565" y="407025"/>
                    <a:pt x="6565" y="380766"/>
                    <a:pt x="5627" y="392958"/>
                  </a:cubicBezTo>
                  <a:cubicBezTo>
                    <a:pt x="4689" y="408901"/>
                    <a:pt x="-938" y="447353"/>
                    <a:pt x="73152" y="465172"/>
                  </a:cubicBezTo>
                  <a:cubicBezTo>
                    <a:pt x="111604" y="474550"/>
                    <a:pt x="150993" y="473612"/>
                    <a:pt x="189445" y="472674"/>
                  </a:cubicBezTo>
                  <a:cubicBezTo>
                    <a:pt x="212891" y="513002"/>
                    <a:pt x="240089" y="558956"/>
                    <a:pt x="259783" y="604911"/>
                  </a:cubicBezTo>
                  <a:cubicBezTo>
                    <a:pt x="260721" y="606787"/>
                    <a:pt x="262597" y="607724"/>
                    <a:pt x="264473" y="607724"/>
                  </a:cubicBezTo>
                  <a:cubicBezTo>
                    <a:pt x="264473" y="607724"/>
                    <a:pt x="264473" y="607724"/>
                    <a:pt x="264473" y="607724"/>
                  </a:cubicBezTo>
                  <a:cubicBezTo>
                    <a:pt x="266348" y="607724"/>
                    <a:pt x="268224" y="606787"/>
                    <a:pt x="269162" y="604911"/>
                  </a:cubicBezTo>
                  <a:cubicBezTo>
                    <a:pt x="280416" y="581465"/>
                    <a:pt x="290732" y="558018"/>
                    <a:pt x="301986" y="535510"/>
                  </a:cubicBezTo>
                  <a:cubicBezTo>
                    <a:pt x="312303" y="513002"/>
                    <a:pt x="322619" y="490494"/>
                    <a:pt x="333873" y="467985"/>
                  </a:cubicBezTo>
                  <a:cubicBezTo>
                    <a:pt x="362009" y="460482"/>
                    <a:pt x="392958" y="466110"/>
                    <a:pt x="422969" y="467047"/>
                  </a:cubicBezTo>
                  <a:cubicBezTo>
                    <a:pt x="451104" y="467985"/>
                    <a:pt x="489556" y="463296"/>
                    <a:pt x="510188" y="436098"/>
                  </a:cubicBezTo>
                  <a:close/>
                  <a:moveTo>
                    <a:pt x="479239" y="53457"/>
                  </a:moveTo>
                  <a:lnTo>
                    <a:pt x="482991" y="45017"/>
                  </a:lnTo>
                  <a:cubicBezTo>
                    <a:pt x="484866" y="40327"/>
                    <a:pt x="487680" y="34700"/>
                    <a:pt x="488618" y="30011"/>
                  </a:cubicBezTo>
                  <a:cubicBezTo>
                    <a:pt x="489556" y="30949"/>
                    <a:pt x="490494" y="31887"/>
                    <a:pt x="490494" y="32825"/>
                  </a:cubicBezTo>
                  <a:cubicBezTo>
                    <a:pt x="487680" y="40327"/>
                    <a:pt x="484866" y="48768"/>
                    <a:pt x="481115" y="56271"/>
                  </a:cubicBezTo>
                  <a:cubicBezTo>
                    <a:pt x="481115" y="54395"/>
                    <a:pt x="480177" y="53457"/>
                    <a:pt x="479239" y="53457"/>
                  </a:cubicBezTo>
                  <a:close/>
                  <a:moveTo>
                    <a:pt x="494245" y="36576"/>
                  </a:moveTo>
                  <a:cubicBezTo>
                    <a:pt x="495183" y="38452"/>
                    <a:pt x="497058" y="40327"/>
                    <a:pt x="497996" y="43141"/>
                  </a:cubicBezTo>
                  <a:cubicBezTo>
                    <a:pt x="496121" y="49706"/>
                    <a:pt x="493307" y="55333"/>
                    <a:pt x="489556" y="60960"/>
                  </a:cubicBezTo>
                  <a:cubicBezTo>
                    <a:pt x="488618" y="60022"/>
                    <a:pt x="487680" y="59084"/>
                    <a:pt x="486742" y="58146"/>
                  </a:cubicBezTo>
                  <a:cubicBezTo>
                    <a:pt x="486742" y="58146"/>
                    <a:pt x="485804" y="58146"/>
                    <a:pt x="485804" y="57209"/>
                  </a:cubicBezTo>
                  <a:cubicBezTo>
                    <a:pt x="489556" y="50644"/>
                    <a:pt x="492369" y="44079"/>
                    <a:pt x="494245" y="36576"/>
                  </a:cubicBezTo>
                  <a:close/>
                  <a:moveTo>
                    <a:pt x="501748" y="48768"/>
                  </a:moveTo>
                  <a:cubicBezTo>
                    <a:pt x="502686" y="49706"/>
                    <a:pt x="502686" y="51582"/>
                    <a:pt x="503623" y="52519"/>
                  </a:cubicBezTo>
                  <a:cubicBezTo>
                    <a:pt x="501748" y="57209"/>
                    <a:pt x="498934" y="61898"/>
                    <a:pt x="497058" y="66587"/>
                  </a:cubicBezTo>
                  <a:cubicBezTo>
                    <a:pt x="496121" y="65649"/>
                    <a:pt x="495183" y="64711"/>
                    <a:pt x="494245" y="63774"/>
                  </a:cubicBezTo>
                  <a:cubicBezTo>
                    <a:pt x="497058" y="59084"/>
                    <a:pt x="499872" y="54395"/>
                    <a:pt x="501748" y="48768"/>
                  </a:cubicBezTo>
                  <a:close/>
                  <a:moveTo>
                    <a:pt x="507375" y="62836"/>
                  </a:moveTo>
                  <a:cubicBezTo>
                    <a:pt x="505499" y="66587"/>
                    <a:pt x="504561" y="69401"/>
                    <a:pt x="502686" y="73152"/>
                  </a:cubicBezTo>
                  <a:cubicBezTo>
                    <a:pt x="501748" y="72214"/>
                    <a:pt x="501748" y="71276"/>
                    <a:pt x="500810" y="71276"/>
                  </a:cubicBezTo>
                  <a:cubicBezTo>
                    <a:pt x="502686" y="67525"/>
                    <a:pt x="503623" y="62836"/>
                    <a:pt x="505499" y="59084"/>
                  </a:cubicBezTo>
                  <a:cubicBezTo>
                    <a:pt x="506437" y="60022"/>
                    <a:pt x="507375" y="61898"/>
                    <a:pt x="507375" y="62836"/>
                  </a:cubicBezTo>
                  <a:close/>
                  <a:moveTo>
                    <a:pt x="509250" y="69401"/>
                  </a:moveTo>
                  <a:cubicBezTo>
                    <a:pt x="510188" y="71276"/>
                    <a:pt x="510188" y="73152"/>
                    <a:pt x="511126" y="75028"/>
                  </a:cubicBezTo>
                  <a:cubicBezTo>
                    <a:pt x="510188" y="76903"/>
                    <a:pt x="509250" y="78779"/>
                    <a:pt x="508313" y="80655"/>
                  </a:cubicBezTo>
                  <a:cubicBezTo>
                    <a:pt x="507375" y="79717"/>
                    <a:pt x="506437" y="77841"/>
                    <a:pt x="505499" y="76903"/>
                  </a:cubicBezTo>
                  <a:cubicBezTo>
                    <a:pt x="507375" y="75028"/>
                    <a:pt x="508313" y="72214"/>
                    <a:pt x="509250" y="69401"/>
                  </a:cubicBezTo>
                  <a:close/>
                  <a:moveTo>
                    <a:pt x="515815" y="94722"/>
                  </a:moveTo>
                  <a:cubicBezTo>
                    <a:pt x="515815" y="94722"/>
                    <a:pt x="515815" y="93785"/>
                    <a:pt x="514878" y="93785"/>
                  </a:cubicBezTo>
                  <a:cubicBezTo>
                    <a:pt x="514878" y="93785"/>
                    <a:pt x="514878" y="93785"/>
                    <a:pt x="514878" y="92847"/>
                  </a:cubicBezTo>
                  <a:cubicBezTo>
                    <a:pt x="515815" y="93785"/>
                    <a:pt x="515815" y="94722"/>
                    <a:pt x="515815" y="94722"/>
                  </a:cubicBezTo>
                  <a:close/>
                  <a:moveTo>
                    <a:pt x="513002" y="82530"/>
                  </a:moveTo>
                  <a:cubicBezTo>
                    <a:pt x="513002" y="83468"/>
                    <a:pt x="513940" y="85344"/>
                    <a:pt x="513940" y="86282"/>
                  </a:cubicBezTo>
                  <a:cubicBezTo>
                    <a:pt x="513940" y="87220"/>
                    <a:pt x="513002" y="88158"/>
                    <a:pt x="513002" y="89095"/>
                  </a:cubicBezTo>
                  <a:cubicBezTo>
                    <a:pt x="512064" y="88158"/>
                    <a:pt x="512064" y="87220"/>
                    <a:pt x="511126" y="86282"/>
                  </a:cubicBezTo>
                  <a:cubicBezTo>
                    <a:pt x="512064" y="84406"/>
                    <a:pt x="513002" y="83468"/>
                    <a:pt x="513002" y="82530"/>
                  </a:cubicBezTo>
                  <a:close/>
                  <a:moveTo>
                    <a:pt x="484866" y="25322"/>
                  </a:moveTo>
                  <a:cubicBezTo>
                    <a:pt x="482991" y="30949"/>
                    <a:pt x="481115" y="37514"/>
                    <a:pt x="478302" y="43141"/>
                  </a:cubicBezTo>
                  <a:lnTo>
                    <a:pt x="474550" y="50644"/>
                  </a:lnTo>
                  <a:cubicBezTo>
                    <a:pt x="472674" y="49706"/>
                    <a:pt x="469861" y="48768"/>
                    <a:pt x="467985" y="47830"/>
                  </a:cubicBezTo>
                  <a:cubicBezTo>
                    <a:pt x="472674" y="39390"/>
                    <a:pt x="476426" y="30011"/>
                    <a:pt x="479239" y="20633"/>
                  </a:cubicBezTo>
                  <a:cubicBezTo>
                    <a:pt x="482053" y="22508"/>
                    <a:pt x="483929" y="24384"/>
                    <a:pt x="484866" y="25322"/>
                  </a:cubicBezTo>
                  <a:close/>
                  <a:moveTo>
                    <a:pt x="475488" y="18757"/>
                  </a:moveTo>
                  <a:cubicBezTo>
                    <a:pt x="472674" y="28135"/>
                    <a:pt x="468923" y="37514"/>
                    <a:pt x="464234" y="46892"/>
                  </a:cubicBezTo>
                  <a:cubicBezTo>
                    <a:pt x="462358" y="45954"/>
                    <a:pt x="461420" y="45954"/>
                    <a:pt x="459545" y="45017"/>
                  </a:cubicBezTo>
                  <a:cubicBezTo>
                    <a:pt x="464234" y="35638"/>
                    <a:pt x="467985" y="25322"/>
                    <a:pt x="468923" y="15006"/>
                  </a:cubicBezTo>
                  <a:cubicBezTo>
                    <a:pt x="470799" y="15943"/>
                    <a:pt x="471737" y="15943"/>
                    <a:pt x="473612" y="16881"/>
                  </a:cubicBezTo>
                  <a:cubicBezTo>
                    <a:pt x="473612" y="17819"/>
                    <a:pt x="474550" y="17819"/>
                    <a:pt x="475488" y="18757"/>
                  </a:cubicBezTo>
                  <a:close/>
                  <a:moveTo>
                    <a:pt x="135988" y="39390"/>
                  </a:moveTo>
                  <a:lnTo>
                    <a:pt x="135988" y="9378"/>
                  </a:lnTo>
                  <a:lnTo>
                    <a:pt x="139739" y="9378"/>
                  </a:lnTo>
                  <a:lnTo>
                    <a:pt x="139739" y="39390"/>
                  </a:lnTo>
                  <a:cubicBezTo>
                    <a:pt x="138801" y="39390"/>
                    <a:pt x="137863" y="39390"/>
                    <a:pt x="135988" y="39390"/>
                  </a:cubicBezTo>
                  <a:close/>
                  <a:moveTo>
                    <a:pt x="131298" y="39390"/>
                  </a:moveTo>
                  <a:cubicBezTo>
                    <a:pt x="128485" y="39390"/>
                    <a:pt x="126609" y="39390"/>
                    <a:pt x="123796" y="39390"/>
                  </a:cubicBezTo>
                  <a:cubicBezTo>
                    <a:pt x="125671" y="29073"/>
                    <a:pt x="125671" y="18757"/>
                    <a:pt x="125671" y="8441"/>
                  </a:cubicBezTo>
                  <a:lnTo>
                    <a:pt x="131298" y="8441"/>
                  </a:lnTo>
                  <a:lnTo>
                    <a:pt x="131298" y="39390"/>
                  </a:lnTo>
                  <a:close/>
                  <a:moveTo>
                    <a:pt x="144428" y="9378"/>
                  </a:moveTo>
                  <a:lnTo>
                    <a:pt x="150055" y="9378"/>
                  </a:lnTo>
                  <a:cubicBezTo>
                    <a:pt x="150055" y="19695"/>
                    <a:pt x="150055" y="29073"/>
                    <a:pt x="148180" y="39390"/>
                  </a:cubicBezTo>
                  <a:cubicBezTo>
                    <a:pt x="146304" y="39390"/>
                    <a:pt x="145366" y="39390"/>
                    <a:pt x="143490" y="39390"/>
                  </a:cubicBezTo>
                  <a:lnTo>
                    <a:pt x="143490" y="9378"/>
                  </a:lnTo>
                  <a:close/>
                  <a:moveTo>
                    <a:pt x="154745" y="9378"/>
                  </a:moveTo>
                  <a:lnTo>
                    <a:pt x="159434" y="9378"/>
                  </a:lnTo>
                  <a:cubicBezTo>
                    <a:pt x="159434" y="19695"/>
                    <a:pt x="159434" y="29073"/>
                    <a:pt x="158496" y="39390"/>
                  </a:cubicBezTo>
                  <a:cubicBezTo>
                    <a:pt x="156620" y="39390"/>
                    <a:pt x="154745" y="39390"/>
                    <a:pt x="152869" y="39390"/>
                  </a:cubicBezTo>
                  <a:cubicBezTo>
                    <a:pt x="154745" y="29073"/>
                    <a:pt x="155682" y="19695"/>
                    <a:pt x="154745" y="9378"/>
                  </a:cubicBezTo>
                  <a:close/>
                  <a:moveTo>
                    <a:pt x="164123" y="9378"/>
                  </a:moveTo>
                  <a:lnTo>
                    <a:pt x="169750" y="9378"/>
                  </a:lnTo>
                  <a:cubicBezTo>
                    <a:pt x="169750" y="19695"/>
                    <a:pt x="168812" y="29073"/>
                    <a:pt x="166937" y="38452"/>
                  </a:cubicBezTo>
                  <a:cubicBezTo>
                    <a:pt x="165999" y="38452"/>
                    <a:pt x="164123" y="38452"/>
                    <a:pt x="163185" y="38452"/>
                  </a:cubicBezTo>
                  <a:cubicBezTo>
                    <a:pt x="164123" y="29073"/>
                    <a:pt x="164123" y="19695"/>
                    <a:pt x="164123" y="9378"/>
                  </a:cubicBezTo>
                  <a:close/>
                  <a:moveTo>
                    <a:pt x="175377" y="9378"/>
                  </a:moveTo>
                  <a:lnTo>
                    <a:pt x="179129" y="9378"/>
                  </a:lnTo>
                  <a:lnTo>
                    <a:pt x="178191" y="38452"/>
                  </a:lnTo>
                  <a:cubicBezTo>
                    <a:pt x="176315" y="38452"/>
                    <a:pt x="174439" y="38452"/>
                    <a:pt x="172564" y="38452"/>
                  </a:cubicBezTo>
                  <a:cubicBezTo>
                    <a:pt x="174439" y="29073"/>
                    <a:pt x="175377" y="19695"/>
                    <a:pt x="175377" y="9378"/>
                  </a:cubicBezTo>
                  <a:close/>
                  <a:moveTo>
                    <a:pt x="183818" y="9378"/>
                  </a:moveTo>
                  <a:lnTo>
                    <a:pt x="188507" y="9378"/>
                  </a:lnTo>
                  <a:lnTo>
                    <a:pt x="188507" y="38452"/>
                  </a:lnTo>
                  <a:lnTo>
                    <a:pt x="182880" y="38452"/>
                  </a:lnTo>
                  <a:lnTo>
                    <a:pt x="183818" y="9378"/>
                  </a:lnTo>
                  <a:close/>
                  <a:moveTo>
                    <a:pt x="193196" y="9378"/>
                  </a:moveTo>
                  <a:lnTo>
                    <a:pt x="198823" y="9378"/>
                  </a:lnTo>
                  <a:lnTo>
                    <a:pt x="198823" y="38452"/>
                  </a:lnTo>
                  <a:lnTo>
                    <a:pt x="193196" y="38452"/>
                  </a:lnTo>
                  <a:lnTo>
                    <a:pt x="193196" y="9378"/>
                  </a:lnTo>
                  <a:close/>
                  <a:moveTo>
                    <a:pt x="203513" y="9378"/>
                  </a:moveTo>
                  <a:lnTo>
                    <a:pt x="210078" y="9378"/>
                  </a:lnTo>
                  <a:lnTo>
                    <a:pt x="211953" y="38452"/>
                  </a:lnTo>
                  <a:lnTo>
                    <a:pt x="203513" y="38452"/>
                  </a:lnTo>
                  <a:lnTo>
                    <a:pt x="203513" y="9378"/>
                  </a:lnTo>
                  <a:close/>
                  <a:moveTo>
                    <a:pt x="216642" y="38452"/>
                  </a:moveTo>
                  <a:lnTo>
                    <a:pt x="214767" y="9378"/>
                  </a:lnTo>
                  <a:lnTo>
                    <a:pt x="222270" y="9378"/>
                  </a:lnTo>
                  <a:cubicBezTo>
                    <a:pt x="222270" y="18757"/>
                    <a:pt x="222270" y="29073"/>
                    <a:pt x="222270" y="38452"/>
                  </a:cubicBezTo>
                  <a:lnTo>
                    <a:pt x="216642" y="38452"/>
                  </a:lnTo>
                  <a:close/>
                  <a:moveTo>
                    <a:pt x="226959" y="38452"/>
                  </a:moveTo>
                  <a:cubicBezTo>
                    <a:pt x="226959" y="29073"/>
                    <a:pt x="226021" y="18757"/>
                    <a:pt x="226959" y="9378"/>
                  </a:cubicBezTo>
                  <a:lnTo>
                    <a:pt x="230710" y="9378"/>
                  </a:lnTo>
                  <a:lnTo>
                    <a:pt x="230710" y="38452"/>
                  </a:lnTo>
                  <a:lnTo>
                    <a:pt x="226959" y="38452"/>
                  </a:lnTo>
                  <a:close/>
                  <a:moveTo>
                    <a:pt x="235399" y="9378"/>
                  </a:moveTo>
                  <a:lnTo>
                    <a:pt x="239151" y="9378"/>
                  </a:lnTo>
                  <a:lnTo>
                    <a:pt x="239151" y="38452"/>
                  </a:lnTo>
                  <a:lnTo>
                    <a:pt x="234462" y="38452"/>
                  </a:lnTo>
                  <a:lnTo>
                    <a:pt x="235399" y="9378"/>
                  </a:lnTo>
                  <a:close/>
                  <a:moveTo>
                    <a:pt x="243840" y="9378"/>
                  </a:moveTo>
                  <a:lnTo>
                    <a:pt x="250405" y="9378"/>
                  </a:lnTo>
                  <a:lnTo>
                    <a:pt x="250405" y="38452"/>
                  </a:lnTo>
                  <a:lnTo>
                    <a:pt x="243840" y="38452"/>
                  </a:lnTo>
                  <a:lnTo>
                    <a:pt x="243840" y="9378"/>
                  </a:lnTo>
                  <a:close/>
                  <a:moveTo>
                    <a:pt x="255094" y="9378"/>
                  </a:moveTo>
                  <a:lnTo>
                    <a:pt x="259783" y="9378"/>
                  </a:lnTo>
                  <a:lnTo>
                    <a:pt x="259783" y="38452"/>
                  </a:lnTo>
                  <a:lnTo>
                    <a:pt x="255094" y="38452"/>
                  </a:lnTo>
                  <a:lnTo>
                    <a:pt x="255094" y="9378"/>
                  </a:lnTo>
                  <a:close/>
                  <a:moveTo>
                    <a:pt x="265410" y="9378"/>
                  </a:moveTo>
                  <a:lnTo>
                    <a:pt x="269162" y="9378"/>
                  </a:lnTo>
                  <a:cubicBezTo>
                    <a:pt x="269162" y="10316"/>
                    <a:pt x="269162" y="10316"/>
                    <a:pt x="269162" y="11254"/>
                  </a:cubicBezTo>
                  <a:lnTo>
                    <a:pt x="269162" y="38452"/>
                  </a:lnTo>
                  <a:lnTo>
                    <a:pt x="265410" y="38452"/>
                  </a:lnTo>
                  <a:lnTo>
                    <a:pt x="265410" y="9378"/>
                  </a:lnTo>
                  <a:close/>
                  <a:moveTo>
                    <a:pt x="272913" y="38452"/>
                  </a:moveTo>
                  <a:lnTo>
                    <a:pt x="272913" y="11254"/>
                  </a:lnTo>
                  <a:cubicBezTo>
                    <a:pt x="272913" y="10316"/>
                    <a:pt x="272913" y="10316"/>
                    <a:pt x="272913" y="9378"/>
                  </a:cubicBezTo>
                  <a:lnTo>
                    <a:pt x="278540" y="9378"/>
                  </a:lnTo>
                  <a:lnTo>
                    <a:pt x="278540" y="38452"/>
                  </a:lnTo>
                  <a:lnTo>
                    <a:pt x="272913" y="38452"/>
                  </a:lnTo>
                  <a:close/>
                  <a:moveTo>
                    <a:pt x="283230" y="9378"/>
                  </a:moveTo>
                  <a:lnTo>
                    <a:pt x="288857" y="9378"/>
                  </a:lnTo>
                  <a:lnTo>
                    <a:pt x="288857" y="38452"/>
                  </a:lnTo>
                  <a:lnTo>
                    <a:pt x="283230" y="38452"/>
                  </a:lnTo>
                  <a:lnTo>
                    <a:pt x="283230" y="9378"/>
                  </a:lnTo>
                  <a:close/>
                  <a:moveTo>
                    <a:pt x="294484" y="9378"/>
                  </a:moveTo>
                  <a:lnTo>
                    <a:pt x="301049" y="9378"/>
                  </a:lnTo>
                  <a:lnTo>
                    <a:pt x="301049" y="38452"/>
                  </a:lnTo>
                  <a:lnTo>
                    <a:pt x="294484" y="38452"/>
                  </a:lnTo>
                  <a:lnTo>
                    <a:pt x="294484" y="9378"/>
                  </a:lnTo>
                  <a:close/>
                  <a:moveTo>
                    <a:pt x="305738" y="9378"/>
                  </a:moveTo>
                  <a:lnTo>
                    <a:pt x="310427" y="9378"/>
                  </a:lnTo>
                  <a:lnTo>
                    <a:pt x="310427" y="38452"/>
                  </a:lnTo>
                  <a:lnTo>
                    <a:pt x="305738" y="38452"/>
                  </a:lnTo>
                  <a:lnTo>
                    <a:pt x="305738" y="9378"/>
                  </a:lnTo>
                  <a:close/>
                  <a:moveTo>
                    <a:pt x="315116" y="9378"/>
                  </a:moveTo>
                  <a:lnTo>
                    <a:pt x="320743" y="9378"/>
                  </a:lnTo>
                  <a:lnTo>
                    <a:pt x="320743" y="38452"/>
                  </a:lnTo>
                  <a:lnTo>
                    <a:pt x="315116" y="38452"/>
                  </a:lnTo>
                  <a:lnTo>
                    <a:pt x="315116" y="9378"/>
                  </a:lnTo>
                  <a:close/>
                  <a:moveTo>
                    <a:pt x="324495" y="9378"/>
                  </a:moveTo>
                  <a:lnTo>
                    <a:pt x="331998" y="9378"/>
                  </a:lnTo>
                  <a:lnTo>
                    <a:pt x="331998" y="38452"/>
                  </a:lnTo>
                  <a:lnTo>
                    <a:pt x="324495" y="38452"/>
                  </a:lnTo>
                  <a:lnTo>
                    <a:pt x="324495" y="9378"/>
                  </a:lnTo>
                  <a:close/>
                  <a:moveTo>
                    <a:pt x="336687" y="9378"/>
                  </a:moveTo>
                  <a:lnTo>
                    <a:pt x="343252" y="9378"/>
                  </a:lnTo>
                  <a:lnTo>
                    <a:pt x="343252" y="38452"/>
                  </a:lnTo>
                  <a:lnTo>
                    <a:pt x="336687" y="38452"/>
                  </a:lnTo>
                  <a:lnTo>
                    <a:pt x="336687" y="9378"/>
                  </a:lnTo>
                  <a:close/>
                  <a:moveTo>
                    <a:pt x="347941" y="9378"/>
                  </a:moveTo>
                  <a:lnTo>
                    <a:pt x="351692" y="9378"/>
                  </a:lnTo>
                  <a:cubicBezTo>
                    <a:pt x="352630" y="18757"/>
                    <a:pt x="352630" y="29073"/>
                    <a:pt x="352630" y="38452"/>
                  </a:cubicBezTo>
                  <a:lnTo>
                    <a:pt x="347941" y="38452"/>
                  </a:lnTo>
                  <a:lnTo>
                    <a:pt x="347941" y="9378"/>
                  </a:lnTo>
                  <a:close/>
                  <a:moveTo>
                    <a:pt x="356382" y="9378"/>
                  </a:moveTo>
                  <a:lnTo>
                    <a:pt x="362009" y="9378"/>
                  </a:lnTo>
                  <a:cubicBezTo>
                    <a:pt x="361071" y="18757"/>
                    <a:pt x="362009" y="29073"/>
                    <a:pt x="362946" y="38452"/>
                  </a:cubicBezTo>
                  <a:lnTo>
                    <a:pt x="357319" y="38452"/>
                  </a:lnTo>
                  <a:cubicBezTo>
                    <a:pt x="357319" y="28135"/>
                    <a:pt x="357319" y="18757"/>
                    <a:pt x="356382" y="9378"/>
                  </a:cubicBezTo>
                  <a:close/>
                  <a:moveTo>
                    <a:pt x="367636" y="38452"/>
                  </a:moveTo>
                  <a:cubicBezTo>
                    <a:pt x="366698" y="29073"/>
                    <a:pt x="365760" y="19695"/>
                    <a:pt x="366698" y="9378"/>
                  </a:cubicBezTo>
                  <a:lnTo>
                    <a:pt x="372325" y="9378"/>
                  </a:lnTo>
                  <a:lnTo>
                    <a:pt x="373263" y="38452"/>
                  </a:lnTo>
                  <a:lnTo>
                    <a:pt x="367636" y="38452"/>
                  </a:lnTo>
                  <a:close/>
                  <a:moveTo>
                    <a:pt x="378890" y="38452"/>
                  </a:moveTo>
                  <a:lnTo>
                    <a:pt x="377952" y="9378"/>
                  </a:lnTo>
                  <a:lnTo>
                    <a:pt x="385455" y="9378"/>
                  </a:lnTo>
                  <a:lnTo>
                    <a:pt x="385455" y="31887"/>
                  </a:lnTo>
                  <a:cubicBezTo>
                    <a:pt x="385455" y="33762"/>
                    <a:pt x="385455" y="35638"/>
                    <a:pt x="386393" y="38452"/>
                  </a:cubicBezTo>
                  <a:lnTo>
                    <a:pt x="378890" y="38452"/>
                  </a:lnTo>
                  <a:close/>
                  <a:moveTo>
                    <a:pt x="390144" y="38452"/>
                  </a:moveTo>
                  <a:cubicBezTo>
                    <a:pt x="389206" y="36576"/>
                    <a:pt x="389206" y="34700"/>
                    <a:pt x="389206" y="31887"/>
                  </a:cubicBezTo>
                  <a:lnTo>
                    <a:pt x="389206" y="9378"/>
                  </a:lnTo>
                  <a:lnTo>
                    <a:pt x="394833" y="9378"/>
                  </a:lnTo>
                  <a:cubicBezTo>
                    <a:pt x="393895" y="18757"/>
                    <a:pt x="394833" y="28135"/>
                    <a:pt x="395771" y="38452"/>
                  </a:cubicBezTo>
                  <a:cubicBezTo>
                    <a:pt x="394833" y="38452"/>
                    <a:pt x="393895" y="38452"/>
                    <a:pt x="392020" y="38452"/>
                  </a:cubicBezTo>
                  <a:lnTo>
                    <a:pt x="390144" y="38452"/>
                  </a:lnTo>
                  <a:close/>
                  <a:moveTo>
                    <a:pt x="400460" y="38452"/>
                  </a:moveTo>
                  <a:cubicBezTo>
                    <a:pt x="398585" y="29073"/>
                    <a:pt x="398585" y="19695"/>
                    <a:pt x="399522" y="9378"/>
                  </a:cubicBezTo>
                  <a:lnTo>
                    <a:pt x="405150" y="9378"/>
                  </a:lnTo>
                  <a:cubicBezTo>
                    <a:pt x="405150" y="18757"/>
                    <a:pt x="405150" y="28135"/>
                    <a:pt x="406087" y="38452"/>
                  </a:cubicBezTo>
                  <a:cubicBezTo>
                    <a:pt x="404212" y="38452"/>
                    <a:pt x="402336" y="38452"/>
                    <a:pt x="400460" y="38452"/>
                  </a:cubicBezTo>
                  <a:close/>
                  <a:moveTo>
                    <a:pt x="410777" y="38452"/>
                  </a:moveTo>
                  <a:cubicBezTo>
                    <a:pt x="409839" y="29073"/>
                    <a:pt x="409839" y="19695"/>
                    <a:pt x="409839" y="9378"/>
                  </a:cubicBezTo>
                  <a:lnTo>
                    <a:pt x="415466" y="9378"/>
                  </a:lnTo>
                  <a:cubicBezTo>
                    <a:pt x="414528" y="18757"/>
                    <a:pt x="414528" y="28135"/>
                    <a:pt x="414528" y="38452"/>
                  </a:cubicBezTo>
                  <a:cubicBezTo>
                    <a:pt x="412652" y="38452"/>
                    <a:pt x="411714" y="38452"/>
                    <a:pt x="410777" y="38452"/>
                  </a:cubicBezTo>
                  <a:close/>
                  <a:moveTo>
                    <a:pt x="420155" y="9378"/>
                  </a:moveTo>
                  <a:lnTo>
                    <a:pt x="424844" y="9378"/>
                  </a:lnTo>
                  <a:cubicBezTo>
                    <a:pt x="424844" y="14068"/>
                    <a:pt x="423906" y="19695"/>
                    <a:pt x="422969" y="24384"/>
                  </a:cubicBezTo>
                  <a:cubicBezTo>
                    <a:pt x="422031" y="29073"/>
                    <a:pt x="421093" y="33762"/>
                    <a:pt x="421093" y="38452"/>
                  </a:cubicBezTo>
                  <a:cubicBezTo>
                    <a:pt x="420155" y="38452"/>
                    <a:pt x="420155" y="38452"/>
                    <a:pt x="419217" y="38452"/>
                  </a:cubicBezTo>
                  <a:cubicBezTo>
                    <a:pt x="418279" y="29073"/>
                    <a:pt x="419217" y="18757"/>
                    <a:pt x="420155" y="9378"/>
                  </a:cubicBezTo>
                  <a:close/>
                  <a:moveTo>
                    <a:pt x="424844" y="38452"/>
                  </a:moveTo>
                  <a:cubicBezTo>
                    <a:pt x="424844" y="33762"/>
                    <a:pt x="425782" y="30011"/>
                    <a:pt x="426720" y="25322"/>
                  </a:cubicBezTo>
                  <a:cubicBezTo>
                    <a:pt x="427658" y="19695"/>
                    <a:pt x="428596" y="15006"/>
                    <a:pt x="428596" y="9378"/>
                  </a:cubicBezTo>
                  <a:cubicBezTo>
                    <a:pt x="431409" y="9378"/>
                    <a:pt x="433285" y="9378"/>
                    <a:pt x="436098" y="9378"/>
                  </a:cubicBezTo>
                  <a:cubicBezTo>
                    <a:pt x="434223" y="19695"/>
                    <a:pt x="431409" y="29073"/>
                    <a:pt x="428596" y="39390"/>
                  </a:cubicBezTo>
                  <a:cubicBezTo>
                    <a:pt x="427658" y="39390"/>
                    <a:pt x="425782" y="38452"/>
                    <a:pt x="424844" y="38452"/>
                  </a:cubicBezTo>
                  <a:close/>
                  <a:moveTo>
                    <a:pt x="440788" y="9378"/>
                  </a:moveTo>
                  <a:cubicBezTo>
                    <a:pt x="443601" y="9378"/>
                    <a:pt x="447353" y="9378"/>
                    <a:pt x="450166" y="10316"/>
                  </a:cubicBezTo>
                  <a:cubicBezTo>
                    <a:pt x="446415" y="20633"/>
                    <a:pt x="444539" y="30949"/>
                    <a:pt x="442663" y="41265"/>
                  </a:cubicBezTo>
                  <a:cubicBezTo>
                    <a:pt x="439850" y="40327"/>
                    <a:pt x="436098" y="40327"/>
                    <a:pt x="433285" y="40327"/>
                  </a:cubicBezTo>
                  <a:cubicBezTo>
                    <a:pt x="437036" y="30011"/>
                    <a:pt x="438912" y="19695"/>
                    <a:pt x="440788" y="9378"/>
                  </a:cubicBezTo>
                  <a:close/>
                  <a:moveTo>
                    <a:pt x="454855" y="11254"/>
                  </a:moveTo>
                  <a:cubicBezTo>
                    <a:pt x="457669" y="12192"/>
                    <a:pt x="461420" y="12192"/>
                    <a:pt x="464234" y="13130"/>
                  </a:cubicBezTo>
                  <a:cubicBezTo>
                    <a:pt x="463296" y="23446"/>
                    <a:pt x="459545" y="33762"/>
                    <a:pt x="454855" y="43141"/>
                  </a:cubicBezTo>
                  <a:cubicBezTo>
                    <a:pt x="452042" y="42203"/>
                    <a:pt x="450166" y="42203"/>
                    <a:pt x="447353" y="41265"/>
                  </a:cubicBezTo>
                  <a:cubicBezTo>
                    <a:pt x="449228" y="31887"/>
                    <a:pt x="452042" y="21570"/>
                    <a:pt x="454855" y="11254"/>
                  </a:cubicBezTo>
                  <a:close/>
                  <a:moveTo>
                    <a:pt x="120982" y="9378"/>
                  </a:moveTo>
                  <a:cubicBezTo>
                    <a:pt x="120982" y="19695"/>
                    <a:pt x="120982" y="30011"/>
                    <a:pt x="119106" y="40327"/>
                  </a:cubicBezTo>
                  <a:cubicBezTo>
                    <a:pt x="118169" y="40327"/>
                    <a:pt x="116293" y="40327"/>
                    <a:pt x="115355" y="40327"/>
                  </a:cubicBezTo>
                  <a:cubicBezTo>
                    <a:pt x="114417" y="30011"/>
                    <a:pt x="113479" y="19695"/>
                    <a:pt x="114417" y="8441"/>
                  </a:cubicBezTo>
                  <a:cubicBezTo>
                    <a:pt x="115355" y="8441"/>
                    <a:pt x="116293" y="8441"/>
                    <a:pt x="117231" y="8441"/>
                  </a:cubicBezTo>
                  <a:lnTo>
                    <a:pt x="120982" y="9378"/>
                  </a:lnTo>
                  <a:close/>
                  <a:moveTo>
                    <a:pt x="19695" y="50644"/>
                  </a:moveTo>
                  <a:lnTo>
                    <a:pt x="27198" y="65649"/>
                  </a:lnTo>
                  <a:cubicBezTo>
                    <a:pt x="27198" y="65649"/>
                    <a:pt x="27198" y="65649"/>
                    <a:pt x="27198" y="65649"/>
                  </a:cubicBezTo>
                  <a:lnTo>
                    <a:pt x="21570" y="58146"/>
                  </a:lnTo>
                  <a:cubicBezTo>
                    <a:pt x="20633" y="56271"/>
                    <a:pt x="19695" y="54395"/>
                    <a:pt x="18757" y="53457"/>
                  </a:cubicBezTo>
                  <a:cubicBezTo>
                    <a:pt x="18757" y="52519"/>
                    <a:pt x="18757" y="51582"/>
                    <a:pt x="19695" y="50644"/>
                  </a:cubicBezTo>
                  <a:close/>
                  <a:moveTo>
                    <a:pt x="16881" y="60022"/>
                  </a:moveTo>
                  <a:lnTo>
                    <a:pt x="22508" y="69401"/>
                  </a:lnTo>
                  <a:cubicBezTo>
                    <a:pt x="22508" y="69401"/>
                    <a:pt x="21570" y="70338"/>
                    <a:pt x="21570" y="70338"/>
                  </a:cubicBezTo>
                  <a:cubicBezTo>
                    <a:pt x="19695" y="67525"/>
                    <a:pt x="16881" y="65649"/>
                    <a:pt x="15006" y="63774"/>
                  </a:cubicBezTo>
                  <a:cubicBezTo>
                    <a:pt x="15006" y="61898"/>
                    <a:pt x="15943" y="60960"/>
                    <a:pt x="15943" y="59084"/>
                  </a:cubicBezTo>
                  <a:cubicBezTo>
                    <a:pt x="16881" y="59084"/>
                    <a:pt x="16881" y="60022"/>
                    <a:pt x="16881" y="60022"/>
                  </a:cubicBezTo>
                  <a:close/>
                  <a:moveTo>
                    <a:pt x="11254" y="80655"/>
                  </a:moveTo>
                  <a:cubicBezTo>
                    <a:pt x="11254" y="80655"/>
                    <a:pt x="11254" y="80655"/>
                    <a:pt x="11254" y="80655"/>
                  </a:cubicBezTo>
                  <a:cubicBezTo>
                    <a:pt x="11254" y="80655"/>
                    <a:pt x="11254" y="81593"/>
                    <a:pt x="11254" y="80655"/>
                  </a:cubicBezTo>
                  <a:cubicBezTo>
                    <a:pt x="11254" y="81593"/>
                    <a:pt x="11254" y="80655"/>
                    <a:pt x="11254" y="80655"/>
                  </a:cubicBezTo>
                  <a:close/>
                  <a:moveTo>
                    <a:pt x="15006" y="76903"/>
                  </a:moveTo>
                  <a:cubicBezTo>
                    <a:pt x="14068" y="76903"/>
                    <a:pt x="13130" y="75966"/>
                    <a:pt x="12192" y="75966"/>
                  </a:cubicBezTo>
                  <a:cubicBezTo>
                    <a:pt x="12192" y="74090"/>
                    <a:pt x="13130" y="71276"/>
                    <a:pt x="13130" y="69401"/>
                  </a:cubicBezTo>
                  <a:cubicBezTo>
                    <a:pt x="15006" y="70338"/>
                    <a:pt x="16881" y="72214"/>
                    <a:pt x="17819" y="74090"/>
                  </a:cubicBezTo>
                  <a:cubicBezTo>
                    <a:pt x="16881" y="75028"/>
                    <a:pt x="15943" y="75966"/>
                    <a:pt x="15006" y="76903"/>
                  </a:cubicBezTo>
                  <a:close/>
                  <a:moveTo>
                    <a:pt x="30949" y="63774"/>
                  </a:moveTo>
                  <a:lnTo>
                    <a:pt x="22508" y="45017"/>
                  </a:lnTo>
                  <a:cubicBezTo>
                    <a:pt x="22508" y="44079"/>
                    <a:pt x="23446" y="44079"/>
                    <a:pt x="23446" y="44079"/>
                  </a:cubicBezTo>
                  <a:cubicBezTo>
                    <a:pt x="26260" y="50644"/>
                    <a:pt x="29073" y="56271"/>
                    <a:pt x="32825" y="62836"/>
                  </a:cubicBezTo>
                  <a:cubicBezTo>
                    <a:pt x="31887" y="62836"/>
                    <a:pt x="30949" y="62836"/>
                    <a:pt x="30949" y="63774"/>
                  </a:cubicBezTo>
                  <a:close/>
                  <a:moveTo>
                    <a:pt x="36576" y="60022"/>
                  </a:moveTo>
                  <a:cubicBezTo>
                    <a:pt x="32825" y="53457"/>
                    <a:pt x="29073" y="45954"/>
                    <a:pt x="26260" y="39390"/>
                  </a:cubicBezTo>
                  <a:cubicBezTo>
                    <a:pt x="27198" y="37514"/>
                    <a:pt x="28135" y="36576"/>
                    <a:pt x="29073" y="34700"/>
                  </a:cubicBezTo>
                  <a:lnTo>
                    <a:pt x="39390" y="58146"/>
                  </a:lnTo>
                  <a:cubicBezTo>
                    <a:pt x="38452" y="59084"/>
                    <a:pt x="37514" y="60022"/>
                    <a:pt x="36576" y="60022"/>
                  </a:cubicBezTo>
                  <a:close/>
                  <a:moveTo>
                    <a:pt x="44079" y="56271"/>
                  </a:moveTo>
                  <a:lnTo>
                    <a:pt x="32825" y="30949"/>
                  </a:lnTo>
                  <a:cubicBezTo>
                    <a:pt x="33762" y="30011"/>
                    <a:pt x="35638" y="29073"/>
                    <a:pt x="36576" y="28135"/>
                  </a:cubicBezTo>
                  <a:cubicBezTo>
                    <a:pt x="40327" y="36576"/>
                    <a:pt x="43141" y="45954"/>
                    <a:pt x="47830" y="55333"/>
                  </a:cubicBezTo>
                  <a:cubicBezTo>
                    <a:pt x="45954" y="55333"/>
                    <a:pt x="45017" y="56271"/>
                    <a:pt x="44079" y="56271"/>
                  </a:cubicBezTo>
                  <a:close/>
                  <a:moveTo>
                    <a:pt x="51582" y="53457"/>
                  </a:moveTo>
                  <a:cubicBezTo>
                    <a:pt x="47830" y="44079"/>
                    <a:pt x="44079" y="34700"/>
                    <a:pt x="40327" y="24384"/>
                  </a:cubicBezTo>
                  <a:cubicBezTo>
                    <a:pt x="41265" y="23446"/>
                    <a:pt x="42203" y="23446"/>
                    <a:pt x="43141" y="22508"/>
                  </a:cubicBezTo>
                  <a:cubicBezTo>
                    <a:pt x="45017" y="33762"/>
                    <a:pt x="47830" y="44079"/>
                    <a:pt x="51582" y="53457"/>
                  </a:cubicBezTo>
                  <a:cubicBezTo>
                    <a:pt x="52519" y="53457"/>
                    <a:pt x="52519" y="53457"/>
                    <a:pt x="51582" y="53457"/>
                  </a:cubicBezTo>
                  <a:close/>
                  <a:moveTo>
                    <a:pt x="57209" y="51582"/>
                  </a:moveTo>
                  <a:cubicBezTo>
                    <a:pt x="52519" y="42203"/>
                    <a:pt x="49706" y="30949"/>
                    <a:pt x="47830" y="20633"/>
                  </a:cubicBezTo>
                  <a:cubicBezTo>
                    <a:pt x="48768" y="19695"/>
                    <a:pt x="50644" y="19695"/>
                    <a:pt x="52519" y="18757"/>
                  </a:cubicBezTo>
                  <a:lnTo>
                    <a:pt x="60022" y="51582"/>
                  </a:lnTo>
                  <a:cubicBezTo>
                    <a:pt x="59084" y="51582"/>
                    <a:pt x="58146" y="51582"/>
                    <a:pt x="57209" y="51582"/>
                  </a:cubicBezTo>
                  <a:close/>
                  <a:moveTo>
                    <a:pt x="63774" y="49706"/>
                  </a:moveTo>
                  <a:lnTo>
                    <a:pt x="56271" y="16881"/>
                  </a:lnTo>
                  <a:cubicBezTo>
                    <a:pt x="58146" y="15943"/>
                    <a:pt x="59084" y="15943"/>
                    <a:pt x="60960" y="15006"/>
                  </a:cubicBezTo>
                  <a:cubicBezTo>
                    <a:pt x="60960" y="26260"/>
                    <a:pt x="62836" y="37514"/>
                    <a:pt x="65649" y="48768"/>
                  </a:cubicBezTo>
                  <a:cubicBezTo>
                    <a:pt x="65649" y="48768"/>
                    <a:pt x="65649" y="48768"/>
                    <a:pt x="64711" y="48768"/>
                  </a:cubicBezTo>
                  <a:cubicBezTo>
                    <a:pt x="64711" y="48768"/>
                    <a:pt x="64711" y="49706"/>
                    <a:pt x="63774" y="49706"/>
                  </a:cubicBezTo>
                  <a:close/>
                  <a:moveTo>
                    <a:pt x="70338" y="47830"/>
                  </a:moveTo>
                  <a:cubicBezTo>
                    <a:pt x="66587" y="36576"/>
                    <a:pt x="65649" y="25322"/>
                    <a:pt x="65649" y="14068"/>
                  </a:cubicBezTo>
                  <a:cubicBezTo>
                    <a:pt x="66587" y="14068"/>
                    <a:pt x="67525" y="13130"/>
                    <a:pt x="68463" y="13130"/>
                  </a:cubicBezTo>
                  <a:lnTo>
                    <a:pt x="74090" y="46892"/>
                  </a:lnTo>
                  <a:cubicBezTo>
                    <a:pt x="73152" y="46892"/>
                    <a:pt x="72214" y="47830"/>
                    <a:pt x="70338" y="47830"/>
                  </a:cubicBezTo>
                  <a:close/>
                  <a:moveTo>
                    <a:pt x="79717" y="45954"/>
                  </a:moveTo>
                  <a:lnTo>
                    <a:pt x="74090" y="12192"/>
                  </a:lnTo>
                  <a:cubicBezTo>
                    <a:pt x="75966" y="12192"/>
                    <a:pt x="77841" y="11254"/>
                    <a:pt x="80655" y="11254"/>
                  </a:cubicBezTo>
                  <a:lnTo>
                    <a:pt x="79717" y="45954"/>
                  </a:lnTo>
                  <a:cubicBezTo>
                    <a:pt x="79717" y="45954"/>
                    <a:pt x="79717" y="45954"/>
                    <a:pt x="79717" y="45954"/>
                  </a:cubicBezTo>
                  <a:close/>
                  <a:moveTo>
                    <a:pt x="84406" y="11254"/>
                  </a:moveTo>
                  <a:cubicBezTo>
                    <a:pt x="86282" y="11254"/>
                    <a:pt x="88158" y="11254"/>
                    <a:pt x="90033" y="10316"/>
                  </a:cubicBezTo>
                  <a:lnTo>
                    <a:pt x="89095" y="44079"/>
                  </a:lnTo>
                  <a:cubicBezTo>
                    <a:pt x="87220" y="44079"/>
                    <a:pt x="86282" y="45017"/>
                    <a:pt x="84406" y="45017"/>
                  </a:cubicBezTo>
                  <a:lnTo>
                    <a:pt x="84406" y="11254"/>
                  </a:lnTo>
                  <a:close/>
                  <a:moveTo>
                    <a:pt x="94722" y="10316"/>
                  </a:moveTo>
                  <a:cubicBezTo>
                    <a:pt x="96598" y="10316"/>
                    <a:pt x="98474" y="10316"/>
                    <a:pt x="100350" y="10316"/>
                  </a:cubicBezTo>
                  <a:lnTo>
                    <a:pt x="99412" y="43141"/>
                  </a:lnTo>
                  <a:cubicBezTo>
                    <a:pt x="97536" y="43141"/>
                    <a:pt x="95660" y="43141"/>
                    <a:pt x="93785" y="44079"/>
                  </a:cubicBezTo>
                  <a:lnTo>
                    <a:pt x="94722" y="10316"/>
                  </a:lnTo>
                  <a:close/>
                  <a:moveTo>
                    <a:pt x="105039" y="9378"/>
                  </a:moveTo>
                  <a:cubicBezTo>
                    <a:pt x="105977" y="9378"/>
                    <a:pt x="107852" y="9378"/>
                    <a:pt x="108790" y="9378"/>
                  </a:cubicBezTo>
                  <a:cubicBezTo>
                    <a:pt x="108790" y="19695"/>
                    <a:pt x="108790" y="30949"/>
                    <a:pt x="109728" y="41265"/>
                  </a:cubicBezTo>
                  <a:cubicBezTo>
                    <a:pt x="107852" y="41265"/>
                    <a:pt x="105977" y="41265"/>
                    <a:pt x="104101" y="42203"/>
                  </a:cubicBezTo>
                  <a:lnTo>
                    <a:pt x="105039" y="9378"/>
                  </a:lnTo>
                  <a:close/>
                  <a:moveTo>
                    <a:pt x="422031" y="457669"/>
                  </a:moveTo>
                  <a:cubicBezTo>
                    <a:pt x="391082" y="456731"/>
                    <a:pt x="358257" y="451104"/>
                    <a:pt x="327308" y="459545"/>
                  </a:cubicBezTo>
                  <a:cubicBezTo>
                    <a:pt x="326370" y="459545"/>
                    <a:pt x="324495" y="460482"/>
                    <a:pt x="324495" y="462358"/>
                  </a:cubicBezTo>
                  <a:cubicBezTo>
                    <a:pt x="313241" y="485804"/>
                    <a:pt x="302924" y="509250"/>
                    <a:pt x="291670" y="531759"/>
                  </a:cubicBezTo>
                  <a:cubicBezTo>
                    <a:pt x="282292" y="551454"/>
                    <a:pt x="272913" y="572086"/>
                    <a:pt x="263535" y="591781"/>
                  </a:cubicBezTo>
                  <a:cubicBezTo>
                    <a:pt x="243840" y="547702"/>
                    <a:pt x="218518" y="504561"/>
                    <a:pt x="195072" y="466110"/>
                  </a:cubicBezTo>
                  <a:cubicBezTo>
                    <a:pt x="194134" y="464234"/>
                    <a:pt x="192258" y="464234"/>
                    <a:pt x="191321" y="464234"/>
                  </a:cubicBezTo>
                  <a:cubicBezTo>
                    <a:pt x="191321" y="464234"/>
                    <a:pt x="191321" y="464234"/>
                    <a:pt x="191321" y="464234"/>
                  </a:cubicBezTo>
                  <a:cubicBezTo>
                    <a:pt x="152869" y="465172"/>
                    <a:pt x="112542" y="466110"/>
                    <a:pt x="74090" y="456731"/>
                  </a:cubicBezTo>
                  <a:cubicBezTo>
                    <a:pt x="8441" y="440788"/>
                    <a:pt x="13130" y="411714"/>
                    <a:pt x="14068" y="393895"/>
                  </a:cubicBezTo>
                  <a:cubicBezTo>
                    <a:pt x="15006" y="380766"/>
                    <a:pt x="15006" y="406087"/>
                    <a:pt x="8441" y="134112"/>
                  </a:cubicBezTo>
                  <a:cubicBezTo>
                    <a:pt x="8441" y="120982"/>
                    <a:pt x="7503" y="105977"/>
                    <a:pt x="13130" y="93785"/>
                  </a:cubicBezTo>
                  <a:cubicBezTo>
                    <a:pt x="20633" y="76903"/>
                    <a:pt x="38452" y="64711"/>
                    <a:pt x="66587" y="58146"/>
                  </a:cubicBezTo>
                  <a:cubicBezTo>
                    <a:pt x="103163" y="48768"/>
                    <a:pt x="142553" y="48768"/>
                    <a:pt x="180066" y="47830"/>
                  </a:cubicBezTo>
                  <a:lnTo>
                    <a:pt x="392958" y="47830"/>
                  </a:lnTo>
                  <a:cubicBezTo>
                    <a:pt x="427658" y="47830"/>
                    <a:pt x="458607" y="48768"/>
                    <a:pt x="482053" y="65649"/>
                  </a:cubicBezTo>
                  <a:cubicBezTo>
                    <a:pt x="498934" y="77841"/>
                    <a:pt x="511126" y="98474"/>
                    <a:pt x="516753" y="122858"/>
                  </a:cubicBezTo>
                  <a:cubicBezTo>
                    <a:pt x="523318" y="151931"/>
                    <a:pt x="521442" y="164123"/>
                    <a:pt x="519567" y="360133"/>
                  </a:cubicBezTo>
                  <a:cubicBezTo>
                    <a:pt x="518629" y="401398"/>
                    <a:pt x="517691" y="460482"/>
                    <a:pt x="422031" y="457669"/>
                  </a:cubicBezTo>
                  <a:close/>
                </a:path>
              </a:pathLst>
            </a:custGeom>
            <a:grpFill/>
            <a:ln w="9378" cap="flat">
              <a:noFill/>
              <a:prstDash val="solid"/>
              <a:miter/>
            </a:ln>
          </p:spPr>
          <p:txBody>
            <a:bodyPr rtlCol="0" anchor="ctr"/>
            <a:lstStyle/>
            <a:p>
              <a:endParaRPr lang="fr-FR"/>
            </a:p>
          </p:txBody>
        </p:sp>
        <p:sp>
          <p:nvSpPr>
            <p:cNvPr id="19" name="Forme libre 265">
              <a:extLst>
                <a:ext uri="{FF2B5EF4-FFF2-40B4-BE49-F238E27FC236}">
                  <a16:creationId xmlns:a16="http://schemas.microsoft.com/office/drawing/2014/main" id="{743760D3-3F7C-14E9-9EA2-0F68FA8F64E8}"/>
                </a:ext>
              </a:extLst>
            </p:cNvPr>
            <p:cNvSpPr/>
            <p:nvPr/>
          </p:nvSpPr>
          <p:spPr>
            <a:xfrm>
              <a:off x="3321199" y="5135361"/>
              <a:ext cx="92828" cy="90015"/>
            </a:xfrm>
            <a:custGeom>
              <a:avLst/>
              <a:gdLst>
                <a:gd name="connsiteX0" fmla="*/ 28079 w 92828"/>
                <a:gd name="connsiteY0" fmla="*/ 85326 h 90015"/>
                <a:gd name="connsiteX1" fmla="*/ 30892 w 92828"/>
                <a:gd name="connsiteY1" fmla="*/ 86264 h 90015"/>
                <a:gd name="connsiteX2" fmla="*/ 34644 w 92828"/>
                <a:gd name="connsiteY2" fmla="*/ 88140 h 90015"/>
                <a:gd name="connsiteX3" fmla="*/ 37457 w 92828"/>
                <a:gd name="connsiteY3" fmla="*/ 88140 h 90015"/>
                <a:gd name="connsiteX4" fmla="*/ 50587 w 92828"/>
                <a:gd name="connsiteY4" fmla="*/ 90015 h 90015"/>
                <a:gd name="connsiteX5" fmla="*/ 72158 w 92828"/>
                <a:gd name="connsiteY5" fmla="*/ 85326 h 90015"/>
                <a:gd name="connsiteX6" fmla="*/ 89977 w 92828"/>
                <a:gd name="connsiteY6" fmla="*/ 67507 h 90015"/>
                <a:gd name="connsiteX7" fmla="*/ 91852 w 92828"/>
                <a:gd name="connsiteY7" fmla="*/ 42185 h 90015"/>
                <a:gd name="connsiteX8" fmla="*/ 56214 w 92828"/>
                <a:gd name="connsiteY8" fmla="*/ 1858 h 90015"/>
                <a:gd name="connsiteX9" fmla="*/ 5571 w 92828"/>
                <a:gd name="connsiteY9" fmla="*/ 19677 h 90015"/>
                <a:gd name="connsiteX10" fmla="*/ 3695 w 92828"/>
                <a:gd name="connsiteY10" fmla="*/ 59066 h 90015"/>
                <a:gd name="connsiteX11" fmla="*/ 28079 w 92828"/>
                <a:gd name="connsiteY11" fmla="*/ 85326 h 90015"/>
                <a:gd name="connsiteX12" fmla="*/ 83412 w 92828"/>
                <a:gd name="connsiteY12" fmla="*/ 44999 h 90015"/>
                <a:gd name="connsiteX13" fmla="*/ 82474 w 92828"/>
                <a:gd name="connsiteY13" fmla="*/ 64693 h 90015"/>
                <a:gd name="connsiteX14" fmla="*/ 68406 w 92828"/>
                <a:gd name="connsiteY14" fmla="*/ 77823 h 90015"/>
                <a:gd name="connsiteX15" fmla="*/ 34644 w 92828"/>
                <a:gd name="connsiteY15" fmla="*/ 78761 h 90015"/>
                <a:gd name="connsiteX16" fmla="*/ 18700 w 92828"/>
                <a:gd name="connsiteY16" fmla="*/ 64693 h 90015"/>
                <a:gd name="connsiteX17" fmla="*/ 22452 w 92828"/>
                <a:gd name="connsiteY17" fmla="*/ 68445 h 90015"/>
                <a:gd name="connsiteX18" fmla="*/ 24327 w 92828"/>
                <a:gd name="connsiteY18" fmla="*/ 69383 h 90015"/>
                <a:gd name="connsiteX19" fmla="*/ 26203 w 92828"/>
                <a:gd name="connsiteY19" fmla="*/ 68445 h 90015"/>
                <a:gd name="connsiteX20" fmla="*/ 26203 w 92828"/>
                <a:gd name="connsiteY20" fmla="*/ 64693 h 90015"/>
                <a:gd name="connsiteX21" fmla="*/ 13073 w 92828"/>
                <a:gd name="connsiteY21" fmla="*/ 51564 h 90015"/>
                <a:gd name="connsiteX22" fmla="*/ 12135 w 92828"/>
                <a:gd name="connsiteY22" fmla="*/ 51564 h 90015"/>
                <a:gd name="connsiteX23" fmla="*/ 11198 w 92828"/>
                <a:gd name="connsiteY23" fmla="*/ 47812 h 90015"/>
                <a:gd name="connsiteX24" fmla="*/ 10260 w 92828"/>
                <a:gd name="connsiteY24" fmla="*/ 45936 h 90015"/>
                <a:gd name="connsiteX25" fmla="*/ 10260 w 92828"/>
                <a:gd name="connsiteY25" fmla="*/ 39372 h 90015"/>
                <a:gd name="connsiteX26" fmla="*/ 19638 w 92828"/>
                <a:gd name="connsiteY26" fmla="*/ 49688 h 90015"/>
                <a:gd name="connsiteX27" fmla="*/ 21514 w 92828"/>
                <a:gd name="connsiteY27" fmla="*/ 50626 h 90015"/>
                <a:gd name="connsiteX28" fmla="*/ 23390 w 92828"/>
                <a:gd name="connsiteY28" fmla="*/ 49688 h 90015"/>
                <a:gd name="connsiteX29" fmla="*/ 23390 w 92828"/>
                <a:gd name="connsiteY29" fmla="*/ 45936 h 90015"/>
                <a:gd name="connsiteX30" fmla="*/ 12135 w 92828"/>
                <a:gd name="connsiteY30" fmla="*/ 32807 h 90015"/>
                <a:gd name="connsiteX31" fmla="*/ 14949 w 92828"/>
                <a:gd name="connsiteY31" fmla="*/ 25304 h 90015"/>
                <a:gd name="connsiteX32" fmla="*/ 14949 w 92828"/>
                <a:gd name="connsiteY32" fmla="*/ 25304 h 90015"/>
                <a:gd name="connsiteX33" fmla="*/ 22452 w 92828"/>
                <a:gd name="connsiteY33" fmla="*/ 33744 h 90015"/>
                <a:gd name="connsiteX34" fmla="*/ 23390 w 92828"/>
                <a:gd name="connsiteY34" fmla="*/ 33744 h 90015"/>
                <a:gd name="connsiteX35" fmla="*/ 26203 w 92828"/>
                <a:gd name="connsiteY35" fmla="*/ 36558 h 90015"/>
                <a:gd name="connsiteX36" fmla="*/ 28079 w 92828"/>
                <a:gd name="connsiteY36" fmla="*/ 38434 h 90015"/>
                <a:gd name="connsiteX37" fmla="*/ 29017 w 92828"/>
                <a:gd name="connsiteY37" fmla="*/ 38434 h 90015"/>
                <a:gd name="connsiteX38" fmla="*/ 30892 w 92828"/>
                <a:gd name="connsiteY38" fmla="*/ 35620 h 90015"/>
                <a:gd name="connsiteX39" fmla="*/ 27141 w 92828"/>
                <a:gd name="connsiteY39" fmla="*/ 30931 h 90015"/>
                <a:gd name="connsiteX40" fmla="*/ 27141 w 92828"/>
                <a:gd name="connsiteY40" fmla="*/ 30931 h 90015"/>
                <a:gd name="connsiteX41" fmla="*/ 19638 w 92828"/>
                <a:gd name="connsiteY41" fmla="*/ 21552 h 90015"/>
                <a:gd name="connsiteX42" fmla="*/ 22452 w 92828"/>
                <a:gd name="connsiteY42" fmla="*/ 18739 h 90015"/>
                <a:gd name="connsiteX43" fmla="*/ 34644 w 92828"/>
                <a:gd name="connsiteY43" fmla="*/ 30931 h 90015"/>
                <a:gd name="connsiteX44" fmla="*/ 36519 w 92828"/>
                <a:gd name="connsiteY44" fmla="*/ 31869 h 90015"/>
                <a:gd name="connsiteX45" fmla="*/ 38395 w 92828"/>
                <a:gd name="connsiteY45" fmla="*/ 30931 h 90015"/>
                <a:gd name="connsiteX46" fmla="*/ 38395 w 92828"/>
                <a:gd name="connsiteY46" fmla="*/ 27180 h 90015"/>
                <a:gd name="connsiteX47" fmla="*/ 26203 w 92828"/>
                <a:gd name="connsiteY47" fmla="*/ 14988 h 90015"/>
                <a:gd name="connsiteX48" fmla="*/ 32768 w 92828"/>
                <a:gd name="connsiteY48" fmla="*/ 11236 h 90015"/>
                <a:gd name="connsiteX49" fmla="*/ 32768 w 92828"/>
                <a:gd name="connsiteY49" fmla="*/ 11236 h 90015"/>
                <a:gd name="connsiteX50" fmla="*/ 43084 w 92828"/>
                <a:gd name="connsiteY50" fmla="*/ 21552 h 90015"/>
                <a:gd name="connsiteX51" fmla="*/ 44960 w 92828"/>
                <a:gd name="connsiteY51" fmla="*/ 22490 h 90015"/>
                <a:gd name="connsiteX52" fmla="*/ 46836 w 92828"/>
                <a:gd name="connsiteY52" fmla="*/ 21552 h 90015"/>
                <a:gd name="connsiteX53" fmla="*/ 46836 w 92828"/>
                <a:gd name="connsiteY53" fmla="*/ 17801 h 90015"/>
                <a:gd name="connsiteX54" fmla="*/ 38395 w 92828"/>
                <a:gd name="connsiteY54" fmla="*/ 9360 h 90015"/>
                <a:gd name="connsiteX55" fmla="*/ 44960 w 92828"/>
                <a:gd name="connsiteY55" fmla="*/ 8423 h 90015"/>
                <a:gd name="connsiteX56" fmla="*/ 48711 w 92828"/>
                <a:gd name="connsiteY56" fmla="*/ 11236 h 90015"/>
                <a:gd name="connsiteX57" fmla="*/ 53401 w 92828"/>
                <a:gd name="connsiteY57" fmla="*/ 14050 h 90015"/>
                <a:gd name="connsiteX58" fmla="*/ 54339 w 92828"/>
                <a:gd name="connsiteY58" fmla="*/ 14050 h 90015"/>
                <a:gd name="connsiteX59" fmla="*/ 56214 w 92828"/>
                <a:gd name="connsiteY59" fmla="*/ 13112 h 90015"/>
                <a:gd name="connsiteX60" fmla="*/ 55276 w 92828"/>
                <a:gd name="connsiteY60" fmla="*/ 10298 h 90015"/>
                <a:gd name="connsiteX61" fmla="*/ 54339 w 92828"/>
                <a:gd name="connsiteY61" fmla="*/ 10298 h 90015"/>
                <a:gd name="connsiteX62" fmla="*/ 54339 w 92828"/>
                <a:gd name="connsiteY62" fmla="*/ 10298 h 90015"/>
                <a:gd name="connsiteX63" fmla="*/ 83412 w 92828"/>
                <a:gd name="connsiteY63" fmla="*/ 44999 h 90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92828" h="90015">
                  <a:moveTo>
                    <a:pt x="28079" y="85326"/>
                  </a:moveTo>
                  <a:cubicBezTo>
                    <a:pt x="29017" y="85326"/>
                    <a:pt x="29955" y="86264"/>
                    <a:pt x="30892" y="86264"/>
                  </a:cubicBezTo>
                  <a:cubicBezTo>
                    <a:pt x="31830" y="87202"/>
                    <a:pt x="33706" y="88140"/>
                    <a:pt x="34644" y="88140"/>
                  </a:cubicBezTo>
                  <a:cubicBezTo>
                    <a:pt x="35582" y="88140"/>
                    <a:pt x="36519" y="89077"/>
                    <a:pt x="37457" y="88140"/>
                  </a:cubicBezTo>
                  <a:cubicBezTo>
                    <a:pt x="42147" y="89077"/>
                    <a:pt x="46836" y="90015"/>
                    <a:pt x="50587" y="90015"/>
                  </a:cubicBezTo>
                  <a:cubicBezTo>
                    <a:pt x="58090" y="90015"/>
                    <a:pt x="65593" y="88140"/>
                    <a:pt x="72158" y="85326"/>
                  </a:cubicBezTo>
                  <a:cubicBezTo>
                    <a:pt x="80598" y="81575"/>
                    <a:pt x="87163" y="75010"/>
                    <a:pt x="89977" y="67507"/>
                  </a:cubicBezTo>
                  <a:cubicBezTo>
                    <a:pt x="92790" y="60004"/>
                    <a:pt x="93728" y="51564"/>
                    <a:pt x="91852" y="42185"/>
                  </a:cubicBezTo>
                  <a:cubicBezTo>
                    <a:pt x="88101" y="23428"/>
                    <a:pt x="74033" y="7485"/>
                    <a:pt x="56214" y="1858"/>
                  </a:cubicBezTo>
                  <a:cubicBezTo>
                    <a:pt x="37457" y="-3769"/>
                    <a:pt x="15887" y="3733"/>
                    <a:pt x="5571" y="19677"/>
                  </a:cubicBezTo>
                  <a:cubicBezTo>
                    <a:pt x="-994" y="30931"/>
                    <a:pt x="-1932" y="45936"/>
                    <a:pt x="3695" y="59066"/>
                  </a:cubicBezTo>
                  <a:cubicBezTo>
                    <a:pt x="9322" y="71258"/>
                    <a:pt x="17763" y="80637"/>
                    <a:pt x="28079" y="85326"/>
                  </a:cubicBezTo>
                  <a:close/>
                  <a:moveTo>
                    <a:pt x="83412" y="44999"/>
                  </a:moveTo>
                  <a:cubicBezTo>
                    <a:pt x="84350" y="50626"/>
                    <a:pt x="85287" y="58128"/>
                    <a:pt x="82474" y="64693"/>
                  </a:cubicBezTo>
                  <a:cubicBezTo>
                    <a:pt x="79660" y="70320"/>
                    <a:pt x="74971" y="75010"/>
                    <a:pt x="68406" y="77823"/>
                  </a:cubicBezTo>
                  <a:cubicBezTo>
                    <a:pt x="58090" y="83450"/>
                    <a:pt x="44960" y="83450"/>
                    <a:pt x="34644" y="78761"/>
                  </a:cubicBezTo>
                  <a:cubicBezTo>
                    <a:pt x="28079" y="75010"/>
                    <a:pt x="22452" y="70320"/>
                    <a:pt x="18700" y="64693"/>
                  </a:cubicBezTo>
                  <a:cubicBezTo>
                    <a:pt x="19638" y="65631"/>
                    <a:pt x="21514" y="67507"/>
                    <a:pt x="22452" y="68445"/>
                  </a:cubicBezTo>
                  <a:cubicBezTo>
                    <a:pt x="22452" y="68445"/>
                    <a:pt x="23390" y="69383"/>
                    <a:pt x="24327" y="69383"/>
                  </a:cubicBezTo>
                  <a:cubicBezTo>
                    <a:pt x="25265" y="69383"/>
                    <a:pt x="25265" y="69383"/>
                    <a:pt x="26203" y="68445"/>
                  </a:cubicBezTo>
                  <a:cubicBezTo>
                    <a:pt x="27141" y="67507"/>
                    <a:pt x="27141" y="65631"/>
                    <a:pt x="26203" y="64693"/>
                  </a:cubicBezTo>
                  <a:cubicBezTo>
                    <a:pt x="21514" y="60942"/>
                    <a:pt x="17763" y="56253"/>
                    <a:pt x="13073" y="51564"/>
                  </a:cubicBezTo>
                  <a:cubicBezTo>
                    <a:pt x="13073" y="51564"/>
                    <a:pt x="13073" y="51564"/>
                    <a:pt x="12135" y="51564"/>
                  </a:cubicBezTo>
                  <a:cubicBezTo>
                    <a:pt x="12135" y="50626"/>
                    <a:pt x="11198" y="49688"/>
                    <a:pt x="11198" y="47812"/>
                  </a:cubicBezTo>
                  <a:cubicBezTo>
                    <a:pt x="11198" y="46874"/>
                    <a:pt x="11198" y="46874"/>
                    <a:pt x="10260" y="45936"/>
                  </a:cubicBezTo>
                  <a:cubicBezTo>
                    <a:pt x="10260" y="44061"/>
                    <a:pt x="10260" y="41247"/>
                    <a:pt x="10260" y="39372"/>
                  </a:cubicBezTo>
                  <a:cubicBezTo>
                    <a:pt x="13073" y="43123"/>
                    <a:pt x="15887" y="46874"/>
                    <a:pt x="19638" y="49688"/>
                  </a:cubicBezTo>
                  <a:cubicBezTo>
                    <a:pt x="19638" y="50626"/>
                    <a:pt x="20576" y="50626"/>
                    <a:pt x="21514" y="50626"/>
                  </a:cubicBezTo>
                  <a:cubicBezTo>
                    <a:pt x="22452" y="50626"/>
                    <a:pt x="22452" y="50626"/>
                    <a:pt x="23390" y="49688"/>
                  </a:cubicBezTo>
                  <a:cubicBezTo>
                    <a:pt x="24327" y="48750"/>
                    <a:pt x="24327" y="46874"/>
                    <a:pt x="23390" y="45936"/>
                  </a:cubicBezTo>
                  <a:cubicBezTo>
                    <a:pt x="19638" y="41247"/>
                    <a:pt x="15887" y="36558"/>
                    <a:pt x="12135" y="32807"/>
                  </a:cubicBezTo>
                  <a:cubicBezTo>
                    <a:pt x="13073" y="29993"/>
                    <a:pt x="14011" y="27180"/>
                    <a:pt x="14949" y="25304"/>
                  </a:cubicBezTo>
                  <a:cubicBezTo>
                    <a:pt x="14949" y="25304"/>
                    <a:pt x="14949" y="25304"/>
                    <a:pt x="14949" y="25304"/>
                  </a:cubicBezTo>
                  <a:cubicBezTo>
                    <a:pt x="16825" y="29055"/>
                    <a:pt x="19638" y="31869"/>
                    <a:pt x="22452" y="33744"/>
                  </a:cubicBezTo>
                  <a:lnTo>
                    <a:pt x="23390" y="33744"/>
                  </a:lnTo>
                  <a:cubicBezTo>
                    <a:pt x="24327" y="34682"/>
                    <a:pt x="25265" y="35620"/>
                    <a:pt x="26203" y="36558"/>
                  </a:cubicBezTo>
                  <a:cubicBezTo>
                    <a:pt x="26203" y="37496"/>
                    <a:pt x="27141" y="38434"/>
                    <a:pt x="28079" y="38434"/>
                  </a:cubicBezTo>
                  <a:cubicBezTo>
                    <a:pt x="28079" y="38434"/>
                    <a:pt x="28079" y="38434"/>
                    <a:pt x="29017" y="38434"/>
                  </a:cubicBezTo>
                  <a:cubicBezTo>
                    <a:pt x="29955" y="38434"/>
                    <a:pt x="30892" y="36558"/>
                    <a:pt x="30892" y="35620"/>
                  </a:cubicBezTo>
                  <a:cubicBezTo>
                    <a:pt x="29955" y="32807"/>
                    <a:pt x="28079" y="31869"/>
                    <a:pt x="27141" y="30931"/>
                  </a:cubicBezTo>
                  <a:lnTo>
                    <a:pt x="27141" y="30931"/>
                  </a:lnTo>
                  <a:cubicBezTo>
                    <a:pt x="24327" y="28117"/>
                    <a:pt x="21514" y="25304"/>
                    <a:pt x="19638" y="21552"/>
                  </a:cubicBezTo>
                  <a:cubicBezTo>
                    <a:pt x="20576" y="20615"/>
                    <a:pt x="21514" y="19677"/>
                    <a:pt x="22452" y="18739"/>
                  </a:cubicBezTo>
                  <a:lnTo>
                    <a:pt x="34644" y="30931"/>
                  </a:lnTo>
                  <a:cubicBezTo>
                    <a:pt x="34644" y="30931"/>
                    <a:pt x="35582" y="31869"/>
                    <a:pt x="36519" y="31869"/>
                  </a:cubicBezTo>
                  <a:cubicBezTo>
                    <a:pt x="37457" y="31869"/>
                    <a:pt x="37457" y="31869"/>
                    <a:pt x="38395" y="30931"/>
                  </a:cubicBezTo>
                  <a:cubicBezTo>
                    <a:pt x="39333" y="29993"/>
                    <a:pt x="39333" y="28117"/>
                    <a:pt x="38395" y="27180"/>
                  </a:cubicBezTo>
                  <a:lnTo>
                    <a:pt x="26203" y="14988"/>
                  </a:lnTo>
                  <a:cubicBezTo>
                    <a:pt x="28079" y="14050"/>
                    <a:pt x="30892" y="12174"/>
                    <a:pt x="32768" y="11236"/>
                  </a:cubicBezTo>
                  <a:cubicBezTo>
                    <a:pt x="32768" y="11236"/>
                    <a:pt x="32768" y="11236"/>
                    <a:pt x="32768" y="11236"/>
                  </a:cubicBezTo>
                  <a:lnTo>
                    <a:pt x="43084" y="21552"/>
                  </a:lnTo>
                  <a:cubicBezTo>
                    <a:pt x="43084" y="21552"/>
                    <a:pt x="44022" y="22490"/>
                    <a:pt x="44960" y="22490"/>
                  </a:cubicBezTo>
                  <a:cubicBezTo>
                    <a:pt x="45898" y="22490"/>
                    <a:pt x="45898" y="22490"/>
                    <a:pt x="46836" y="21552"/>
                  </a:cubicBezTo>
                  <a:cubicBezTo>
                    <a:pt x="47774" y="20615"/>
                    <a:pt x="47774" y="18739"/>
                    <a:pt x="46836" y="17801"/>
                  </a:cubicBezTo>
                  <a:lnTo>
                    <a:pt x="38395" y="9360"/>
                  </a:lnTo>
                  <a:cubicBezTo>
                    <a:pt x="40271" y="9360"/>
                    <a:pt x="43084" y="8423"/>
                    <a:pt x="44960" y="8423"/>
                  </a:cubicBezTo>
                  <a:cubicBezTo>
                    <a:pt x="45898" y="9360"/>
                    <a:pt x="47774" y="10298"/>
                    <a:pt x="48711" y="11236"/>
                  </a:cubicBezTo>
                  <a:lnTo>
                    <a:pt x="53401" y="14050"/>
                  </a:lnTo>
                  <a:cubicBezTo>
                    <a:pt x="53401" y="14050"/>
                    <a:pt x="54339" y="14050"/>
                    <a:pt x="54339" y="14050"/>
                  </a:cubicBezTo>
                  <a:cubicBezTo>
                    <a:pt x="55276" y="14050"/>
                    <a:pt x="56214" y="14050"/>
                    <a:pt x="56214" y="13112"/>
                  </a:cubicBezTo>
                  <a:cubicBezTo>
                    <a:pt x="57152" y="12174"/>
                    <a:pt x="56214" y="10298"/>
                    <a:pt x="55276" y="10298"/>
                  </a:cubicBezTo>
                  <a:lnTo>
                    <a:pt x="54339" y="10298"/>
                  </a:lnTo>
                  <a:cubicBezTo>
                    <a:pt x="54339" y="10298"/>
                    <a:pt x="54339" y="10298"/>
                    <a:pt x="54339" y="10298"/>
                  </a:cubicBezTo>
                  <a:cubicBezTo>
                    <a:pt x="68406" y="15925"/>
                    <a:pt x="79660" y="29055"/>
                    <a:pt x="83412" y="44999"/>
                  </a:cubicBezTo>
                  <a:close/>
                </a:path>
              </a:pathLst>
            </a:custGeom>
            <a:grpFill/>
            <a:ln w="9378" cap="flat">
              <a:noFill/>
              <a:prstDash val="solid"/>
              <a:miter/>
            </a:ln>
          </p:spPr>
          <p:txBody>
            <a:bodyPr rtlCol="0" anchor="ctr"/>
            <a:lstStyle/>
            <a:p>
              <a:endParaRPr lang="fr-FR"/>
            </a:p>
          </p:txBody>
        </p:sp>
        <p:sp>
          <p:nvSpPr>
            <p:cNvPr id="20" name="Forme libre 266">
              <a:extLst>
                <a:ext uri="{FF2B5EF4-FFF2-40B4-BE49-F238E27FC236}">
                  <a16:creationId xmlns:a16="http://schemas.microsoft.com/office/drawing/2014/main" id="{ED611E67-7D69-8625-4797-0EA770AEC31C}"/>
                </a:ext>
              </a:extLst>
            </p:cNvPr>
            <p:cNvSpPr/>
            <p:nvPr/>
          </p:nvSpPr>
          <p:spPr>
            <a:xfrm>
              <a:off x="3280325" y="5254450"/>
              <a:ext cx="140932" cy="187569"/>
            </a:xfrm>
            <a:custGeom>
              <a:avLst/>
              <a:gdLst>
                <a:gd name="connsiteX0" fmla="*/ 124286 w 140932"/>
                <a:gd name="connsiteY0" fmla="*/ 100350 h 187569"/>
                <a:gd name="connsiteX1" fmla="*/ 117721 w 140932"/>
                <a:gd name="connsiteY1" fmla="*/ 102225 h 187569"/>
                <a:gd name="connsiteX2" fmla="*/ 101777 w 140932"/>
                <a:gd name="connsiteY2" fmla="*/ 126609 h 187569"/>
                <a:gd name="connsiteX3" fmla="*/ 93337 w 140932"/>
                <a:gd name="connsiteY3" fmla="*/ 133174 h 187569"/>
                <a:gd name="connsiteX4" fmla="*/ 88648 w 140932"/>
                <a:gd name="connsiteY4" fmla="*/ 127547 h 187569"/>
                <a:gd name="connsiteX5" fmla="*/ 90523 w 140932"/>
                <a:gd name="connsiteY5" fmla="*/ 116293 h 187569"/>
                <a:gd name="connsiteX6" fmla="*/ 108342 w 140932"/>
                <a:gd name="connsiteY6" fmla="*/ 60960 h 187569"/>
                <a:gd name="connsiteX7" fmla="*/ 126161 w 140932"/>
                <a:gd name="connsiteY7" fmla="*/ 6565 h 187569"/>
                <a:gd name="connsiteX8" fmla="*/ 125224 w 140932"/>
                <a:gd name="connsiteY8" fmla="*/ 1876 h 187569"/>
                <a:gd name="connsiteX9" fmla="*/ 121472 w 140932"/>
                <a:gd name="connsiteY9" fmla="*/ 0 h 187569"/>
                <a:gd name="connsiteX10" fmla="*/ 14558 w 140932"/>
                <a:gd name="connsiteY10" fmla="*/ 13130 h 187569"/>
                <a:gd name="connsiteX11" fmla="*/ 10806 w 140932"/>
                <a:gd name="connsiteY11" fmla="*/ 17819 h 187569"/>
                <a:gd name="connsiteX12" fmla="*/ 14558 w 140932"/>
                <a:gd name="connsiteY12" fmla="*/ 22508 h 187569"/>
                <a:gd name="connsiteX13" fmla="*/ 30501 w 140932"/>
                <a:gd name="connsiteY13" fmla="*/ 42203 h 187569"/>
                <a:gd name="connsiteX14" fmla="*/ 26750 w 140932"/>
                <a:gd name="connsiteY14" fmla="*/ 60022 h 187569"/>
                <a:gd name="connsiteX15" fmla="*/ 19247 w 140932"/>
                <a:gd name="connsiteY15" fmla="*/ 80655 h 187569"/>
                <a:gd name="connsiteX16" fmla="*/ 490 w 140932"/>
                <a:gd name="connsiteY16" fmla="*/ 146304 h 187569"/>
                <a:gd name="connsiteX17" fmla="*/ 4241 w 140932"/>
                <a:gd name="connsiteY17" fmla="*/ 171626 h 187569"/>
                <a:gd name="connsiteX18" fmla="*/ 25812 w 140932"/>
                <a:gd name="connsiteY18" fmla="*/ 185694 h 187569"/>
                <a:gd name="connsiteX19" fmla="*/ 41755 w 140932"/>
                <a:gd name="connsiteY19" fmla="*/ 187569 h 187569"/>
                <a:gd name="connsiteX20" fmla="*/ 91461 w 140932"/>
                <a:gd name="connsiteY20" fmla="*/ 170688 h 187569"/>
                <a:gd name="connsiteX21" fmla="*/ 140229 w 140932"/>
                <a:gd name="connsiteY21" fmla="*/ 122858 h 187569"/>
                <a:gd name="connsiteX22" fmla="*/ 140229 w 140932"/>
                <a:gd name="connsiteY22" fmla="*/ 117231 h 187569"/>
                <a:gd name="connsiteX23" fmla="*/ 124286 w 140932"/>
                <a:gd name="connsiteY23" fmla="*/ 100350 h 187569"/>
                <a:gd name="connsiteX24" fmla="*/ 86772 w 140932"/>
                <a:gd name="connsiteY24" fmla="*/ 163185 h 187569"/>
                <a:gd name="connsiteX25" fmla="*/ 28625 w 140932"/>
                <a:gd name="connsiteY25" fmla="*/ 176315 h 187569"/>
                <a:gd name="connsiteX26" fmla="*/ 19247 w 140932"/>
                <a:gd name="connsiteY26" fmla="*/ 172564 h 187569"/>
                <a:gd name="connsiteX27" fmla="*/ 20185 w 140932"/>
                <a:gd name="connsiteY27" fmla="*/ 172564 h 187569"/>
                <a:gd name="connsiteX28" fmla="*/ 22061 w 140932"/>
                <a:gd name="connsiteY28" fmla="*/ 171626 h 187569"/>
                <a:gd name="connsiteX29" fmla="*/ 21123 w 140932"/>
                <a:gd name="connsiteY29" fmla="*/ 168812 h 187569"/>
                <a:gd name="connsiteX30" fmla="*/ 10806 w 140932"/>
                <a:gd name="connsiteY30" fmla="*/ 161310 h 187569"/>
                <a:gd name="connsiteX31" fmla="*/ 10806 w 140932"/>
                <a:gd name="connsiteY31" fmla="*/ 161310 h 187569"/>
                <a:gd name="connsiteX32" fmla="*/ 9869 w 140932"/>
                <a:gd name="connsiteY32" fmla="*/ 151931 h 187569"/>
                <a:gd name="connsiteX33" fmla="*/ 15496 w 140932"/>
                <a:gd name="connsiteY33" fmla="*/ 159434 h 187569"/>
                <a:gd name="connsiteX34" fmla="*/ 17371 w 140932"/>
                <a:gd name="connsiteY34" fmla="*/ 160372 h 187569"/>
                <a:gd name="connsiteX35" fmla="*/ 19247 w 140932"/>
                <a:gd name="connsiteY35" fmla="*/ 159434 h 187569"/>
                <a:gd name="connsiteX36" fmla="*/ 19247 w 140932"/>
                <a:gd name="connsiteY36" fmla="*/ 155682 h 187569"/>
                <a:gd name="connsiteX37" fmla="*/ 9869 w 140932"/>
                <a:gd name="connsiteY37" fmla="*/ 144428 h 187569"/>
                <a:gd name="connsiteX38" fmla="*/ 11744 w 140932"/>
                <a:gd name="connsiteY38" fmla="*/ 133174 h 187569"/>
                <a:gd name="connsiteX39" fmla="*/ 17371 w 140932"/>
                <a:gd name="connsiteY39" fmla="*/ 141615 h 187569"/>
                <a:gd name="connsiteX40" fmla="*/ 19247 w 140932"/>
                <a:gd name="connsiteY40" fmla="*/ 142553 h 187569"/>
                <a:gd name="connsiteX41" fmla="*/ 20185 w 140932"/>
                <a:gd name="connsiteY41" fmla="*/ 142553 h 187569"/>
                <a:gd name="connsiteX42" fmla="*/ 21123 w 140932"/>
                <a:gd name="connsiteY42" fmla="*/ 139739 h 187569"/>
                <a:gd name="connsiteX43" fmla="*/ 12682 w 140932"/>
                <a:gd name="connsiteY43" fmla="*/ 127547 h 187569"/>
                <a:gd name="connsiteX44" fmla="*/ 15496 w 140932"/>
                <a:gd name="connsiteY44" fmla="*/ 116293 h 187569"/>
                <a:gd name="connsiteX45" fmla="*/ 19247 w 140932"/>
                <a:gd name="connsiteY45" fmla="*/ 124734 h 187569"/>
                <a:gd name="connsiteX46" fmla="*/ 21123 w 140932"/>
                <a:gd name="connsiteY46" fmla="*/ 126609 h 187569"/>
                <a:gd name="connsiteX47" fmla="*/ 22061 w 140932"/>
                <a:gd name="connsiteY47" fmla="*/ 126609 h 187569"/>
                <a:gd name="connsiteX48" fmla="*/ 23936 w 140932"/>
                <a:gd name="connsiteY48" fmla="*/ 123796 h 187569"/>
                <a:gd name="connsiteX49" fmla="*/ 17371 w 140932"/>
                <a:gd name="connsiteY49" fmla="*/ 110666 h 187569"/>
                <a:gd name="connsiteX50" fmla="*/ 21123 w 140932"/>
                <a:gd name="connsiteY50" fmla="*/ 100350 h 187569"/>
                <a:gd name="connsiteX51" fmla="*/ 22998 w 140932"/>
                <a:gd name="connsiteY51" fmla="*/ 105039 h 187569"/>
                <a:gd name="connsiteX52" fmla="*/ 24874 w 140932"/>
                <a:gd name="connsiteY52" fmla="*/ 106914 h 187569"/>
                <a:gd name="connsiteX53" fmla="*/ 25812 w 140932"/>
                <a:gd name="connsiteY53" fmla="*/ 106914 h 187569"/>
                <a:gd name="connsiteX54" fmla="*/ 27688 w 140932"/>
                <a:gd name="connsiteY54" fmla="*/ 104101 h 187569"/>
                <a:gd name="connsiteX55" fmla="*/ 23936 w 140932"/>
                <a:gd name="connsiteY55" fmla="*/ 94722 h 187569"/>
                <a:gd name="connsiteX56" fmla="*/ 27688 w 140932"/>
                <a:gd name="connsiteY56" fmla="*/ 85344 h 187569"/>
                <a:gd name="connsiteX57" fmla="*/ 32377 w 140932"/>
                <a:gd name="connsiteY57" fmla="*/ 94722 h 187569"/>
                <a:gd name="connsiteX58" fmla="*/ 34253 w 140932"/>
                <a:gd name="connsiteY58" fmla="*/ 96598 h 187569"/>
                <a:gd name="connsiteX59" fmla="*/ 35190 w 140932"/>
                <a:gd name="connsiteY59" fmla="*/ 96598 h 187569"/>
                <a:gd name="connsiteX60" fmla="*/ 36128 w 140932"/>
                <a:gd name="connsiteY60" fmla="*/ 93785 h 187569"/>
                <a:gd name="connsiteX61" fmla="*/ 29563 w 140932"/>
                <a:gd name="connsiteY61" fmla="*/ 80655 h 187569"/>
                <a:gd name="connsiteX62" fmla="*/ 34253 w 140932"/>
                <a:gd name="connsiteY62" fmla="*/ 69401 h 187569"/>
                <a:gd name="connsiteX63" fmla="*/ 40817 w 140932"/>
                <a:gd name="connsiteY63" fmla="*/ 80655 h 187569"/>
                <a:gd name="connsiteX64" fmla="*/ 42693 w 140932"/>
                <a:gd name="connsiteY64" fmla="*/ 81593 h 187569"/>
                <a:gd name="connsiteX65" fmla="*/ 43631 w 140932"/>
                <a:gd name="connsiteY65" fmla="*/ 81593 h 187569"/>
                <a:gd name="connsiteX66" fmla="*/ 44569 w 140932"/>
                <a:gd name="connsiteY66" fmla="*/ 78779 h 187569"/>
                <a:gd name="connsiteX67" fmla="*/ 36128 w 140932"/>
                <a:gd name="connsiteY67" fmla="*/ 63774 h 187569"/>
                <a:gd name="connsiteX68" fmla="*/ 38942 w 140932"/>
                <a:gd name="connsiteY68" fmla="*/ 52519 h 187569"/>
                <a:gd name="connsiteX69" fmla="*/ 42693 w 140932"/>
                <a:gd name="connsiteY69" fmla="*/ 59084 h 187569"/>
                <a:gd name="connsiteX70" fmla="*/ 44569 w 140932"/>
                <a:gd name="connsiteY70" fmla="*/ 60022 h 187569"/>
                <a:gd name="connsiteX71" fmla="*/ 45507 w 140932"/>
                <a:gd name="connsiteY71" fmla="*/ 60022 h 187569"/>
                <a:gd name="connsiteX72" fmla="*/ 46445 w 140932"/>
                <a:gd name="connsiteY72" fmla="*/ 57209 h 187569"/>
                <a:gd name="connsiteX73" fmla="*/ 38942 w 140932"/>
                <a:gd name="connsiteY73" fmla="*/ 45017 h 187569"/>
                <a:gd name="connsiteX74" fmla="*/ 38942 w 140932"/>
                <a:gd name="connsiteY74" fmla="*/ 43141 h 187569"/>
                <a:gd name="connsiteX75" fmla="*/ 29563 w 140932"/>
                <a:gd name="connsiteY75" fmla="*/ 22508 h 187569"/>
                <a:gd name="connsiteX76" fmla="*/ 30501 w 140932"/>
                <a:gd name="connsiteY76" fmla="*/ 22508 h 187569"/>
                <a:gd name="connsiteX77" fmla="*/ 37066 w 140932"/>
                <a:gd name="connsiteY77" fmla="*/ 29073 h 187569"/>
                <a:gd name="connsiteX78" fmla="*/ 38942 w 140932"/>
                <a:gd name="connsiteY78" fmla="*/ 30949 h 187569"/>
                <a:gd name="connsiteX79" fmla="*/ 45507 w 140932"/>
                <a:gd name="connsiteY79" fmla="*/ 40327 h 187569"/>
                <a:gd name="connsiteX80" fmla="*/ 47382 w 140932"/>
                <a:gd name="connsiteY80" fmla="*/ 42203 h 187569"/>
                <a:gd name="connsiteX81" fmla="*/ 48320 w 140932"/>
                <a:gd name="connsiteY81" fmla="*/ 42203 h 187569"/>
                <a:gd name="connsiteX82" fmla="*/ 50196 w 140932"/>
                <a:gd name="connsiteY82" fmla="*/ 39390 h 187569"/>
                <a:gd name="connsiteX83" fmla="*/ 41755 w 140932"/>
                <a:gd name="connsiteY83" fmla="*/ 28135 h 187569"/>
                <a:gd name="connsiteX84" fmla="*/ 39880 w 140932"/>
                <a:gd name="connsiteY84" fmla="*/ 26260 h 187569"/>
                <a:gd name="connsiteX85" fmla="*/ 35190 w 140932"/>
                <a:gd name="connsiteY85" fmla="*/ 22508 h 187569"/>
                <a:gd name="connsiteX86" fmla="*/ 48320 w 140932"/>
                <a:gd name="connsiteY86" fmla="*/ 20633 h 187569"/>
                <a:gd name="connsiteX87" fmla="*/ 63326 w 140932"/>
                <a:gd name="connsiteY87" fmla="*/ 37514 h 187569"/>
                <a:gd name="connsiteX88" fmla="*/ 65201 w 140932"/>
                <a:gd name="connsiteY88" fmla="*/ 38452 h 187569"/>
                <a:gd name="connsiteX89" fmla="*/ 67077 w 140932"/>
                <a:gd name="connsiteY89" fmla="*/ 37514 h 187569"/>
                <a:gd name="connsiteX90" fmla="*/ 67077 w 140932"/>
                <a:gd name="connsiteY90" fmla="*/ 33762 h 187569"/>
                <a:gd name="connsiteX91" fmla="*/ 54885 w 140932"/>
                <a:gd name="connsiteY91" fmla="*/ 20633 h 187569"/>
                <a:gd name="connsiteX92" fmla="*/ 65201 w 140932"/>
                <a:gd name="connsiteY92" fmla="*/ 19695 h 187569"/>
                <a:gd name="connsiteX93" fmla="*/ 65201 w 140932"/>
                <a:gd name="connsiteY93" fmla="*/ 19695 h 187569"/>
                <a:gd name="connsiteX94" fmla="*/ 74580 w 140932"/>
                <a:gd name="connsiteY94" fmla="*/ 30011 h 187569"/>
                <a:gd name="connsiteX95" fmla="*/ 76456 w 140932"/>
                <a:gd name="connsiteY95" fmla="*/ 30949 h 187569"/>
                <a:gd name="connsiteX96" fmla="*/ 78331 w 140932"/>
                <a:gd name="connsiteY96" fmla="*/ 30011 h 187569"/>
                <a:gd name="connsiteX97" fmla="*/ 78331 w 140932"/>
                <a:gd name="connsiteY97" fmla="*/ 26260 h 187569"/>
                <a:gd name="connsiteX98" fmla="*/ 71766 w 140932"/>
                <a:gd name="connsiteY98" fmla="*/ 18757 h 187569"/>
                <a:gd name="connsiteX99" fmla="*/ 83958 w 140932"/>
                <a:gd name="connsiteY99" fmla="*/ 16881 h 187569"/>
                <a:gd name="connsiteX100" fmla="*/ 93337 w 140932"/>
                <a:gd name="connsiteY100" fmla="*/ 25322 h 187569"/>
                <a:gd name="connsiteX101" fmla="*/ 95213 w 140932"/>
                <a:gd name="connsiteY101" fmla="*/ 26260 h 187569"/>
                <a:gd name="connsiteX102" fmla="*/ 97088 w 140932"/>
                <a:gd name="connsiteY102" fmla="*/ 25322 h 187569"/>
                <a:gd name="connsiteX103" fmla="*/ 97088 w 140932"/>
                <a:gd name="connsiteY103" fmla="*/ 21570 h 187569"/>
                <a:gd name="connsiteX104" fmla="*/ 90523 w 140932"/>
                <a:gd name="connsiteY104" fmla="*/ 15943 h 187569"/>
                <a:gd name="connsiteX105" fmla="*/ 98964 w 140932"/>
                <a:gd name="connsiteY105" fmla="*/ 15006 h 187569"/>
                <a:gd name="connsiteX106" fmla="*/ 105529 w 140932"/>
                <a:gd name="connsiteY106" fmla="*/ 22508 h 187569"/>
                <a:gd name="connsiteX107" fmla="*/ 107405 w 140932"/>
                <a:gd name="connsiteY107" fmla="*/ 23446 h 187569"/>
                <a:gd name="connsiteX108" fmla="*/ 109280 w 140932"/>
                <a:gd name="connsiteY108" fmla="*/ 22508 h 187569"/>
                <a:gd name="connsiteX109" fmla="*/ 109280 w 140932"/>
                <a:gd name="connsiteY109" fmla="*/ 18757 h 187569"/>
                <a:gd name="connsiteX110" fmla="*/ 104591 w 140932"/>
                <a:gd name="connsiteY110" fmla="*/ 14068 h 187569"/>
                <a:gd name="connsiteX111" fmla="*/ 116783 w 140932"/>
                <a:gd name="connsiteY111" fmla="*/ 12192 h 187569"/>
                <a:gd name="connsiteX112" fmla="*/ 101777 w 140932"/>
                <a:gd name="connsiteY112" fmla="*/ 60022 h 187569"/>
                <a:gd name="connsiteX113" fmla="*/ 83958 w 140932"/>
                <a:gd name="connsiteY113" fmla="*/ 114417 h 187569"/>
                <a:gd name="connsiteX114" fmla="*/ 81145 w 140932"/>
                <a:gd name="connsiteY114" fmla="*/ 130361 h 187569"/>
                <a:gd name="connsiteX115" fmla="*/ 94275 w 140932"/>
                <a:gd name="connsiteY115" fmla="*/ 143490 h 187569"/>
                <a:gd name="connsiteX116" fmla="*/ 105529 w 140932"/>
                <a:gd name="connsiteY116" fmla="*/ 138801 h 187569"/>
                <a:gd name="connsiteX117" fmla="*/ 110218 w 140932"/>
                <a:gd name="connsiteY117" fmla="*/ 140677 h 187569"/>
                <a:gd name="connsiteX118" fmla="*/ 111156 w 140932"/>
                <a:gd name="connsiteY118" fmla="*/ 140677 h 187569"/>
                <a:gd name="connsiteX119" fmla="*/ 113032 w 140932"/>
                <a:gd name="connsiteY119" fmla="*/ 138801 h 187569"/>
                <a:gd name="connsiteX120" fmla="*/ 111156 w 140932"/>
                <a:gd name="connsiteY120" fmla="*/ 135988 h 187569"/>
                <a:gd name="connsiteX121" fmla="*/ 108342 w 140932"/>
                <a:gd name="connsiteY121" fmla="*/ 135050 h 187569"/>
                <a:gd name="connsiteX122" fmla="*/ 110218 w 140932"/>
                <a:gd name="connsiteY122" fmla="*/ 132236 h 187569"/>
                <a:gd name="connsiteX123" fmla="*/ 111156 w 140932"/>
                <a:gd name="connsiteY123" fmla="*/ 130361 h 187569"/>
                <a:gd name="connsiteX124" fmla="*/ 113032 w 140932"/>
                <a:gd name="connsiteY124" fmla="*/ 131298 h 187569"/>
                <a:gd name="connsiteX125" fmla="*/ 114907 w 140932"/>
                <a:gd name="connsiteY125" fmla="*/ 132236 h 187569"/>
                <a:gd name="connsiteX126" fmla="*/ 116783 w 140932"/>
                <a:gd name="connsiteY126" fmla="*/ 131298 h 187569"/>
                <a:gd name="connsiteX127" fmla="*/ 116783 w 140932"/>
                <a:gd name="connsiteY127" fmla="*/ 127547 h 187569"/>
                <a:gd name="connsiteX128" fmla="*/ 113969 w 140932"/>
                <a:gd name="connsiteY128" fmla="*/ 125671 h 187569"/>
                <a:gd name="connsiteX129" fmla="*/ 116783 w 140932"/>
                <a:gd name="connsiteY129" fmla="*/ 120982 h 187569"/>
                <a:gd name="connsiteX130" fmla="*/ 119597 w 140932"/>
                <a:gd name="connsiteY130" fmla="*/ 121920 h 187569"/>
                <a:gd name="connsiteX131" fmla="*/ 120534 w 140932"/>
                <a:gd name="connsiteY131" fmla="*/ 121920 h 187569"/>
                <a:gd name="connsiteX132" fmla="*/ 122410 w 140932"/>
                <a:gd name="connsiteY132" fmla="*/ 120982 h 187569"/>
                <a:gd name="connsiteX133" fmla="*/ 121472 w 140932"/>
                <a:gd name="connsiteY133" fmla="*/ 118169 h 187569"/>
                <a:gd name="connsiteX134" fmla="*/ 118659 w 140932"/>
                <a:gd name="connsiteY134" fmla="*/ 117231 h 187569"/>
                <a:gd name="connsiteX135" fmla="*/ 120534 w 140932"/>
                <a:gd name="connsiteY135" fmla="*/ 114417 h 187569"/>
                <a:gd name="connsiteX136" fmla="*/ 123348 w 140932"/>
                <a:gd name="connsiteY136" fmla="*/ 116293 h 187569"/>
                <a:gd name="connsiteX137" fmla="*/ 124286 w 140932"/>
                <a:gd name="connsiteY137" fmla="*/ 116293 h 187569"/>
                <a:gd name="connsiteX138" fmla="*/ 126161 w 140932"/>
                <a:gd name="connsiteY138" fmla="*/ 115355 h 187569"/>
                <a:gd name="connsiteX139" fmla="*/ 126161 w 140932"/>
                <a:gd name="connsiteY139" fmla="*/ 114417 h 187569"/>
                <a:gd name="connsiteX140" fmla="*/ 130851 w 140932"/>
                <a:gd name="connsiteY140" fmla="*/ 119106 h 187569"/>
                <a:gd name="connsiteX141" fmla="*/ 86772 w 140932"/>
                <a:gd name="connsiteY141" fmla="*/ 163185 h 187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Lst>
              <a:rect l="l" t="t" r="r" b="b"/>
              <a:pathLst>
                <a:path w="140932" h="187569">
                  <a:moveTo>
                    <a:pt x="124286" y="100350"/>
                  </a:moveTo>
                  <a:cubicBezTo>
                    <a:pt x="122410" y="99412"/>
                    <a:pt x="119597" y="99412"/>
                    <a:pt x="117721" y="102225"/>
                  </a:cubicBezTo>
                  <a:lnTo>
                    <a:pt x="101777" y="126609"/>
                  </a:lnTo>
                  <a:cubicBezTo>
                    <a:pt x="99902" y="129423"/>
                    <a:pt x="97088" y="133174"/>
                    <a:pt x="93337" y="133174"/>
                  </a:cubicBezTo>
                  <a:cubicBezTo>
                    <a:pt x="91461" y="133174"/>
                    <a:pt x="89585" y="130361"/>
                    <a:pt x="88648" y="127547"/>
                  </a:cubicBezTo>
                  <a:cubicBezTo>
                    <a:pt x="87710" y="123796"/>
                    <a:pt x="89585" y="120044"/>
                    <a:pt x="90523" y="116293"/>
                  </a:cubicBezTo>
                  <a:cubicBezTo>
                    <a:pt x="97088" y="97536"/>
                    <a:pt x="102715" y="79717"/>
                    <a:pt x="108342" y="60960"/>
                  </a:cubicBezTo>
                  <a:cubicBezTo>
                    <a:pt x="113969" y="43141"/>
                    <a:pt x="119597" y="24384"/>
                    <a:pt x="126161" y="6565"/>
                  </a:cubicBezTo>
                  <a:cubicBezTo>
                    <a:pt x="127099" y="4689"/>
                    <a:pt x="126161" y="3751"/>
                    <a:pt x="125224" y="1876"/>
                  </a:cubicBezTo>
                  <a:cubicBezTo>
                    <a:pt x="124286" y="938"/>
                    <a:pt x="122410" y="0"/>
                    <a:pt x="121472" y="0"/>
                  </a:cubicBezTo>
                  <a:lnTo>
                    <a:pt x="14558" y="13130"/>
                  </a:lnTo>
                  <a:cubicBezTo>
                    <a:pt x="12682" y="13130"/>
                    <a:pt x="10806" y="15006"/>
                    <a:pt x="10806" y="17819"/>
                  </a:cubicBezTo>
                  <a:cubicBezTo>
                    <a:pt x="10806" y="19695"/>
                    <a:pt x="12682" y="22508"/>
                    <a:pt x="14558" y="22508"/>
                  </a:cubicBezTo>
                  <a:cubicBezTo>
                    <a:pt x="23936" y="24384"/>
                    <a:pt x="29563" y="33762"/>
                    <a:pt x="30501" y="42203"/>
                  </a:cubicBezTo>
                  <a:cubicBezTo>
                    <a:pt x="30501" y="47830"/>
                    <a:pt x="29563" y="53457"/>
                    <a:pt x="26750" y="60022"/>
                  </a:cubicBezTo>
                  <a:cubicBezTo>
                    <a:pt x="23936" y="66587"/>
                    <a:pt x="22061" y="74090"/>
                    <a:pt x="19247" y="80655"/>
                  </a:cubicBezTo>
                  <a:cubicBezTo>
                    <a:pt x="10806" y="101287"/>
                    <a:pt x="3304" y="122858"/>
                    <a:pt x="490" y="146304"/>
                  </a:cubicBezTo>
                  <a:cubicBezTo>
                    <a:pt x="-448" y="153807"/>
                    <a:pt x="-448" y="163185"/>
                    <a:pt x="4241" y="171626"/>
                  </a:cubicBezTo>
                  <a:cubicBezTo>
                    <a:pt x="7993" y="178191"/>
                    <a:pt x="16433" y="182880"/>
                    <a:pt x="25812" y="185694"/>
                  </a:cubicBezTo>
                  <a:cubicBezTo>
                    <a:pt x="31439" y="186631"/>
                    <a:pt x="36128" y="187569"/>
                    <a:pt x="41755" y="187569"/>
                  </a:cubicBezTo>
                  <a:cubicBezTo>
                    <a:pt x="57699" y="187569"/>
                    <a:pt x="75518" y="181942"/>
                    <a:pt x="91461" y="170688"/>
                  </a:cubicBezTo>
                  <a:cubicBezTo>
                    <a:pt x="107405" y="160372"/>
                    <a:pt x="123348" y="144428"/>
                    <a:pt x="140229" y="122858"/>
                  </a:cubicBezTo>
                  <a:cubicBezTo>
                    <a:pt x="141167" y="120982"/>
                    <a:pt x="141167" y="119106"/>
                    <a:pt x="140229" y="117231"/>
                  </a:cubicBezTo>
                  <a:cubicBezTo>
                    <a:pt x="135540" y="108790"/>
                    <a:pt x="129913" y="103163"/>
                    <a:pt x="124286" y="100350"/>
                  </a:cubicBezTo>
                  <a:close/>
                  <a:moveTo>
                    <a:pt x="86772" y="163185"/>
                  </a:moveTo>
                  <a:cubicBezTo>
                    <a:pt x="68015" y="176315"/>
                    <a:pt x="46445" y="181004"/>
                    <a:pt x="28625" y="176315"/>
                  </a:cubicBezTo>
                  <a:cubicBezTo>
                    <a:pt x="25812" y="175377"/>
                    <a:pt x="22061" y="174439"/>
                    <a:pt x="19247" y="172564"/>
                  </a:cubicBezTo>
                  <a:cubicBezTo>
                    <a:pt x="19247" y="172564"/>
                    <a:pt x="19247" y="172564"/>
                    <a:pt x="20185" y="172564"/>
                  </a:cubicBezTo>
                  <a:cubicBezTo>
                    <a:pt x="21123" y="172564"/>
                    <a:pt x="22061" y="172564"/>
                    <a:pt x="22061" y="171626"/>
                  </a:cubicBezTo>
                  <a:cubicBezTo>
                    <a:pt x="22998" y="170688"/>
                    <a:pt x="22061" y="168812"/>
                    <a:pt x="21123" y="168812"/>
                  </a:cubicBezTo>
                  <a:cubicBezTo>
                    <a:pt x="17371" y="166937"/>
                    <a:pt x="13620" y="164123"/>
                    <a:pt x="10806" y="161310"/>
                  </a:cubicBezTo>
                  <a:cubicBezTo>
                    <a:pt x="10806" y="161310"/>
                    <a:pt x="10806" y="161310"/>
                    <a:pt x="10806" y="161310"/>
                  </a:cubicBezTo>
                  <a:cubicBezTo>
                    <a:pt x="9869" y="158496"/>
                    <a:pt x="9869" y="154745"/>
                    <a:pt x="9869" y="151931"/>
                  </a:cubicBezTo>
                  <a:cubicBezTo>
                    <a:pt x="11744" y="154745"/>
                    <a:pt x="13620" y="157558"/>
                    <a:pt x="15496" y="159434"/>
                  </a:cubicBezTo>
                  <a:cubicBezTo>
                    <a:pt x="15496" y="160372"/>
                    <a:pt x="16433" y="160372"/>
                    <a:pt x="17371" y="160372"/>
                  </a:cubicBezTo>
                  <a:cubicBezTo>
                    <a:pt x="18309" y="160372"/>
                    <a:pt x="18309" y="160372"/>
                    <a:pt x="19247" y="159434"/>
                  </a:cubicBezTo>
                  <a:cubicBezTo>
                    <a:pt x="20185" y="158496"/>
                    <a:pt x="20185" y="156620"/>
                    <a:pt x="19247" y="155682"/>
                  </a:cubicBezTo>
                  <a:cubicBezTo>
                    <a:pt x="16433" y="151931"/>
                    <a:pt x="12682" y="148180"/>
                    <a:pt x="9869" y="144428"/>
                  </a:cubicBezTo>
                  <a:cubicBezTo>
                    <a:pt x="9869" y="140677"/>
                    <a:pt x="10806" y="136926"/>
                    <a:pt x="11744" y="133174"/>
                  </a:cubicBezTo>
                  <a:cubicBezTo>
                    <a:pt x="13620" y="135988"/>
                    <a:pt x="15496" y="138801"/>
                    <a:pt x="17371" y="141615"/>
                  </a:cubicBezTo>
                  <a:cubicBezTo>
                    <a:pt x="17371" y="142553"/>
                    <a:pt x="18309" y="142553"/>
                    <a:pt x="19247" y="142553"/>
                  </a:cubicBezTo>
                  <a:cubicBezTo>
                    <a:pt x="19247" y="142553"/>
                    <a:pt x="20185" y="142553"/>
                    <a:pt x="20185" y="142553"/>
                  </a:cubicBezTo>
                  <a:cubicBezTo>
                    <a:pt x="21123" y="141615"/>
                    <a:pt x="22061" y="140677"/>
                    <a:pt x="21123" y="139739"/>
                  </a:cubicBezTo>
                  <a:cubicBezTo>
                    <a:pt x="19247" y="135050"/>
                    <a:pt x="16433" y="131298"/>
                    <a:pt x="12682" y="127547"/>
                  </a:cubicBezTo>
                  <a:cubicBezTo>
                    <a:pt x="13620" y="123796"/>
                    <a:pt x="14558" y="120044"/>
                    <a:pt x="15496" y="116293"/>
                  </a:cubicBezTo>
                  <a:cubicBezTo>
                    <a:pt x="17371" y="119106"/>
                    <a:pt x="18309" y="121920"/>
                    <a:pt x="19247" y="124734"/>
                  </a:cubicBezTo>
                  <a:cubicBezTo>
                    <a:pt x="19247" y="125671"/>
                    <a:pt x="20185" y="126609"/>
                    <a:pt x="21123" y="126609"/>
                  </a:cubicBezTo>
                  <a:cubicBezTo>
                    <a:pt x="21123" y="126609"/>
                    <a:pt x="21123" y="126609"/>
                    <a:pt x="22061" y="126609"/>
                  </a:cubicBezTo>
                  <a:cubicBezTo>
                    <a:pt x="22998" y="126609"/>
                    <a:pt x="23936" y="124734"/>
                    <a:pt x="23936" y="123796"/>
                  </a:cubicBezTo>
                  <a:cubicBezTo>
                    <a:pt x="22998" y="119106"/>
                    <a:pt x="21123" y="114417"/>
                    <a:pt x="17371" y="110666"/>
                  </a:cubicBezTo>
                  <a:cubicBezTo>
                    <a:pt x="18309" y="106914"/>
                    <a:pt x="19247" y="104101"/>
                    <a:pt x="21123" y="100350"/>
                  </a:cubicBezTo>
                  <a:cubicBezTo>
                    <a:pt x="22061" y="101287"/>
                    <a:pt x="22061" y="103163"/>
                    <a:pt x="22998" y="105039"/>
                  </a:cubicBezTo>
                  <a:cubicBezTo>
                    <a:pt x="22998" y="105977"/>
                    <a:pt x="23936" y="106914"/>
                    <a:pt x="24874" y="106914"/>
                  </a:cubicBezTo>
                  <a:cubicBezTo>
                    <a:pt x="24874" y="106914"/>
                    <a:pt x="24874" y="106914"/>
                    <a:pt x="25812" y="106914"/>
                  </a:cubicBezTo>
                  <a:cubicBezTo>
                    <a:pt x="26750" y="106914"/>
                    <a:pt x="27688" y="105039"/>
                    <a:pt x="27688" y="104101"/>
                  </a:cubicBezTo>
                  <a:cubicBezTo>
                    <a:pt x="26750" y="101287"/>
                    <a:pt x="25812" y="97536"/>
                    <a:pt x="23936" y="94722"/>
                  </a:cubicBezTo>
                  <a:cubicBezTo>
                    <a:pt x="24874" y="91909"/>
                    <a:pt x="25812" y="89095"/>
                    <a:pt x="27688" y="85344"/>
                  </a:cubicBezTo>
                  <a:cubicBezTo>
                    <a:pt x="29563" y="88158"/>
                    <a:pt x="31439" y="90971"/>
                    <a:pt x="32377" y="94722"/>
                  </a:cubicBezTo>
                  <a:cubicBezTo>
                    <a:pt x="32377" y="95660"/>
                    <a:pt x="33315" y="96598"/>
                    <a:pt x="34253" y="96598"/>
                  </a:cubicBezTo>
                  <a:cubicBezTo>
                    <a:pt x="34253" y="96598"/>
                    <a:pt x="35190" y="96598"/>
                    <a:pt x="35190" y="96598"/>
                  </a:cubicBezTo>
                  <a:cubicBezTo>
                    <a:pt x="36128" y="96598"/>
                    <a:pt x="37066" y="94722"/>
                    <a:pt x="36128" y="93785"/>
                  </a:cubicBezTo>
                  <a:cubicBezTo>
                    <a:pt x="34253" y="89095"/>
                    <a:pt x="32377" y="85344"/>
                    <a:pt x="29563" y="80655"/>
                  </a:cubicBezTo>
                  <a:cubicBezTo>
                    <a:pt x="31439" y="76903"/>
                    <a:pt x="32377" y="73152"/>
                    <a:pt x="34253" y="69401"/>
                  </a:cubicBezTo>
                  <a:cubicBezTo>
                    <a:pt x="37066" y="73152"/>
                    <a:pt x="38942" y="76903"/>
                    <a:pt x="40817" y="80655"/>
                  </a:cubicBezTo>
                  <a:cubicBezTo>
                    <a:pt x="40817" y="81593"/>
                    <a:pt x="41755" y="81593"/>
                    <a:pt x="42693" y="81593"/>
                  </a:cubicBezTo>
                  <a:cubicBezTo>
                    <a:pt x="42693" y="81593"/>
                    <a:pt x="43631" y="81593"/>
                    <a:pt x="43631" y="81593"/>
                  </a:cubicBezTo>
                  <a:cubicBezTo>
                    <a:pt x="44569" y="80655"/>
                    <a:pt x="45507" y="79717"/>
                    <a:pt x="44569" y="78779"/>
                  </a:cubicBezTo>
                  <a:cubicBezTo>
                    <a:pt x="42693" y="73152"/>
                    <a:pt x="38942" y="68463"/>
                    <a:pt x="36128" y="63774"/>
                  </a:cubicBezTo>
                  <a:cubicBezTo>
                    <a:pt x="37066" y="60022"/>
                    <a:pt x="38942" y="56271"/>
                    <a:pt x="38942" y="52519"/>
                  </a:cubicBezTo>
                  <a:lnTo>
                    <a:pt x="42693" y="59084"/>
                  </a:lnTo>
                  <a:cubicBezTo>
                    <a:pt x="42693" y="60022"/>
                    <a:pt x="43631" y="60022"/>
                    <a:pt x="44569" y="60022"/>
                  </a:cubicBezTo>
                  <a:cubicBezTo>
                    <a:pt x="44569" y="60022"/>
                    <a:pt x="45507" y="60022"/>
                    <a:pt x="45507" y="60022"/>
                  </a:cubicBezTo>
                  <a:cubicBezTo>
                    <a:pt x="46445" y="59084"/>
                    <a:pt x="47382" y="58146"/>
                    <a:pt x="46445" y="57209"/>
                  </a:cubicBezTo>
                  <a:lnTo>
                    <a:pt x="38942" y="45017"/>
                  </a:lnTo>
                  <a:cubicBezTo>
                    <a:pt x="38942" y="44079"/>
                    <a:pt x="38942" y="44079"/>
                    <a:pt x="38942" y="43141"/>
                  </a:cubicBezTo>
                  <a:cubicBezTo>
                    <a:pt x="38004" y="35638"/>
                    <a:pt x="35190" y="28135"/>
                    <a:pt x="29563" y="22508"/>
                  </a:cubicBezTo>
                  <a:lnTo>
                    <a:pt x="30501" y="22508"/>
                  </a:lnTo>
                  <a:cubicBezTo>
                    <a:pt x="32377" y="25322"/>
                    <a:pt x="35190" y="27198"/>
                    <a:pt x="37066" y="29073"/>
                  </a:cubicBezTo>
                  <a:lnTo>
                    <a:pt x="38942" y="30949"/>
                  </a:lnTo>
                  <a:cubicBezTo>
                    <a:pt x="41755" y="33762"/>
                    <a:pt x="44569" y="36576"/>
                    <a:pt x="45507" y="40327"/>
                  </a:cubicBezTo>
                  <a:cubicBezTo>
                    <a:pt x="45507" y="41265"/>
                    <a:pt x="46445" y="42203"/>
                    <a:pt x="47382" y="42203"/>
                  </a:cubicBezTo>
                  <a:cubicBezTo>
                    <a:pt x="47382" y="42203"/>
                    <a:pt x="47382" y="42203"/>
                    <a:pt x="48320" y="42203"/>
                  </a:cubicBezTo>
                  <a:cubicBezTo>
                    <a:pt x="49258" y="42203"/>
                    <a:pt x="50196" y="40327"/>
                    <a:pt x="50196" y="39390"/>
                  </a:cubicBezTo>
                  <a:cubicBezTo>
                    <a:pt x="49258" y="34700"/>
                    <a:pt x="45507" y="30949"/>
                    <a:pt x="41755" y="28135"/>
                  </a:cubicBezTo>
                  <a:lnTo>
                    <a:pt x="39880" y="26260"/>
                  </a:lnTo>
                  <a:cubicBezTo>
                    <a:pt x="38004" y="25322"/>
                    <a:pt x="37066" y="23446"/>
                    <a:pt x="35190" y="22508"/>
                  </a:cubicBezTo>
                  <a:lnTo>
                    <a:pt x="48320" y="20633"/>
                  </a:lnTo>
                  <a:cubicBezTo>
                    <a:pt x="52072" y="27198"/>
                    <a:pt x="56761" y="32825"/>
                    <a:pt x="63326" y="37514"/>
                  </a:cubicBezTo>
                  <a:cubicBezTo>
                    <a:pt x="63326" y="37514"/>
                    <a:pt x="64264" y="38452"/>
                    <a:pt x="65201" y="38452"/>
                  </a:cubicBezTo>
                  <a:cubicBezTo>
                    <a:pt x="66139" y="38452"/>
                    <a:pt x="66139" y="38452"/>
                    <a:pt x="67077" y="37514"/>
                  </a:cubicBezTo>
                  <a:cubicBezTo>
                    <a:pt x="68015" y="36576"/>
                    <a:pt x="68015" y="34700"/>
                    <a:pt x="67077" y="33762"/>
                  </a:cubicBezTo>
                  <a:cubicBezTo>
                    <a:pt x="62388" y="30011"/>
                    <a:pt x="58637" y="25322"/>
                    <a:pt x="54885" y="20633"/>
                  </a:cubicBezTo>
                  <a:lnTo>
                    <a:pt x="65201" y="19695"/>
                  </a:lnTo>
                  <a:cubicBezTo>
                    <a:pt x="65201" y="19695"/>
                    <a:pt x="65201" y="19695"/>
                    <a:pt x="65201" y="19695"/>
                  </a:cubicBezTo>
                  <a:cubicBezTo>
                    <a:pt x="68015" y="23446"/>
                    <a:pt x="70829" y="27198"/>
                    <a:pt x="74580" y="30011"/>
                  </a:cubicBezTo>
                  <a:cubicBezTo>
                    <a:pt x="74580" y="30011"/>
                    <a:pt x="75518" y="30949"/>
                    <a:pt x="76456" y="30949"/>
                  </a:cubicBezTo>
                  <a:cubicBezTo>
                    <a:pt x="77393" y="30949"/>
                    <a:pt x="78331" y="30949"/>
                    <a:pt x="78331" y="30011"/>
                  </a:cubicBezTo>
                  <a:cubicBezTo>
                    <a:pt x="79269" y="29073"/>
                    <a:pt x="79269" y="27198"/>
                    <a:pt x="78331" y="26260"/>
                  </a:cubicBezTo>
                  <a:cubicBezTo>
                    <a:pt x="75518" y="24384"/>
                    <a:pt x="73642" y="21570"/>
                    <a:pt x="71766" y="18757"/>
                  </a:cubicBezTo>
                  <a:lnTo>
                    <a:pt x="83958" y="16881"/>
                  </a:lnTo>
                  <a:cubicBezTo>
                    <a:pt x="87710" y="19695"/>
                    <a:pt x="90523" y="22508"/>
                    <a:pt x="93337" y="25322"/>
                  </a:cubicBezTo>
                  <a:cubicBezTo>
                    <a:pt x="93337" y="25322"/>
                    <a:pt x="94275" y="26260"/>
                    <a:pt x="95213" y="26260"/>
                  </a:cubicBezTo>
                  <a:cubicBezTo>
                    <a:pt x="96150" y="26260"/>
                    <a:pt x="96150" y="26260"/>
                    <a:pt x="97088" y="25322"/>
                  </a:cubicBezTo>
                  <a:cubicBezTo>
                    <a:pt x="98026" y="24384"/>
                    <a:pt x="98026" y="22508"/>
                    <a:pt x="97088" y="21570"/>
                  </a:cubicBezTo>
                  <a:cubicBezTo>
                    <a:pt x="95213" y="19695"/>
                    <a:pt x="92399" y="17819"/>
                    <a:pt x="90523" y="15943"/>
                  </a:cubicBezTo>
                  <a:lnTo>
                    <a:pt x="98964" y="15006"/>
                  </a:lnTo>
                  <a:cubicBezTo>
                    <a:pt x="100840" y="17819"/>
                    <a:pt x="103653" y="20633"/>
                    <a:pt x="105529" y="22508"/>
                  </a:cubicBezTo>
                  <a:cubicBezTo>
                    <a:pt x="105529" y="22508"/>
                    <a:pt x="106467" y="23446"/>
                    <a:pt x="107405" y="23446"/>
                  </a:cubicBezTo>
                  <a:cubicBezTo>
                    <a:pt x="108342" y="23446"/>
                    <a:pt x="108342" y="23446"/>
                    <a:pt x="109280" y="22508"/>
                  </a:cubicBezTo>
                  <a:cubicBezTo>
                    <a:pt x="110218" y="21570"/>
                    <a:pt x="110218" y="19695"/>
                    <a:pt x="109280" y="18757"/>
                  </a:cubicBezTo>
                  <a:cubicBezTo>
                    <a:pt x="107405" y="17819"/>
                    <a:pt x="106467" y="15943"/>
                    <a:pt x="104591" y="14068"/>
                  </a:cubicBezTo>
                  <a:lnTo>
                    <a:pt x="116783" y="12192"/>
                  </a:lnTo>
                  <a:cubicBezTo>
                    <a:pt x="111156" y="28135"/>
                    <a:pt x="106467" y="44079"/>
                    <a:pt x="101777" y="60022"/>
                  </a:cubicBezTo>
                  <a:cubicBezTo>
                    <a:pt x="96150" y="77841"/>
                    <a:pt x="90523" y="96598"/>
                    <a:pt x="83958" y="114417"/>
                  </a:cubicBezTo>
                  <a:cubicBezTo>
                    <a:pt x="82083" y="119106"/>
                    <a:pt x="81145" y="124734"/>
                    <a:pt x="81145" y="130361"/>
                  </a:cubicBezTo>
                  <a:cubicBezTo>
                    <a:pt x="82083" y="136926"/>
                    <a:pt x="86772" y="143490"/>
                    <a:pt x="94275" y="143490"/>
                  </a:cubicBezTo>
                  <a:cubicBezTo>
                    <a:pt x="98964" y="143490"/>
                    <a:pt x="102715" y="141615"/>
                    <a:pt x="105529" y="138801"/>
                  </a:cubicBezTo>
                  <a:cubicBezTo>
                    <a:pt x="107405" y="139739"/>
                    <a:pt x="108342" y="139739"/>
                    <a:pt x="110218" y="140677"/>
                  </a:cubicBezTo>
                  <a:cubicBezTo>
                    <a:pt x="110218" y="140677"/>
                    <a:pt x="111156" y="140677"/>
                    <a:pt x="111156" y="140677"/>
                  </a:cubicBezTo>
                  <a:cubicBezTo>
                    <a:pt x="112094" y="140677"/>
                    <a:pt x="113032" y="139739"/>
                    <a:pt x="113032" y="138801"/>
                  </a:cubicBezTo>
                  <a:cubicBezTo>
                    <a:pt x="113032" y="137863"/>
                    <a:pt x="113032" y="135988"/>
                    <a:pt x="111156" y="135988"/>
                  </a:cubicBezTo>
                  <a:cubicBezTo>
                    <a:pt x="110218" y="135988"/>
                    <a:pt x="109280" y="135050"/>
                    <a:pt x="108342" y="135050"/>
                  </a:cubicBezTo>
                  <a:cubicBezTo>
                    <a:pt x="109280" y="134112"/>
                    <a:pt x="110218" y="133174"/>
                    <a:pt x="110218" y="132236"/>
                  </a:cubicBezTo>
                  <a:lnTo>
                    <a:pt x="111156" y="130361"/>
                  </a:lnTo>
                  <a:cubicBezTo>
                    <a:pt x="112094" y="130361"/>
                    <a:pt x="112094" y="131298"/>
                    <a:pt x="113032" y="131298"/>
                  </a:cubicBezTo>
                  <a:cubicBezTo>
                    <a:pt x="113032" y="131298"/>
                    <a:pt x="113969" y="132236"/>
                    <a:pt x="114907" y="132236"/>
                  </a:cubicBezTo>
                  <a:cubicBezTo>
                    <a:pt x="115845" y="132236"/>
                    <a:pt x="115845" y="132236"/>
                    <a:pt x="116783" y="131298"/>
                  </a:cubicBezTo>
                  <a:cubicBezTo>
                    <a:pt x="117721" y="130361"/>
                    <a:pt x="117721" y="128485"/>
                    <a:pt x="116783" y="127547"/>
                  </a:cubicBezTo>
                  <a:cubicBezTo>
                    <a:pt x="115845" y="126609"/>
                    <a:pt x="114907" y="126609"/>
                    <a:pt x="113969" y="125671"/>
                  </a:cubicBezTo>
                  <a:lnTo>
                    <a:pt x="116783" y="120982"/>
                  </a:lnTo>
                  <a:cubicBezTo>
                    <a:pt x="117721" y="120982"/>
                    <a:pt x="118659" y="121920"/>
                    <a:pt x="119597" y="121920"/>
                  </a:cubicBezTo>
                  <a:cubicBezTo>
                    <a:pt x="119597" y="121920"/>
                    <a:pt x="120534" y="121920"/>
                    <a:pt x="120534" y="121920"/>
                  </a:cubicBezTo>
                  <a:cubicBezTo>
                    <a:pt x="121472" y="121920"/>
                    <a:pt x="122410" y="121920"/>
                    <a:pt x="122410" y="120982"/>
                  </a:cubicBezTo>
                  <a:cubicBezTo>
                    <a:pt x="123348" y="120044"/>
                    <a:pt x="122410" y="118169"/>
                    <a:pt x="121472" y="118169"/>
                  </a:cubicBezTo>
                  <a:cubicBezTo>
                    <a:pt x="120534" y="117231"/>
                    <a:pt x="119597" y="117231"/>
                    <a:pt x="118659" y="117231"/>
                  </a:cubicBezTo>
                  <a:lnTo>
                    <a:pt x="120534" y="114417"/>
                  </a:lnTo>
                  <a:lnTo>
                    <a:pt x="123348" y="116293"/>
                  </a:lnTo>
                  <a:cubicBezTo>
                    <a:pt x="123348" y="116293"/>
                    <a:pt x="124286" y="116293"/>
                    <a:pt x="124286" y="116293"/>
                  </a:cubicBezTo>
                  <a:cubicBezTo>
                    <a:pt x="125224" y="116293"/>
                    <a:pt x="126161" y="116293"/>
                    <a:pt x="126161" y="115355"/>
                  </a:cubicBezTo>
                  <a:cubicBezTo>
                    <a:pt x="126161" y="115355"/>
                    <a:pt x="126161" y="114417"/>
                    <a:pt x="126161" y="114417"/>
                  </a:cubicBezTo>
                  <a:cubicBezTo>
                    <a:pt x="127099" y="116293"/>
                    <a:pt x="128975" y="117231"/>
                    <a:pt x="130851" y="119106"/>
                  </a:cubicBezTo>
                  <a:cubicBezTo>
                    <a:pt x="115845" y="138801"/>
                    <a:pt x="100840" y="152869"/>
                    <a:pt x="86772" y="163185"/>
                  </a:cubicBezTo>
                  <a:close/>
                </a:path>
              </a:pathLst>
            </a:custGeom>
            <a:grpFill/>
            <a:ln w="9378" cap="flat">
              <a:noFill/>
              <a:prstDash val="solid"/>
              <a:miter/>
            </a:ln>
          </p:spPr>
          <p:txBody>
            <a:bodyPr rtlCol="0" anchor="ctr"/>
            <a:lstStyle/>
            <a:p>
              <a:endParaRPr lang="fr-FR"/>
            </a:p>
          </p:txBody>
        </p:sp>
      </p:grpSp>
      <p:sp>
        <p:nvSpPr>
          <p:cNvPr id="21" name="Rectangle : coins arrondis 20">
            <a:extLst>
              <a:ext uri="{FF2B5EF4-FFF2-40B4-BE49-F238E27FC236}">
                <a16:creationId xmlns:a16="http://schemas.microsoft.com/office/drawing/2014/main" id="{7CD271D1-6214-7B8A-9036-C8671ED7CAEA}"/>
              </a:ext>
            </a:extLst>
          </p:cNvPr>
          <p:cNvSpPr/>
          <p:nvPr/>
        </p:nvSpPr>
        <p:spPr>
          <a:xfrm>
            <a:off x="8504282" y="2440544"/>
            <a:ext cx="1908014" cy="333582"/>
          </a:xfrm>
          <a:prstGeom prst="roundRect">
            <a:avLst>
              <a:gd name="adj" fmla="val 7971"/>
            </a:avLst>
          </a:prstGeom>
          <a:solidFill>
            <a:schemeClr val="accent4">
              <a:lumMod val="20000"/>
              <a:lumOff val="80000"/>
            </a:schemeClr>
          </a:solid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a:solidFill>
                  <a:schemeClr val="accent4"/>
                </a:solidFill>
              </a:rPr>
              <a:t>Les données clés</a:t>
            </a:r>
          </a:p>
        </p:txBody>
      </p:sp>
      <p:sp>
        <p:nvSpPr>
          <p:cNvPr id="22" name="ZoneTexte 21">
            <a:extLst>
              <a:ext uri="{FF2B5EF4-FFF2-40B4-BE49-F238E27FC236}">
                <a16:creationId xmlns:a16="http://schemas.microsoft.com/office/drawing/2014/main" id="{0CA7DDE1-F303-5E20-F1CC-768E60549536}"/>
              </a:ext>
            </a:extLst>
          </p:cNvPr>
          <p:cNvSpPr txBox="1"/>
          <p:nvPr/>
        </p:nvSpPr>
        <p:spPr>
          <a:xfrm>
            <a:off x="360470" y="5354942"/>
            <a:ext cx="9625183" cy="523220"/>
          </a:xfrm>
          <a:prstGeom prst="rect">
            <a:avLst/>
          </a:prstGeom>
          <a:noFill/>
        </p:spPr>
        <p:txBody>
          <a:bodyPr wrap="square" rtlCol="0">
            <a:spAutoFit/>
          </a:bodyPr>
          <a:lstStyle/>
          <a:p>
            <a:pPr algn="just"/>
            <a:r>
              <a:rPr lang="fr-FR" sz="2800" b="1">
                <a:solidFill>
                  <a:schemeClr val="accent4"/>
                </a:solidFill>
              </a:rPr>
              <a:t>… et de la taille de la structure</a:t>
            </a:r>
          </a:p>
        </p:txBody>
      </p:sp>
    </p:spTree>
    <p:extLst>
      <p:ext uri="{BB962C8B-B14F-4D97-AF65-F5344CB8AC3E}">
        <p14:creationId xmlns:p14="http://schemas.microsoft.com/office/powerpoint/2010/main" val="33246561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22"/>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4" grpId="0"/>
      <p:bldP spid="21" grpId="0" animBg="1"/>
      <p:bldP spid="2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5985D8-CB37-E246-9FFD-2FFFC3C9A623}"/>
            </a:ext>
          </a:extLst>
        </p:cNvPr>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94CE5709-2AA5-D84E-BC62-A565B2409159}"/>
              </a:ext>
            </a:extLst>
          </p:cNvPr>
          <p:cNvSpPr>
            <a:spLocks noGrp="1"/>
          </p:cNvSpPr>
          <p:nvPr>
            <p:ph type="body" sz="quarter" idx="10"/>
          </p:nvPr>
        </p:nvSpPr>
        <p:spPr/>
        <p:txBody>
          <a:bodyPr/>
          <a:lstStyle/>
          <a:p>
            <a:r>
              <a:rPr lang="fr-FR"/>
              <a:t>Les enjeux sectoriels</a:t>
            </a:r>
          </a:p>
        </p:txBody>
      </p:sp>
      <p:sp>
        <p:nvSpPr>
          <p:cNvPr id="3" name="Espace réservé du numéro de diapositive 2">
            <a:extLst>
              <a:ext uri="{FF2B5EF4-FFF2-40B4-BE49-F238E27FC236}">
                <a16:creationId xmlns:a16="http://schemas.microsoft.com/office/drawing/2014/main" id="{54E01EDA-FA0D-3119-94A4-505E33DBE76C}"/>
              </a:ext>
            </a:extLst>
          </p:cNvPr>
          <p:cNvSpPr>
            <a:spLocks noGrp="1"/>
          </p:cNvSpPr>
          <p:nvPr>
            <p:ph type="sldNum" sz="quarter" idx="4"/>
          </p:nvPr>
        </p:nvSpPr>
        <p:spPr/>
        <p:txBody>
          <a:bodyPr/>
          <a:lstStyle/>
          <a:p>
            <a:fld id="{FFE9600D-D970-3D40-B4FB-C6249E901464}" type="slidenum">
              <a:rPr lang="fr-FR" smtClean="0"/>
              <a:pPr/>
              <a:t>24</a:t>
            </a:fld>
            <a:endParaRPr lang="fr-FR"/>
          </a:p>
        </p:txBody>
      </p:sp>
      <p:sp>
        <p:nvSpPr>
          <p:cNvPr id="4" name="Espace réservé du pied de page 3">
            <a:extLst>
              <a:ext uri="{FF2B5EF4-FFF2-40B4-BE49-F238E27FC236}">
                <a16:creationId xmlns:a16="http://schemas.microsoft.com/office/drawing/2014/main" id="{CB035E2D-BD7A-0314-3DC0-06E337496386}"/>
              </a:ext>
            </a:extLst>
          </p:cNvPr>
          <p:cNvSpPr>
            <a:spLocks noGrp="1"/>
          </p:cNvSpPr>
          <p:nvPr>
            <p:ph type="ftr" sz="quarter" idx="3"/>
          </p:nvPr>
        </p:nvSpPr>
        <p:spPr/>
        <p:txBody>
          <a:bodyPr/>
          <a:lstStyle/>
          <a:p>
            <a:r>
              <a:rPr lang="fr-FR"/>
              <a:t>Pied de page</a:t>
            </a:r>
          </a:p>
        </p:txBody>
      </p:sp>
      <p:pic>
        <p:nvPicPr>
          <p:cNvPr id="6" name="Graphique 5">
            <a:extLst>
              <a:ext uri="{FF2B5EF4-FFF2-40B4-BE49-F238E27FC236}">
                <a16:creationId xmlns:a16="http://schemas.microsoft.com/office/drawing/2014/main" id="{0BEFF872-3651-BD38-824B-5AEC5AB29FB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47792" y="508198"/>
            <a:ext cx="783603" cy="783603"/>
          </a:xfrm>
          <a:prstGeom prst="rect">
            <a:avLst/>
          </a:prstGeom>
        </p:spPr>
      </p:pic>
      <p:grpSp>
        <p:nvGrpSpPr>
          <p:cNvPr id="8" name="Graphique 79">
            <a:extLst>
              <a:ext uri="{FF2B5EF4-FFF2-40B4-BE49-F238E27FC236}">
                <a16:creationId xmlns:a16="http://schemas.microsoft.com/office/drawing/2014/main" id="{98A380AD-C329-1405-0D68-2127148EE50C}"/>
              </a:ext>
            </a:extLst>
          </p:cNvPr>
          <p:cNvGrpSpPr/>
          <p:nvPr/>
        </p:nvGrpSpPr>
        <p:grpSpPr>
          <a:xfrm>
            <a:off x="9923301" y="1702275"/>
            <a:ext cx="532796" cy="607724"/>
            <a:chOff x="3090432" y="5032180"/>
            <a:chExt cx="532796" cy="607724"/>
          </a:xfrm>
          <a:solidFill>
            <a:schemeClr val="accent5">
              <a:lumMod val="50000"/>
            </a:schemeClr>
          </a:solidFill>
        </p:grpSpPr>
        <p:sp>
          <p:nvSpPr>
            <p:cNvPr id="10" name="Forme libre 264">
              <a:extLst>
                <a:ext uri="{FF2B5EF4-FFF2-40B4-BE49-F238E27FC236}">
                  <a16:creationId xmlns:a16="http://schemas.microsoft.com/office/drawing/2014/main" id="{B6C9630C-DF34-C928-4E9A-DD0A06B5DAE9}"/>
                </a:ext>
              </a:extLst>
            </p:cNvPr>
            <p:cNvSpPr/>
            <p:nvPr/>
          </p:nvSpPr>
          <p:spPr>
            <a:xfrm>
              <a:off x="3090432" y="5032180"/>
              <a:ext cx="532796" cy="607724"/>
            </a:xfrm>
            <a:custGeom>
              <a:avLst/>
              <a:gdLst>
                <a:gd name="connsiteX0" fmla="*/ 510188 w 532796"/>
                <a:gd name="connsiteY0" fmla="*/ 436098 h 607724"/>
                <a:gd name="connsiteX1" fmla="*/ 528007 w 532796"/>
                <a:gd name="connsiteY1" fmla="*/ 361071 h 607724"/>
                <a:gd name="connsiteX2" fmla="*/ 529883 w 532796"/>
                <a:gd name="connsiteY2" fmla="*/ 205388 h 607724"/>
                <a:gd name="connsiteX3" fmla="*/ 520505 w 532796"/>
                <a:gd name="connsiteY3" fmla="*/ 74090 h 607724"/>
                <a:gd name="connsiteX4" fmla="*/ 477364 w 532796"/>
                <a:gd name="connsiteY4" fmla="*/ 8441 h 607724"/>
                <a:gd name="connsiteX5" fmla="*/ 424844 w 532796"/>
                <a:gd name="connsiteY5" fmla="*/ 0 h 607724"/>
                <a:gd name="connsiteX6" fmla="*/ 116293 w 532796"/>
                <a:gd name="connsiteY6" fmla="*/ 0 h 607724"/>
                <a:gd name="connsiteX7" fmla="*/ 25322 w 532796"/>
                <a:gd name="connsiteY7" fmla="*/ 25322 h 607724"/>
                <a:gd name="connsiteX8" fmla="*/ 0 w 532796"/>
                <a:gd name="connsiteY8" fmla="*/ 110666 h 607724"/>
                <a:gd name="connsiteX9" fmla="*/ 938 w 532796"/>
                <a:gd name="connsiteY9" fmla="*/ 113479 h 607724"/>
                <a:gd name="connsiteX10" fmla="*/ 938 w 532796"/>
                <a:gd name="connsiteY10" fmla="*/ 135050 h 607724"/>
                <a:gd name="connsiteX11" fmla="*/ 5627 w 532796"/>
                <a:gd name="connsiteY11" fmla="*/ 392958 h 607724"/>
                <a:gd name="connsiteX12" fmla="*/ 73152 w 532796"/>
                <a:gd name="connsiteY12" fmla="*/ 465172 h 607724"/>
                <a:gd name="connsiteX13" fmla="*/ 189445 w 532796"/>
                <a:gd name="connsiteY13" fmla="*/ 472674 h 607724"/>
                <a:gd name="connsiteX14" fmla="*/ 259783 w 532796"/>
                <a:gd name="connsiteY14" fmla="*/ 604911 h 607724"/>
                <a:gd name="connsiteX15" fmla="*/ 264473 w 532796"/>
                <a:gd name="connsiteY15" fmla="*/ 607724 h 607724"/>
                <a:gd name="connsiteX16" fmla="*/ 264473 w 532796"/>
                <a:gd name="connsiteY16" fmla="*/ 607724 h 607724"/>
                <a:gd name="connsiteX17" fmla="*/ 269162 w 532796"/>
                <a:gd name="connsiteY17" fmla="*/ 604911 h 607724"/>
                <a:gd name="connsiteX18" fmla="*/ 301986 w 532796"/>
                <a:gd name="connsiteY18" fmla="*/ 535510 h 607724"/>
                <a:gd name="connsiteX19" fmla="*/ 333873 w 532796"/>
                <a:gd name="connsiteY19" fmla="*/ 467985 h 607724"/>
                <a:gd name="connsiteX20" fmla="*/ 422969 w 532796"/>
                <a:gd name="connsiteY20" fmla="*/ 467047 h 607724"/>
                <a:gd name="connsiteX21" fmla="*/ 510188 w 532796"/>
                <a:gd name="connsiteY21" fmla="*/ 436098 h 607724"/>
                <a:gd name="connsiteX22" fmla="*/ 479239 w 532796"/>
                <a:gd name="connsiteY22" fmla="*/ 53457 h 607724"/>
                <a:gd name="connsiteX23" fmla="*/ 482991 w 532796"/>
                <a:gd name="connsiteY23" fmla="*/ 45017 h 607724"/>
                <a:gd name="connsiteX24" fmla="*/ 488618 w 532796"/>
                <a:gd name="connsiteY24" fmla="*/ 30011 h 607724"/>
                <a:gd name="connsiteX25" fmla="*/ 490494 w 532796"/>
                <a:gd name="connsiteY25" fmla="*/ 32825 h 607724"/>
                <a:gd name="connsiteX26" fmla="*/ 481115 w 532796"/>
                <a:gd name="connsiteY26" fmla="*/ 56271 h 607724"/>
                <a:gd name="connsiteX27" fmla="*/ 479239 w 532796"/>
                <a:gd name="connsiteY27" fmla="*/ 53457 h 607724"/>
                <a:gd name="connsiteX28" fmla="*/ 494245 w 532796"/>
                <a:gd name="connsiteY28" fmla="*/ 36576 h 607724"/>
                <a:gd name="connsiteX29" fmla="*/ 497996 w 532796"/>
                <a:gd name="connsiteY29" fmla="*/ 43141 h 607724"/>
                <a:gd name="connsiteX30" fmla="*/ 489556 w 532796"/>
                <a:gd name="connsiteY30" fmla="*/ 60960 h 607724"/>
                <a:gd name="connsiteX31" fmla="*/ 486742 w 532796"/>
                <a:gd name="connsiteY31" fmla="*/ 58146 h 607724"/>
                <a:gd name="connsiteX32" fmla="*/ 485804 w 532796"/>
                <a:gd name="connsiteY32" fmla="*/ 57209 h 607724"/>
                <a:gd name="connsiteX33" fmla="*/ 494245 w 532796"/>
                <a:gd name="connsiteY33" fmla="*/ 36576 h 607724"/>
                <a:gd name="connsiteX34" fmla="*/ 501748 w 532796"/>
                <a:gd name="connsiteY34" fmla="*/ 48768 h 607724"/>
                <a:gd name="connsiteX35" fmla="*/ 503623 w 532796"/>
                <a:gd name="connsiteY35" fmla="*/ 52519 h 607724"/>
                <a:gd name="connsiteX36" fmla="*/ 497058 w 532796"/>
                <a:gd name="connsiteY36" fmla="*/ 66587 h 607724"/>
                <a:gd name="connsiteX37" fmla="*/ 494245 w 532796"/>
                <a:gd name="connsiteY37" fmla="*/ 63774 h 607724"/>
                <a:gd name="connsiteX38" fmla="*/ 501748 w 532796"/>
                <a:gd name="connsiteY38" fmla="*/ 48768 h 607724"/>
                <a:gd name="connsiteX39" fmla="*/ 507375 w 532796"/>
                <a:gd name="connsiteY39" fmla="*/ 62836 h 607724"/>
                <a:gd name="connsiteX40" fmla="*/ 502686 w 532796"/>
                <a:gd name="connsiteY40" fmla="*/ 73152 h 607724"/>
                <a:gd name="connsiteX41" fmla="*/ 500810 w 532796"/>
                <a:gd name="connsiteY41" fmla="*/ 71276 h 607724"/>
                <a:gd name="connsiteX42" fmla="*/ 505499 w 532796"/>
                <a:gd name="connsiteY42" fmla="*/ 59084 h 607724"/>
                <a:gd name="connsiteX43" fmla="*/ 507375 w 532796"/>
                <a:gd name="connsiteY43" fmla="*/ 62836 h 607724"/>
                <a:gd name="connsiteX44" fmla="*/ 509250 w 532796"/>
                <a:gd name="connsiteY44" fmla="*/ 69401 h 607724"/>
                <a:gd name="connsiteX45" fmla="*/ 511126 w 532796"/>
                <a:gd name="connsiteY45" fmla="*/ 75028 h 607724"/>
                <a:gd name="connsiteX46" fmla="*/ 508313 w 532796"/>
                <a:gd name="connsiteY46" fmla="*/ 80655 h 607724"/>
                <a:gd name="connsiteX47" fmla="*/ 505499 w 532796"/>
                <a:gd name="connsiteY47" fmla="*/ 76903 h 607724"/>
                <a:gd name="connsiteX48" fmla="*/ 509250 w 532796"/>
                <a:gd name="connsiteY48" fmla="*/ 69401 h 607724"/>
                <a:gd name="connsiteX49" fmla="*/ 515815 w 532796"/>
                <a:gd name="connsiteY49" fmla="*/ 94722 h 607724"/>
                <a:gd name="connsiteX50" fmla="*/ 514878 w 532796"/>
                <a:gd name="connsiteY50" fmla="*/ 93785 h 607724"/>
                <a:gd name="connsiteX51" fmla="*/ 514878 w 532796"/>
                <a:gd name="connsiteY51" fmla="*/ 92847 h 607724"/>
                <a:gd name="connsiteX52" fmla="*/ 515815 w 532796"/>
                <a:gd name="connsiteY52" fmla="*/ 94722 h 607724"/>
                <a:gd name="connsiteX53" fmla="*/ 513002 w 532796"/>
                <a:gd name="connsiteY53" fmla="*/ 82530 h 607724"/>
                <a:gd name="connsiteX54" fmla="*/ 513940 w 532796"/>
                <a:gd name="connsiteY54" fmla="*/ 86282 h 607724"/>
                <a:gd name="connsiteX55" fmla="*/ 513002 w 532796"/>
                <a:gd name="connsiteY55" fmla="*/ 89095 h 607724"/>
                <a:gd name="connsiteX56" fmla="*/ 511126 w 532796"/>
                <a:gd name="connsiteY56" fmla="*/ 86282 h 607724"/>
                <a:gd name="connsiteX57" fmla="*/ 513002 w 532796"/>
                <a:gd name="connsiteY57" fmla="*/ 82530 h 607724"/>
                <a:gd name="connsiteX58" fmla="*/ 484866 w 532796"/>
                <a:gd name="connsiteY58" fmla="*/ 25322 h 607724"/>
                <a:gd name="connsiteX59" fmla="*/ 478302 w 532796"/>
                <a:gd name="connsiteY59" fmla="*/ 43141 h 607724"/>
                <a:gd name="connsiteX60" fmla="*/ 474550 w 532796"/>
                <a:gd name="connsiteY60" fmla="*/ 50644 h 607724"/>
                <a:gd name="connsiteX61" fmla="*/ 467985 w 532796"/>
                <a:gd name="connsiteY61" fmla="*/ 47830 h 607724"/>
                <a:gd name="connsiteX62" fmla="*/ 479239 w 532796"/>
                <a:gd name="connsiteY62" fmla="*/ 20633 h 607724"/>
                <a:gd name="connsiteX63" fmla="*/ 484866 w 532796"/>
                <a:gd name="connsiteY63" fmla="*/ 25322 h 607724"/>
                <a:gd name="connsiteX64" fmla="*/ 475488 w 532796"/>
                <a:gd name="connsiteY64" fmla="*/ 18757 h 607724"/>
                <a:gd name="connsiteX65" fmla="*/ 464234 w 532796"/>
                <a:gd name="connsiteY65" fmla="*/ 46892 h 607724"/>
                <a:gd name="connsiteX66" fmla="*/ 459545 w 532796"/>
                <a:gd name="connsiteY66" fmla="*/ 45017 h 607724"/>
                <a:gd name="connsiteX67" fmla="*/ 468923 w 532796"/>
                <a:gd name="connsiteY67" fmla="*/ 15006 h 607724"/>
                <a:gd name="connsiteX68" fmla="*/ 473612 w 532796"/>
                <a:gd name="connsiteY68" fmla="*/ 16881 h 607724"/>
                <a:gd name="connsiteX69" fmla="*/ 475488 w 532796"/>
                <a:gd name="connsiteY69" fmla="*/ 18757 h 607724"/>
                <a:gd name="connsiteX70" fmla="*/ 135988 w 532796"/>
                <a:gd name="connsiteY70" fmla="*/ 39390 h 607724"/>
                <a:gd name="connsiteX71" fmla="*/ 135988 w 532796"/>
                <a:gd name="connsiteY71" fmla="*/ 9378 h 607724"/>
                <a:gd name="connsiteX72" fmla="*/ 139739 w 532796"/>
                <a:gd name="connsiteY72" fmla="*/ 9378 h 607724"/>
                <a:gd name="connsiteX73" fmla="*/ 139739 w 532796"/>
                <a:gd name="connsiteY73" fmla="*/ 39390 h 607724"/>
                <a:gd name="connsiteX74" fmla="*/ 135988 w 532796"/>
                <a:gd name="connsiteY74" fmla="*/ 39390 h 607724"/>
                <a:gd name="connsiteX75" fmla="*/ 131298 w 532796"/>
                <a:gd name="connsiteY75" fmla="*/ 39390 h 607724"/>
                <a:gd name="connsiteX76" fmla="*/ 123796 w 532796"/>
                <a:gd name="connsiteY76" fmla="*/ 39390 h 607724"/>
                <a:gd name="connsiteX77" fmla="*/ 125671 w 532796"/>
                <a:gd name="connsiteY77" fmla="*/ 8441 h 607724"/>
                <a:gd name="connsiteX78" fmla="*/ 131298 w 532796"/>
                <a:gd name="connsiteY78" fmla="*/ 8441 h 607724"/>
                <a:gd name="connsiteX79" fmla="*/ 131298 w 532796"/>
                <a:gd name="connsiteY79" fmla="*/ 39390 h 607724"/>
                <a:gd name="connsiteX80" fmla="*/ 144428 w 532796"/>
                <a:gd name="connsiteY80" fmla="*/ 9378 h 607724"/>
                <a:gd name="connsiteX81" fmla="*/ 150055 w 532796"/>
                <a:gd name="connsiteY81" fmla="*/ 9378 h 607724"/>
                <a:gd name="connsiteX82" fmla="*/ 148180 w 532796"/>
                <a:gd name="connsiteY82" fmla="*/ 39390 h 607724"/>
                <a:gd name="connsiteX83" fmla="*/ 143490 w 532796"/>
                <a:gd name="connsiteY83" fmla="*/ 39390 h 607724"/>
                <a:gd name="connsiteX84" fmla="*/ 143490 w 532796"/>
                <a:gd name="connsiteY84" fmla="*/ 9378 h 607724"/>
                <a:gd name="connsiteX85" fmla="*/ 154745 w 532796"/>
                <a:gd name="connsiteY85" fmla="*/ 9378 h 607724"/>
                <a:gd name="connsiteX86" fmla="*/ 159434 w 532796"/>
                <a:gd name="connsiteY86" fmla="*/ 9378 h 607724"/>
                <a:gd name="connsiteX87" fmla="*/ 158496 w 532796"/>
                <a:gd name="connsiteY87" fmla="*/ 39390 h 607724"/>
                <a:gd name="connsiteX88" fmla="*/ 152869 w 532796"/>
                <a:gd name="connsiteY88" fmla="*/ 39390 h 607724"/>
                <a:gd name="connsiteX89" fmla="*/ 154745 w 532796"/>
                <a:gd name="connsiteY89" fmla="*/ 9378 h 607724"/>
                <a:gd name="connsiteX90" fmla="*/ 164123 w 532796"/>
                <a:gd name="connsiteY90" fmla="*/ 9378 h 607724"/>
                <a:gd name="connsiteX91" fmla="*/ 169750 w 532796"/>
                <a:gd name="connsiteY91" fmla="*/ 9378 h 607724"/>
                <a:gd name="connsiteX92" fmla="*/ 166937 w 532796"/>
                <a:gd name="connsiteY92" fmla="*/ 38452 h 607724"/>
                <a:gd name="connsiteX93" fmla="*/ 163185 w 532796"/>
                <a:gd name="connsiteY93" fmla="*/ 38452 h 607724"/>
                <a:gd name="connsiteX94" fmla="*/ 164123 w 532796"/>
                <a:gd name="connsiteY94" fmla="*/ 9378 h 607724"/>
                <a:gd name="connsiteX95" fmla="*/ 175377 w 532796"/>
                <a:gd name="connsiteY95" fmla="*/ 9378 h 607724"/>
                <a:gd name="connsiteX96" fmla="*/ 179129 w 532796"/>
                <a:gd name="connsiteY96" fmla="*/ 9378 h 607724"/>
                <a:gd name="connsiteX97" fmla="*/ 178191 w 532796"/>
                <a:gd name="connsiteY97" fmla="*/ 38452 h 607724"/>
                <a:gd name="connsiteX98" fmla="*/ 172564 w 532796"/>
                <a:gd name="connsiteY98" fmla="*/ 38452 h 607724"/>
                <a:gd name="connsiteX99" fmla="*/ 175377 w 532796"/>
                <a:gd name="connsiteY99" fmla="*/ 9378 h 607724"/>
                <a:gd name="connsiteX100" fmla="*/ 183818 w 532796"/>
                <a:gd name="connsiteY100" fmla="*/ 9378 h 607724"/>
                <a:gd name="connsiteX101" fmla="*/ 188507 w 532796"/>
                <a:gd name="connsiteY101" fmla="*/ 9378 h 607724"/>
                <a:gd name="connsiteX102" fmla="*/ 188507 w 532796"/>
                <a:gd name="connsiteY102" fmla="*/ 38452 h 607724"/>
                <a:gd name="connsiteX103" fmla="*/ 182880 w 532796"/>
                <a:gd name="connsiteY103" fmla="*/ 38452 h 607724"/>
                <a:gd name="connsiteX104" fmla="*/ 183818 w 532796"/>
                <a:gd name="connsiteY104" fmla="*/ 9378 h 607724"/>
                <a:gd name="connsiteX105" fmla="*/ 193196 w 532796"/>
                <a:gd name="connsiteY105" fmla="*/ 9378 h 607724"/>
                <a:gd name="connsiteX106" fmla="*/ 198823 w 532796"/>
                <a:gd name="connsiteY106" fmla="*/ 9378 h 607724"/>
                <a:gd name="connsiteX107" fmla="*/ 198823 w 532796"/>
                <a:gd name="connsiteY107" fmla="*/ 38452 h 607724"/>
                <a:gd name="connsiteX108" fmla="*/ 193196 w 532796"/>
                <a:gd name="connsiteY108" fmla="*/ 38452 h 607724"/>
                <a:gd name="connsiteX109" fmla="*/ 193196 w 532796"/>
                <a:gd name="connsiteY109" fmla="*/ 9378 h 607724"/>
                <a:gd name="connsiteX110" fmla="*/ 203513 w 532796"/>
                <a:gd name="connsiteY110" fmla="*/ 9378 h 607724"/>
                <a:gd name="connsiteX111" fmla="*/ 210078 w 532796"/>
                <a:gd name="connsiteY111" fmla="*/ 9378 h 607724"/>
                <a:gd name="connsiteX112" fmla="*/ 211953 w 532796"/>
                <a:gd name="connsiteY112" fmla="*/ 38452 h 607724"/>
                <a:gd name="connsiteX113" fmla="*/ 203513 w 532796"/>
                <a:gd name="connsiteY113" fmla="*/ 38452 h 607724"/>
                <a:gd name="connsiteX114" fmla="*/ 203513 w 532796"/>
                <a:gd name="connsiteY114" fmla="*/ 9378 h 607724"/>
                <a:gd name="connsiteX115" fmla="*/ 216642 w 532796"/>
                <a:gd name="connsiteY115" fmla="*/ 38452 h 607724"/>
                <a:gd name="connsiteX116" fmla="*/ 214767 w 532796"/>
                <a:gd name="connsiteY116" fmla="*/ 9378 h 607724"/>
                <a:gd name="connsiteX117" fmla="*/ 222270 w 532796"/>
                <a:gd name="connsiteY117" fmla="*/ 9378 h 607724"/>
                <a:gd name="connsiteX118" fmla="*/ 222270 w 532796"/>
                <a:gd name="connsiteY118" fmla="*/ 38452 h 607724"/>
                <a:gd name="connsiteX119" fmla="*/ 216642 w 532796"/>
                <a:gd name="connsiteY119" fmla="*/ 38452 h 607724"/>
                <a:gd name="connsiteX120" fmla="*/ 226959 w 532796"/>
                <a:gd name="connsiteY120" fmla="*/ 38452 h 607724"/>
                <a:gd name="connsiteX121" fmla="*/ 226959 w 532796"/>
                <a:gd name="connsiteY121" fmla="*/ 9378 h 607724"/>
                <a:gd name="connsiteX122" fmla="*/ 230710 w 532796"/>
                <a:gd name="connsiteY122" fmla="*/ 9378 h 607724"/>
                <a:gd name="connsiteX123" fmla="*/ 230710 w 532796"/>
                <a:gd name="connsiteY123" fmla="*/ 38452 h 607724"/>
                <a:gd name="connsiteX124" fmla="*/ 226959 w 532796"/>
                <a:gd name="connsiteY124" fmla="*/ 38452 h 607724"/>
                <a:gd name="connsiteX125" fmla="*/ 235399 w 532796"/>
                <a:gd name="connsiteY125" fmla="*/ 9378 h 607724"/>
                <a:gd name="connsiteX126" fmla="*/ 239151 w 532796"/>
                <a:gd name="connsiteY126" fmla="*/ 9378 h 607724"/>
                <a:gd name="connsiteX127" fmla="*/ 239151 w 532796"/>
                <a:gd name="connsiteY127" fmla="*/ 38452 h 607724"/>
                <a:gd name="connsiteX128" fmla="*/ 234462 w 532796"/>
                <a:gd name="connsiteY128" fmla="*/ 38452 h 607724"/>
                <a:gd name="connsiteX129" fmla="*/ 235399 w 532796"/>
                <a:gd name="connsiteY129" fmla="*/ 9378 h 607724"/>
                <a:gd name="connsiteX130" fmla="*/ 243840 w 532796"/>
                <a:gd name="connsiteY130" fmla="*/ 9378 h 607724"/>
                <a:gd name="connsiteX131" fmla="*/ 250405 w 532796"/>
                <a:gd name="connsiteY131" fmla="*/ 9378 h 607724"/>
                <a:gd name="connsiteX132" fmla="*/ 250405 w 532796"/>
                <a:gd name="connsiteY132" fmla="*/ 38452 h 607724"/>
                <a:gd name="connsiteX133" fmla="*/ 243840 w 532796"/>
                <a:gd name="connsiteY133" fmla="*/ 38452 h 607724"/>
                <a:gd name="connsiteX134" fmla="*/ 243840 w 532796"/>
                <a:gd name="connsiteY134" fmla="*/ 9378 h 607724"/>
                <a:gd name="connsiteX135" fmla="*/ 255094 w 532796"/>
                <a:gd name="connsiteY135" fmla="*/ 9378 h 607724"/>
                <a:gd name="connsiteX136" fmla="*/ 259783 w 532796"/>
                <a:gd name="connsiteY136" fmla="*/ 9378 h 607724"/>
                <a:gd name="connsiteX137" fmla="*/ 259783 w 532796"/>
                <a:gd name="connsiteY137" fmla="*/ 38452 h 607724"/>
                <a:gd name="connsiteX138" fmla="*/ 255094 w 532796"/>
                <a:gd name="connsiteY138" fmla="*/ 38452 h 607724"/>
                <a:gd name="connsiteX139" fmla="*/ 255094 w 532796"/>
                <a:gd name="connsiteY139" fmla="*/ 9378 h 607724"/>
                <a:gd name="connsiteX140" fmla="*/ 265410 w 532796"/>
                <a:gd name="connsiteY140" fmla="*/ 9378 h 607724"/>
                <a:gd name="connsiteX141" fmla="*/ 269162 w 532796"/>
                <a:gd name="connsiteY141" fmla="*/ 9378 h 607724"/>
                <a:gd name="connsiteX142" fmla="*/ 269162 w 532796"/>
                <a:gd name="connsiteY142" fmla="*/ 11254 h 607724"/>
                <a:gd name="connsiteX143" fmla="*/ 269162 w 532796"/>
                <a:gd name="connsiteY143" fmla="*/ 38452 h 607724"/>
                <a:gd name="connsiteX144" fmla="*/ 265410 w 532796"/>
                <a:gd name="connsiteY144" fmla="*/ 38452 h 607724"/>
                <a:gd name="connsiteX145" fmla="*/ 265410 w 532796"/>
                <a:gd name="connsiteY145" fmla="*/ 9378 h 607724"/>
                <a:gd name="connsiteX146" fmla="*/ 272913 w 532796"/>
                <a:gd name="connsiteY146" fmla="*/ 38452 h 607724"/>
                <a:gd name="connsiteX147" fmla="*/ 272913 w 532796"/>
                <a:gd name="connsiteY147" fmla="*/ 11254 h 607724"/>
                <a:gd name="connsiteX148" fmla="*/ 272913 w 532796"/>
                <a:gd name="connsiteY148" fmla="*/ 9378 h 607724"/>
                <a:gd name="connsiteX149" fmla="*/ 278540 w 532796"/>
                <a:gd name="connsiteY149" fmla="*/ 9378 h 607724"/>
                <a:gd name="connsiteX150" fmla="*/ 278540 w 532796"/>
                <a:gd name="connsiteY150" fmla="*/ 38452 h 607724"/>
                <a:gd name="connsiteX151" fmla="*/ 272913 w 532796"/>
                <a:gd name="connsiteY151" fmla="*/ 38452 h 607724"/>
                <a:gd name="connsiteX152" fmla="*/ 283230 w 532796"/>
                <a:gd name="connsiteY152" fmla="*/ 9378 h 607724"/>
                <a:gd name="connsiteX153" fmla="*/ 288857 w 532796"/>
                <a:gd name="connsiteY153" fmla="*/ 9378 h 607724"/>
                <a:gd name="connsiteX154" fmla="*/ 288857 w 532796"/>
                <a:gd name="connsiteY154" fmla="*/ 38452 h 607724"/>
                <a:gd name="connsiteX155" fmla="*/ 283230 w 532796"/>
                <a:gd name="connsiteY155" fmla="*/ 38452 h 607724"/>
                <a:gd name="connsiteX156" fmla="*/ 283230 w 532796"/>
                <a:gd name="connsiteY156" fmla="*/ 9378 h 607724"/>
                <a:gd name="connsiteX157" fmla="*/ 294484 w 532796"/>
                <a:gd name="connsiteY157" fmla="*/ 9378 h 607724"/>
                <a:gd name="connsiteX158" fmla="*/ 301049 w 532796"/>
                <a:gd name="connsiteY158" fmla="*/ 9378 h 607724"/>
                <a:gd name="connsiteX159" fmla="*/ 301049 w 532796"/>
                <a:gd name="connsiteY159" fmla="*/ 38452 h 607724"/>
                <a:gd name="connsiteX160" fmla="*/ 294484 w 532796"/>
                <a:gd name="connsiteY160" fmla="*/ 38452 h 607724"/>
                <a:gd name="connsiteX161" fmla="*/ 294484 w 532796"/>
                <a:gd name="connsiteY161" fmla="*/ 9378 h 607724"/>
                <a:gd name="connsiteX162" fmla="*/ 305738 w 532796"/>
                <a:gd name="connsiteY162" fmla="*/ 9378 h 607724"/>
                <a:gd name="connsiteX163" fmla="*/ 310427 w 532796"/>
                <a:gd name="connsiteY163" fmla="*/ 9378 h 607724"/>
                <a:gd name="connsiteX164" fmla="*/ 310427 w 532796"/>
                <a:gd name="connsiteY164" fmla="*/ 38452 h 607724"/>
                <a:gd name="connsiteX165" fmla="*/ 305738 w 532796"/>
                <a:gd name="connsiteY165" fmla="*/ 38452 h 607724"/>
                <a:gd name="connsiteX166" fmla="*/ 305738 w 532796"/>
                <a:gd name="connsiteY166" fmla="*/ 9378 h 607724"/>
                <a:gd name="connsiteX167" fmla="*/ 315116 w 532796"/>
                <a:gd name="connsiteY167" fmla="*/ 9378 h 607724"/>
                <a:gd name="connsiteX168" fmla="*/ 320743 w 532796"/>
                <a:gd name="connsiteY168" fmla="*/ 9378 h 607724"/>
                <a:gd name="connsiteX169" fmla="*/ 320743 w 532796"/>
                <a:gd name="connsiteY169" fmla="*/ 38452 h 607724"/>
                <a:gd name="connsiteX170" fmla="*/ 315116 w 532796"/>
                <a:gd name="connsiteY170" fmla="*/ 38452 h 607724"/>
                <a:gd name="connsiteX171" fmla="*/ 315116 w 532796"/>
                <a:gd name="connsiteY171" fmla="*/ 9378 h 607724"/>
                <a:gd name="connsiteX172" fmla="*/ 324495 w 532796"/>
                <a:gd name="connsiteY172" fmla="*/ 9378 h 607724"/>
                <a:gd name="connsiteX173" fmla="*/ 331998 w 532796"/>
                <a:gd name="connsiteY173" fmla="*/ 9378 h 607724"/>
                <a:gd name="connsiteX174" fmla="*/ 331998 w 532796"/>
                <a:gd name="connsiteY174" fmla="*/ 38452 h 607724"/>
                <a:gd name="connsiteX175" fmla="*/ 324495 w 532796"/>
                <a:gd name="connsiteY175" fmla="*/ 38452 h 607724"/>
                <a:gd name="connsiteX176" fmla="*/ 324495 w 532796"/>
                <a:gd name="connsiteY176" fmla="*/ 9378 h 607724"/>
                <a:gd name="connsiteX177" fmla="*/ 336687 w 532796"/>
                <a:gd name="connsiteY177" fmla="*/ 9378 h 607724"/>
                <a:gd name="connsiteX178" fmla="*/ 343252 w 532796"/>
                <a:gd name="connsiteY178" fmla="*/ 9378 h 607724"/>
                <a:gd name="connsiteX179" fmla="*/ 343252 w 532796"/>
                <a:gd name="connsiteY179" fmla="*/ 38452 h 607724"/>
                <a:gd name="connsiteX180" fmla="*/ 336687 w 532796"/>
                <a:gd name="connsiteY180" fmla="*/ 38452 h 607724"/>
                <a:gd name="connsiteX181" fmla="*/ 336687 w 532796"/>
                <a:gd name="connsiteY181" fmla="*/ 9378 h 607724"/>
                <a:gd name="connsiteX182" fmla="*/ 347941 w 532796"/>
                <a:gd name="connsiteY182" fmla="*/ 9378 h 607724"/>
                <a:gd name="connsiteX183" fmla="*/ 351692 w 532796"/>
                <a:gd name="connsiteY183" fmla="*/ 9378 h 607724"/>
                <a:gd name="connsiteX184" fmla="*/ 352630 w 532796"/>
                <a:gd name="connsiteY184" fmla="*/ 38452 h 607724"/>
                <a:gd name="connsiteX185" fmla="*/ 347941 w 532796"/>
                <a:gd name="connsiteY185" fmla="*/ 38452 h 607724"/>
                <a:gd name="connsiteX186" fmla="*/ 347941 w 532796"/>
                <a:gd name="connsiteY186" fmla="*/ 9378 h 607724"/>
                <a:gd name="connsiteX187" fmla="*/ 356382 w 532796"/>
                <a:gd name="connsiteY187" fmla="*/ 9378 h 607724"/>
                <a:gd name="connsiteX188" fmla="*/ 362009 w 532796"/>
                <a:gd name="connsiteY188" fmla="*/ 9378 h 607724"/>
                <a:gd name="connsiteX189" fmla="*/ 362946 w 532796"/>
                <a:gd name="connsiteY189" fmla="*/ 38452 h 607724"/>
                <a:gd name="connsiteX190" fmla="*/ 357319 w 532796"/>
                <a:gd name="connsiteY190" fmla="*/ 38452 h 607724"/>
                <a:gd name="connsiteX191" fmla="*/ 356382 w 532796"/>
                <a:gd name="connsiteY191" fmla="*/ 9378 h 607724"/>
                <a:gd name="connsiteX192" fmla="*/ 367636 w 532796"/>
                <a:gd name="connsiteY192" fmla="*/ 38452 h 607724"/>
                <a:gd name="connsiteX193" fmla="*/ 366698 w 532796"/>
                <a:gd name="connsiteY193" fmla="*/ 9378 h 607724"/>
                <a:gd name="connsiteX194" fmla="*/ 372325 w 532796"/>
                <a:gd name="connsiteY194" fmla="*/ 9378 h 607724"/>
                <a:gd name="connsiteX195" fmla="*/ 373263 w 532796"/>
                <a:gd name="connsiteY195" fmla="*/ 38452 h 607724"/>
                <a:gd name="connsiteX196" fmla="*/ 367636 w 532796"/>
                <a:gd name="connsiteY196" fmla="*/ 38452 h 607724"/>
                <a:gd name="connsiteX197" fmla="*/ 378890 w 532796"/>
                <a:gd name="connsiteY197" fmla="*/ 38452 h 607724"/>
                <a:gd name="connsiteX198" fmla="*/ 377952 w 532796"/>
                <a:gd name="connsiteY198" fmla="*/ 9378 h 607724"/>
                <a:gd name="connsiteX199" fmla="*/ 385455 w 532796"/>
                <a:gd name="connsiteY199" fmla="*/ 9378 h 607724"/>
                <a:gd name="connsiteX200" fmla="*/ 385455 w 532796"/>
                <a:gd name="connsiteY200" fmla="*/ 31887 h 607724"/>
                <a:gd name="connsiteX201" fmla="*/ 386393 w 532796"/>
                <a:gd name="connsiteY201" fmla="*/ 38452 h 607724"/>
                <a:gd name="connsiteX202" fmla="*/ 378890 w 532796"/>
                <a:gd name="connsiteY202" fmla="*/ 38452 h 607724"/>
                <a:gd name="connsiteX203" fmla="*/ 390144 w 532796"/>
                <a:gd name="connsiteY203" fmla="*/ 38452 h 607724"/>
                <a:gd name="connsiteX204" fmla="*/ 389206 w 532796"/>
                <a:gd name="connsiteY204" fmla="*/ 31887 h 607724"/>
                <a:gd name="connsiteX205" fmla="*/ 389206 w 532796"/>
                <a:gd name="connsiteY205" fmla="*/ 9378 h 607724"/>
                <a:gd name="connsiteX206" fmla="*/ 394833 w 532796"/>
                <a:gd name="connsiteY206" fmla="*/ 9378 h 607724"/>
                <a:gd name="connsiteX207" fmla="*/ 395771 w 532796"/>
                <a:gd name="connsiteY207" fmla="*/ 38452 h 607724"/>
                <a:gd name="connsiteX208" fmla="*/ 392020 w 532796"/>
                <a:gd name="connsiteY208" fmla="*/ 38452 h 607724"/>
                <a:gd name="connsiteX209" fmla="*/ 390144 w 532796"/>
                <a:gd name="connsiteY209" fmla="*/ 38452 h 607724"/>
                <a:gd name="connsiteX210" fmla="*/ 400460 w 532796"/>
                <a:gd name="connsiteY210" fmla="*/ 38452 h 607724"/>
                <a:gd name="connsiteX211" fmla="*/ 399522 w 532796"/>
                <a:gd name="connsiteY211" fmla="*/ 9378 h 607724"/>
                <a:gd name="connsiteX212" fmla="*/ 405150 w 532796"/>
                <a:gd name="connsiteY212" fmla="*/ 9378 h 607724"/>
                <a:gd name="connsiteX213" fmla="*/ 406087 w 532796"/>
                <a:gd name="connsiteY213" fmla="*/ 38452 h 607724"/>
                <a:gd name="connsiteX214" fmla="*/ 400460 w 532796"/>
                <a:gd name="connsiteY214" fmla="*/ 38452 h 607724"/>
                <a:gd name="connsiteX215" fmla="*/ 410777 w 532796"/>
                <a:gd name="connsiteY215" fmla="*/ 38452 h 607724"/>
                <a:gd name="connsiteX216" fmla="*/ 409839 w 532796"/>
                <a:gd name="connsiteY216" fmla="*/ 9378 h 607724"/>
                <a:gd name="connsiteX217" fmla="*/ 415466 w 532796"/>
                <a:gd name="connsiteY217" fmla="*/ 9378 h 607724"/>
                <a:gd name="connsiteX218" fmla="*/ 414528 w 532796"/>
                <a:gd name="connsiteY218" fmla="*/ 38452 h 607724"/>
                <a:gd name="connsiteX219" fmla="*/ 410777 w 532796"/>
                <a:gd name="connsiteY219" fmla="*/ 38452 h 607724"/>
                <a:gd name="connsiteX220" fmla="*/ 420155 w 532796"/>
                <a:gd name="connsiteY220" fmla="*/ 9378 h 607724"/>
                <a:gd name="connsiteX221" fmla="*/ 424844 w 532796"/>
                <a:gd name="connsiteY221" fmla="*/ 9378 h 607724"/>
                <a:gd name="connsiteX222" fmla="*/ 422969 w 532796"/>
                <a:gd name="connsiteY222" fmla="*/ 24384 h 607724"/>
                <a:gd name="connsiteX223" fmla="*/ 421093 w 532796"/>
                <a:gd name="connsiteY223" fmla="*/ 38452 h 607724"/>
                <a:gd name="connsiteX224" fmla="*/ 419217 w 532796"/>
                <a:gd name="connsiteY224" fmla="*/ 38452 h 607724"/>
                <a:gd name="connsiteX225" fmla="*/ 420155 w 532796"/>
                <a:gd name="connsiteY225" fmla="*/ 9378 h 607724"/>
                <a:gd name="connsiteX226" fmla="*/ 424844 w 532796"/>
                <a:gd name="connsiteY226" fmla="*/ 38452 h 607724"/>
                <a:gd name="connsiteX227" fmla="*/ 426720 w 532796"/>
                <a:gd name="connsiteY227" fmla="*/ 25322 h 607724"/>
                <a:gd name="connsiteX228" fmla="*/ 428596 w 532796"/>
                <a:gd name="connsiteY228" fmla="*/ 9378 h 607724"/>
                <a:gd name="connsiteX229" fmla="*/ 436098 w 532796"/>
                <a:gd name="connsiteY229" fmla="*/ 9378 h 607724"/>
                <a:gd name="connsiteX230" fmla="*/ 428596 w 532796"/>
                <a:gd name="connsiteY230" fmla="*/ 39390 h 607724"/>
                <a:gd name="connsiteX231" fmla="*/ 424844 w 532796"/>
                <a:gd name="connsiteY231" fmla="*/ 38452 h 607724"/>
                <a:gd name="connsiteX232" fmla="*/ 440788 w 532796"/>
                <a:gd name="connsiteY232" fmla="*/ 9378 h 607724"/>
                <a:gd name="connsiteX233" fmla="*/ 450166 w 532796"/>
                <a:gd name="connsiteY233" fmla="*/ 10316 h 607724"/>
                <a:gd name="connsiteX234" fmla="*/ 442663 w 532796"/>
                <a:gd name="connsiteY234" fmla="*/ 41265 h 607724"/>
                <a:gd name="connsiteX235" fmla="*/ 433285 w 532796"/>
                <a:gd name="connsiteY235" fmla="*/ 40327 h 607724"/>
                <a:gd name="connsiteX236" fmla="*/ 440788 w 532796"/>
                <a:gd name="connsiteY236" fmla="*/ 9378 h 607724"/>
                <a:gd name="connsiteX237" fmla="*/ 454855 w 532796"/>
                <a:gd name="connsiteY237" fmla="*/ 11254 h 607724"/>
                <a:gd name="connsiteX238" fmla="*/ 464234 w 532796"/>
                <a:gd name="connsiteY238" fmla="*/ 13130 h 607724"/>
                <a:gd name="connsiteX239" fmla="*/ 454855 w 532796"/>
                <a:gd name="connsiteY239" fmla="*/ 43141 h 607724"/>
                <a:gd name="connsiteX240" fmla="*/ 447353 w 532796"/>
                <a:gd name="connsiteY240" fmla="*/ 41265 h 607724"/>
                <a:gd name="connsiteX241" fmla="*/ 454855 w 532796"/>
                <a:gd name="connsiteY241" fmla="*/ 11254 h 607724"/>
                <a:gd name="connsiteX242" fmla="*/ 120982 w 532796"/>
                <a:gd name="connsiteY242" fmla="*/ 9378 h 607724"/>
                <a:gd name="connsiteX243" fmla="*/ 119106 w 532796"/>
                <a:gd name="connsiteY243" fmla="*/ 40327 h 607724"/>
                <a:gd name="connsiteX244" fmla="*/ 115355 w 532796"/>
                <a:gd name="connsiteY244" fmla="*/ 40327 h 607724"/>
                <a:gd name="connsiteX245" fmla="*/ 114417 w 532796"/>
                <a:gd name="connsiteY245" fmla="*/ 8441 h 607724"/>
                <a:gd name="connsiteX246" fmla="*/ 117231 w 532796"/>
                <a:gd name="connsiteY246" fmla="*/ 8441 h 607724"/>
                <a:gd name="connsiteX247" fmla="*/ 120982 w 532796"/>
                <a:gd name="connsiteY247" fmla="*/ 9378 h 607724"/>
                <a:gd name="connsiteX248" fmla="*/ 19695 w 532796"/>
                <a:gd name="connsiteY248" fmla="*/ 50644 h 607724"/>
                <a:gd name="connsiteX249" fmla="*/ 27198 w 532796"/>
                <a:gd name="connsiteY249" fmla="*/ 65649 h 607724"/>
                <a:gd name="connsiteX250" fmla="*/ 27198 w 532796"/>
                <a:gd name="connsiteY250" fmla="*/ 65649 h 607724"/>
                <a:gd name="connsiteX251" fmla="*/ 21570 w 532796"/>
                <a:gd name="connsiteY251" fmla="*/ 58146 h 607724"/>
                <a:gd name="connsiteX252" fmla="*/ 18757 w 532796"/>
                <a:gd name="connsiteY252" fmla="*/ 53457 h 607724"/>
                <a:gd name="connsiteX253" fmla="*/ 19695 w 532796"/>
                <a:gd name="connsiteY253" fmla="*/ 50644 h 607724"/>
                <a:gd name="connsiteX254" fmla="*/ 16881 w 532796"/>
                <a:gd name="connsiteY254" fmla="*/ 60022 h 607724"/>
                <a:gd name="connsiteX255" fmla="*/ 22508 w 532796"/>
                <a:gd name="connsiteY255" fmla="*/ 69401 h 607724"/>
                <a:gd name="connsiteX256" fmla="*/ 21570 w 532796"/>
                <a:gd name="connsiteY256" fmla="*/ 70338 h 607724"/>
                <a:gd name="connsiteX257" fmla="*/ 15006 w 532796"/>
                <a:gd name="connsiteY257" fmla="*/ 63774 h 607724"/>
                <a:gd name="connsiteX258" fmla="*/ 15943 w 532796"/>
                <a:gd name="connsiteY258" fmla="*/ 59084 h 607724"/>
                <a:gd name="connsiteX259" fmla="*/ 16881 w 532796"/>
                <a:gd name="connsiteY259" fmla="*/ 60022 h 607724"/>
                <a:gd name="connsiteX260" fmla="*/ 11254 w 532796"/>
                <a:gd name="connsiteY260" fmla="*/ 80655 h 607724"/>
                <a:gd name="connsiteX261" fmla="*/ 11254 w 532796"/>
                <a:gd name="connsiteY261" fmla="*/ 80655 h 607724"/>
                <a:gd name="connsiteX262" fmla="*/ 11254 w 532796"/>
                <a:gd name="connsiteY262" fmla="*/ 80655 h 607724"/>
                <a:gd name="connsiteX263" fmla="*/ 11254 w 532796"/>
                <a:gd name="connsiteY263" fmla="*/ 80655 h 607724"/>
                <a:gd name="connsiteX264" fmla="*/ 15006 w 532796"/>
                <a:gd name="connsiteY264" fmla="*/ 76903 h 607724"/>
                <a:gd name="connsiteX265" fmla="*/ 12192 w 532796"/>
                <a:gd name="connsiteY265" fmla="*/ 75966 h 607724"/>
                <a:gd name="connsiteX266" fmla="*/ 13130 w 532796"/>
                <a:gd name="connsiteY266" fmla="*/ 69401 h 607724"/>
                <a:gd name="connsiteX267" fmla="*/ 17819 w 532796"/>
                <a:gd name="connsiteY267" fmla="*/ 74090 h 607724"/>
                <a:gd name="connsiteX268" fmla="*/ 15006 w 532796"/>
                <a:gd name="connsiteY268" fmla="*/ 76903 h 607724"/>
                <a:gd name="connsiteX269" fmla="*/ 30949 w 532796"/>
                <a:gd name="connsiteY269" fmla="*/ 63774 h 607724"/>
                <a:gd name="connsiteX270" fmla="*/ 22508 w 532796"/>
                <a:gd name="connsiteY270" fmla="*/ 45017 h 607724"/>
                <a:gd name="connsiteX271" fmla="*/ 23446 w 532796"/>
                <a:gd name="connsiteY271" fmla="*/ 44079 h 607724"/>
                <a:gd name="connsiteX272" fmla="*/ 32825 w 532796"/>
                <a:gd name="connsiteY272" fmla="*/ 62836 h 607724"/>
                <a:gd name="connsiteX273" fmla="*/ 30949 w 532796"/>
                <a:gd name="connsiteY273" fmla="*/ 63774 h 607724"/>
                <a:gd name="connsiteX274" fmla="*/ 36576 w 532796"/>
                <a:gd name="connsiteY274" fmla="*/ 60022 h 607724"/>
                <a:gd name="connsiteX275" fmla="*/ 26260 w 532796"/>
                <a:gd name="connsiteY275" fmla="*/ 39390 h 607724"/>
                <a:gd name="connsiteX276" fmla="*/ 29073 w 532796"/>
                <a:gd name="connsiteY276" fmla="*/ 34700 h 607724"/>
                <a:gd name="connsiteX277" fmla="*/ 39390 w 532796"/>
                <a:gd name="connsiteY277" fmla="*/ 58146 h 607724"/>
                <a:gd name="connsiteX278" fmla="*/ 36576 w 532796"/>
                <a:gd name="connsiteY278" fmla="*/ 60022 h 607724"/>
                <a:gd name="connsiteX279" fmla="*/ 44079 w 532796"/>
                <a:gd name="connsiteY279" fmla="*/ 56271 h 607724"/>
                <a:gd name="connsiteX280" fmla="*/ 32825 w 532796"/>
                <a:gd name="connsiteY280" fmla="*/ 30949 h 607724"/>
                <a:gd name="connsiteX281" fmla="*/ 36576 w 532796"/>
                <a:gd name="connsiteY281" fmla="*/ 28135 h 607724"/>
                <a:gd name="connsiteX282" fmla="*/ 47830 w 532796"/>
                <a:gd name="connsiteY282" fmla="*/ 55333 h 607724"/>
                <a:gd name="connsiteX283" fmla="*/ 44079 w 532796"/>
                <a:gd name="connsiteY283" fmla="*/ 56271 h 607724"/>
                <a:gd name="connsiteX284" fmla="*/ 51582 w 532796"/>
                <a:gd name="connsiteY284" fmla="*/ 53457 h 607724"/>
                <a:gd name="connsiteX285" fmla="*/ 40327 w 532796"/>
                <a:gd name="connsiteY285" fmla="*/ 24384 h 607724"/>
                <a:gd name="connsiteX286" fmla="*/ 43141 w 532796"/>
                <a:gd name="connsiteY286" fmla="*/ 22508 h 607724"/>
                <a:gd name="connsiteX287" fmla="*/ 51582 w 532796"/>
                <a:gd name="connsiteY287" fmla="*/ 53457 h 607724"/>
                <a:gd name="connsiteX288" fmla="*/ 51582 w 532796"/>
                <a:gd name="connsiteY288" fmla="*/ 53457 h 607724"/>
                <a:gd name="connsiteX289" fmla="*/ 57209 w 532796"/>
                <a:gd name="connsiteY289" fmla="*/ 51582 h 607724"/>
                <a:gd name="connsiteX290" fmla="*/ 47830 w 532796"/>
                <a:gd name="connsiteY290" fmla="*/ 20633 h 607724"/>
                <a:gd name="connsiteX291" fmla="*/ 52519 w 532796"/>
                <a:gd name="connsiteY291" fmla="*/ 18757 h 607724"/>
                <a:gd name="connsiteX292" fmla="*/ 60022 w 532796"/>
                <a:gd name="connsiteY292" fmla="*/ 51582 h 607724"/>
                <a:gd name="connsiteX293" fmla="*/ 57209 w 532796"/>
                <a:gd name="connsiteY293" fmla="*/ 51582 h 607724"/>
                <a:gd name="connsiteX294" fmla="*/ 63774 w 532796"/>
                <a:gd name="connsiteY294" fmla="*/ 49706 h 607724"/>
                <a:gd name="connsiteX295" fmla="*/ 56271 w 532796"/>
                <a:gd name="connsiteY295" fmla="*/ 16881 h 607724"/>
                <a:gd name="connsiteX296" fmla="*/ 60960 w 532796"/>
                <a:gd name="connsiteY296" fmla="*/ 15006 h 607724"/>
                <a:gd name="connsiteX297" fmla="*/ 65649 w 532796"/>
                <a:gd name="connsiteY297" fmla="*/ 48768 h 607724"/>
                <a:gd name="connsiteX298" fmla="*/ 64711 w 532796"/>
                <a:gd name="connsiteY298" fmla="*/ 48768 h 607724"/>
                <a:gd name="connsiteX299" fmla="*/ 63774 w 532796"/>
                <a:gd name="connsiteY299" fmla="*/ 49706 h 607724"/>
                <a:gd name="connsiteX300" fmla="*/ 70338 w 532796"/>
                <a:gd name="connsiteY300" fmla="*/ 47830 h 607724"/>
                <a:gd name="connsiteX301" fmla="*/ 65649 w 532796"/>
                <a:gd name="connsiteY301" fmla="*/ 14068 h 607724"/>
                <a:gd name="connsiteX302" fmla="*/ 68463 w 532796"/>
                <a:gd name="connsiteY302" fmla="*/ 13130 h 607724"/>
                <a:gd name="connsiteX303" fmla="*/ 74090 w 532796"/>
                <a:gd name="connsiteY303" fmla="*/ 46892 h 607724"/>
                <a:gd name="connsiteX304" fmla="*/ 70338 w 532796"/>
                <a:gd name="connsiteY304" fmla="*/ 47830 h 607724"/>
                <a:gd name="connsiteX305" fmla="*/ 79717 w 532796"/>
                <a:gd name="connsiteY305" fmla="*/ 45954 h 607724"/>
                <a:gd name="connsiteX306" fmla="*/ 74090 w 532796"/>
                <a:gd name="connsiteY306" fmla="*/ 12192 h 607724"/>
                <a:gd name="connsiteX307" fmla="*/ 80655 w 532796"/>
                <a:gd name="connsiteY307" fmla="*/ 11254 h 607724"/>
                <a:gd name="connsiteX308" fmla="*/ 79717 w 532796"/>
                <a:gd name="connsiteY308" fmla="*/ 45954 h 607724"/>
                <a:gd name="connsiteX309" fmla="*/ 79717 w 532796"/>
                <a:gd name="connsiteY309" fmla="*/ 45954 h 607724"/>
                <a:gd name="connsiteX310" fmla="*/ 84406 w 532796"/>
                <a:gd name="connsiteY310" fmla="*/ 11254 h 607724"/>
                <a:gd name="connsiteX311" fmla="*/ 90033 w 532796"/>
                <a:gd name="connsiteY311" fmla="*/ 10316 h 607724"/>
                <a:gd name="connsiteX312" fmla="*/ 89095 w 532796"/>
                <a:gd name="connsiteY312" fmla="*/ 44079 h 607724"/>
                <a:gd name="connsiteX313" fmla="*/ 84406 w 532796"/>
                <a:gd name="connsiteY313" fmla="*/ 45017 h 607724"/>
                <a:gd name="connsiteX314" fmla="*/ 84406 w 532796"/>
                <a:gd name="connsiteY314" fmla="*/ 11254 h 607724"/>
                <a:gd name="connsiteX315" fmla="*/ 94722 w 532796"/>
                <a:gd name="connsiteY315" fmla="*/ 10316 h 607724"/>
                <a:gd name="connsiteX316" fmla="*/ 100350 w 532796"/>
                <a:gd name="connsiteY316" fmla="*/ 10316 h 607724"/>
                <a:gd name="connsiteX317" fmla="*/ 99412 w 532796"/>
                <a:gd name="connsiteY317" fmla="*/ 43141 h 607724"/>
                <a:gd name="connsiteX318" fmla="*/ 93785 w 532796"/>
                <a:gd name="connsiteY318" fmla="*/ 44079 h 607724"/>
                <a:gd name="connsiteX319" fmla="*/ 94722 w 532796"/>
                <a:gd name="connsiteY319" fmla="*/ 10316 h 607724"/>
                <a:gd name="connsiteX320" fmla="*/ 105039 w 532796"/>
                <a:gd name="connsiteY320" fmla="*/ 9378 h 607724"/>
                <a:gd name="connsiteX321" fmla="*/ 108790 w 532796"/>
                <a:gd name="connsiteY321" fmla="*/ 9378 h 607724"/>
                <a:gd name="connsiteX322" fmla="*/ 109728 w 532796"/>
                <a:gd name="connsiteY322" fmla="*/ 41265 h 607724"/>
                <a:gd name="connsiteX323" fmla="*/ 104101 w 532796"/>
                <a:gd name="connsiteY323" fmla="*/ 42203 h 607724"/>
                <a:gd name="connsiteX324" fmla="*/ 105039 w 532796"/>
                <a:gd name="connsiteY324" fmla="*/ 9378 h 607724"/>
                <a:gd name="connsiteX325" fmla="*/ 422031 w 532796"/>
                <a:gd name="connsiteY325" fmla="*/ 457669 h 607724"/>
                <a:gd name="connsiteX326" fmla="*/ 327308 w 532796"/>
                <a:gd name="connsiteY326" fmla="*/ 459545 h 607724"/>
                <a:gd name="connsiteX327" fmla="*/ 324495 w 532796"/>
                <a:gd name="connsiteY327" fmla="*/ 462358 h 607724"/>
                <a:gd name="connsiteX328" fmla="*/ 291670 w 532796"/>
                <a:gd name="connsiteY328" fmla="*/ 531759 h 607724"/>
                <a:gd name="connsiteX329" fmla="*/ 263535 w 532796"/>
                <a:gd name="connsiteY329" fmla="*/ 591781 h 607724"/>
                <a:gd name="connsiteX330" fmla="*/ 195072 w 532796"/>
                <a:gd name="connsiteY330" fmla="*/ 466110 h 607724"/>
                <a:gd name="connsiteX331" fmla="*/ 191321 w 532796"/>
                <a:gd name="connsiteY331" fmla="*/ 464234 h 607724"/>
                <a:gd name="connsiteX332" fmla="*/ 191321 w 532796"/>
                <a:gd name="connsiteY332" fmla="*/ 464234 h 607724"/>
                <a:gd name="connsiteX333" fmla="*/ 74090 w 532796"/>
                <a:gd name="connsiteY333" fmla="*/ 456731 h 607724"/>
                <a:gd name="connsiteX334" fmla="*/ 14068 w 532796"/>
                <a:gd name="connsiteY334" fmla="*/ 393895 h 607724"/>
                <a:gd name="connsiteX335" fmla="*/ 8441 w 532796"/>
                <a:gd name="connsiteY335" fmla="*/ 134112 h 607724"/>
                <a:gd name="connsiteX336" fmla="*/ 13130 w 532796"/>
                <a:gd name="connsiteY336" fmla="*/ 93785 h 607724"/>
                <a:gd name="connsiteX337" fmla="*/ 66587 w 532796"/>
                <a:gd name="connsiteY337" fmla="*/ 58146 h 607724"/>
                <a:gd name="connsiteX338" fmla="*/ 180066 w 532796"/>
                <a:gd name="connsiteY338" fmla="*/ 47830 h 607724"/>
                <a:gd name="connsiteX339" fmla="*/ 392958 w 532796"/>
                <a:gd name="connsiteY339" fmla="*/ 47830 h 607724"/>
                <a:gd name="connsiteX340" fmla="*/ 482053 w 532796"/>
                <a:gd name="connsiteY340" fmla="*/ 65649 h 607724"/>
                <a:gd name="connsiteX341" fmla="*/ 516753 w 532796"/>
                <a:gd name="connsiteY341" fmla="*/ 122858 h 607724"/>
                <a:gd name="connsiteX342" fmla="*/ 519567 w 532796"/>
                <a:gd name="connsiteY342" fmla="*/ 360133 h 607724"/>
                <a:gd name="connsiteX343" fmla="*/ 422031 w 532796"/>
                <a:gd name="connsiteY343" fmla="*/ 457669 h 607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Lst>
              <a:rect l="l" t="t" r="r" b="b"/>
              <a:pathLst>
                <a:path w="532796" h="607724">
                  <a:moveTo>
                    <a:pt x="510188" y="436098"/>
                  </a:moveTo>
                  <a:cubicBezTo>
                    <a:pt x="527070" y="413590"/>
                    <a:pt x="527070" y="383579"/>
                    <a:pt x="528007" y="361071"/>
                  </a:cubicBezTo>
                  <a:lnTo>
                    <a:pt x="529883" y="205388"/>
                  </a:lnTo>
                  <a:cubicBezTo>
                    <a:pt x="533634" y="200699"/>
                    <a:pt x="536448" y="129423"/>
                    <a:pt x="520505" y="74090"/>
                  </a:cubicBezTo>
                  <a:cubicBezTo>
                    <a:pt x="514878" y="52519"/>
                    <a:pt x="503623" y="22508"/>
                    <a:pt x="477364" y="8441"/>
                  </a:cubicBezTo>
                  <a:cubicBezTo>
                    <a:pt x="460482" y="0"/>
                    <a:pt x="441726" y="0"/>
                    <a:pt x="424844" y="0"/>
                  </a:cubicBezTo>
                  <a:lnTo>
                    <a:pt x="116293" y="0"/>
                  </a:lnTo>
                  <a:cubicBezTo>
                    <a:pt x="82530" y="0"/>
                    <a:pt x="47830" y="1876"/>
                    <a:pt x="25322" y="25322"/>
                  </a:cubicBezTo>
                  <a:cubicBezTo>
                    <a:pt x="3751" y="46892"/>
                    <a:pt x="938" y="79717"/>
                    <a:pt x="0" y="110666"/>
                  </a:cubicBezTo>
                  <a:cubicBezTo>
                    <a:pt x="0" y="111604"/>
                    <a:pt x="0" y="112542"/>
                    <a:pt x="938" y="113479"/>
                  </a:cubicBezTo>
                  <a:cubicBezTo>
                    <a:pt x="0" y="120982"/>
                    <a:pt x="938" y="127547"/>
                    <a:pt x="938" y="135050"/>
                  </a:cubicBezTo>
                  <a:cubicBezTo>
                    <a:pt x="6565" y="407025"/>
                    <a:pt x="6565" y="380766"/>
                    <a:pt x="5627" y="392958"/>
                  </a:cubicBezTo>
                  <a:cubicBezTo>
                    <a:pt x="4689" y="408901"/>
                    <a:pt x="-938" y="447353"/>
                    <a:pt x="73152" y="465172"/>
                  </a:cubicBezTo>
                  <a:cubicBezTo>
                    <a:pt x="111604" y="474550"/>
                    <a:pt x="150993" y="473612"/>
                    <a:pt x="189445" y="472674"/>
                  </a:cubicBezTo>
                  <a:cubicBezTo>
                    <a:pt x="212891" y="513002"/>
                    <a:pt x="240089" y="558956"/>
                    <a:pt x="259783" y="604911"/>
                  </a:cubicBezTo>
                  <a:cubicBezTo>
                    <a:pt x="260721" y="606787"/>
                    <a:pt x="262597" y="607724"/>
                    <a:pt x="264473" y="607724"/>
                  </a:cubicBezTo>
                  <a:cubicBezTo>
                    <a:pt x="264473" y="607724"/>
                    <a:pt x="264473" y="607724"/>
                    <a:pt x="264473" y="607724"/>
                  </a:cubicBezTo>
                  <a:cubicBezTo>
                    <a:pt x="266348" y="607724"/>
                    <a:pt x="268224" y="606787"/>
                    <a:pt x="269162" y="604911"/>
                  </a:cubicBezTo>
                  <a:cubicBezTo>
                    <a:pt x="280416" y="581465"/>
                    <a:pt x="290732" y="558018"/>
                    <a:pt x="301986" y="535510"/>
                  </a:cubicBezTo>
                  <a:cubicBezTo>
                    <a:pt x="312303" y="513002"/>
                    <a:pt x="322619" y="490494"/>
                    <a:pt x="333873" y="467985"/>
                  </a:cubicBezTo>
                  <a:cubicBezTo>
                    <a:pt x="362009" y="460482"/>
                    <a:pt x="392958" y="466110"/>
                    <a:pt x="422969" y="467047"/>
                  </a:cubicBezTo>
                  <a:cubicBezTo>
                    <a:pt x="451104" y="467985"/>
                    <a:pt x="489556" y="463296"/>
                    <a:pt x="510188" y="436098"/>
                  </a:cubicBezTo>
                  <a:close/>
                  <a:moveTo>
                    <a:pt x="479239" y="53457"/>
                  </a:moveTo>
                  <a:lnTo>
                    <a:pt x="482991" y="45017"/>
                  </a:lnTo>
                  <a:cubicBezTo>
                    <a:pt x="484866" y="40327"/>
                    <a:pt x="487680" y="34700"/>
                    <a:pt x="488618" y="30011"/>
                  </a:cubicBezTo>
                  <a:cubicBezTo>
                    <a:pt x="489556" y="30949"/>
                    <a:pt x="490494" y="31887"/>
                    <a:pt x="490494" y="32825"/>
                  </a:cubicBezTo>
                  <a:cubicBezTo>
                    <a:pt x="487680" y="40327"/>
                    <a:pt x="484866" y="48768"/>
                    <a:pt x="481115" y="56271"/>
                  </a:cubicBezTo>
                  <a:cubicBezTo>
                    <a:pt x="481115" y="54395"/>
                    <a:pt x="480177" y="53457"/>
                    <a:pt x="479239" y="53457"/>
                  </a:cubicBezTo>
                  <a:close/>
                  <a:moveTo>
                    <a:pt x="494245" y="36576"/>
                  </a:moveTo>
                  <a:cubicBezTo>
                    <a:pt x="495183" y="38452"/>
                    <a:pt x="497058" y="40327"/>
                    <a:pt x="497996" y="43141"/>
                  </a:cubicBezTo>
                  <a:cubicBezTo>
                    <a:pt x="496121" y="49706"/>
                    <a:pt x="493307" y="55333"/>
                    <a:pt x="489556" y="60960"/>
                  </a:cubicBezTo>
                  <a:cubicBezTo>
                    <a:pt x="488618" y="60022"/>
                    <a:pt x="487680" y="59084"/>
                    <a:pt x="486742" y="58146"/>
                  </a:cubicBezTo>
                  <a:cubicBezTo>
                    <a:pt x="486742" y="58146"/>
                    <a:pt x="485804" y="58146"/>
                    <a:pt x="485804" y="57209"/>
                  </a:cubicBezTo>
                  <a:cubicBezTo>
                    <a:pt x="489556" y="50644"/>
                    <a:pt x="492369" y="44079"/>
                    <a:pt x="494245" y="36576"/>
                  </a:cubicBezTo>
                  <a:close/>
                  <a:moveTo>
                    <a:pt x="501748" y="48768"/>
                  </a:moveTo>
                  <a:cubicBezTo>
                    <a:pt x="502686" y="49706"/>
                    <a:pt x="502686" y="51582"/>
                    <a:pt x="503623" y="52519"/>
                  </a:cubicBezTo>
                  <a:cubicBezTo>
                    <a:pt x="501748" y="57209"/>
                    <a:pt x="498934" y="61898"/>
                    <a:pt x="497058" y="66587"/>
                  </a:cubicBezTo>
                  <a:cubicBezTo>
                    <a:pt x="496121" y="65649"/>
                    <a:pt x="495183" y="64711"/>
                    <a:pt x="494245" y="63774"/>
                  </a:cubicBezTo>
                  <a:cubicBezTo>
                    <a:pt x="497058" y="59084"/>
                    <a:pt x="499872" y="54395"/>
                    <a:pt x="501748" y="48768"/>
                  </a:cubicBezTo>
                  <a:close/>
                  <a:moveTo>
                    <a:pt x="507375" y="62836"/>
                  </a:moveTo>
                  <a:cubicBezTo>
                    <a:pt x="505499" y="66587"/>
                    <a:pt x="504561" y="69401"/>
                    <a:pt x="502686" y="73152"/>
                  </a:cubicBezTo>
                  <a:cubicBezTo>
                    <a:pt x="501748" y="72214"/>
                    <a:pt x="501748" y="71276"/>
                    <a:pt x="500810" y="71276"/>
                  </a:cubicBezTo>
                  <a:cubicBezTo>
                    <a:pt x="502686" y="67525"/>
                    <a:pt x="503623" y="62836"/>
                    <a:pt x="505499" y="59084"/>
                  </a:cubicBezTo>
                  <a:cubicBezTo>
                    <a:pt x="506437" y="60022"/>
                    <a:pt x="507375" y="61898"/>
                    <a:pt x="507375" y="62836"/>
                  </a:cubicBezTo>
                  <a:close/>
                  <a:moveTo>
                    <a:pt x="509250" y="69401"/>
                  </a:moveTo>
                  <a:cubicBezTo>
                    <a:pt x="510188" y="71276"/>
                    <a:pt x="510188" y="73152"/>
                    <a:pt x="511126" y="75028"/>
                  </a:cubicBezTo>
                  <a:cubicBezTo>
                    <a:pt x="510188" y="76903"/>
                    <a:pt x="509250" y="78779"/>
                    <a:pt x="508313" y="80655"/>
                  </a:cubicBezTo>
                  <a:cubicBezTo>
                    <a:pt x="507375" y="79717"/>
                    <a:pt x="506437" y="77841"/>
                    <a:pt x="505499" y="76903"/>
                  </a:cubicBezTo>
                  <a:cubicBezTo>
                    <a:pt x="507375" y="75028"/>
                    <a:pt x="508313" y="72214"/>
                    <a:pt x="509250" y="69401"/>
                  </a:cubicBezTo>
                  <a:close/>
                  <a:moveTo>
                    <a:pt x="515815" y="94722"/>
                  </a:moveTo>
                  <a:cubicBezTo>
                    <a:pt x="515815" y="94722"/>
                    <a:pt x="515815" y="93785"/>
                    <a:pt x="514878" y="93785"/>
                  </a:cubicBezTo>
                  <a:cubicBezTo>
                    <a:pt x="514878" y="93785"/>
                    <a:pt x="514878" y="93785"/>
                    <a:pt x="514878" y="92847"/>
                  </a:cubicBezTo>
                  <a:cubicBezTo>
                    <a:pt x="515815" y="93785"/>
                    <a:pt x="515815" y="94722"/>
                    <a:pt x="515815" y="94722"/>
                  </a:cubicBezTo>
                  <a:close/>
                  <a:moveTo>
                    <a:pt x="513002" y="82530"/>
                  </a:moveTo>
                  <a:cubicBezTo>
                    <a:pt x="513002" y="83468"/>
                    <a:pt x="513940" y="85344"/>
                    <a:pt x="513940" y="86282"/>
                  </a:cubicBezTo>
                  <a:cubicBezTo>
                    <a:pt x="513940" y="87220"/>
                    <a:pt x="513002" y="88158"/>
                    <a:pt x="513002" y="89095"/>
                  </a:cubicBezTo>
                  <a:cubicBezTo>
                    <a:pt x="512064" y="88158"/>
                    <a:pt x="512064" y="87220"/>
                    <a:pt x="511126" y="86282"/>
                  </a:cubicBezTo>
                  <a:cubicBezTo>
                    <a:pt x="512064" y="84406"/>
                    <a:pt x="513002" y="83468"/>
                    <a:pt x="513002" y="82530"/>
                  </a:cubicBezTo>
                  <a:close/>
                  <a:moveTo>
                    <a:pt x="484866" y="25322"/>
                  </a:moveTo>
                  <a:cubicBezTo>
                    <a:pt x="482991" y="30949"/>
                    <a:pt x="481115" y="37514"/>
                    <a:pt x="478302" y="43141"/>
                  </a:cubicBezTo>
                  <a:lnTo>
                    <a:pt x="474550" y="50644"/>
                  </a:lnTo>
                  <a:cubicBezTo>
                    <a:pt x="472674" y="49706"/>
                    <a:pt x="469861" y="48768"/>
                    <a:pt x="467985" y="47830"/>
                  </a:cubicBezTo>
                  <a:cubicBezTo>
                    <a:pt x="472674" y="39390"/>
                    <a:pt x="476426" y="30011"/>
                    <a:pt x="479239" y="20633"/>
                  </a:cubicBezTo>
                  <a:cubicBezTo>
                    <a:pt x="482053" y="22508"/>
                    <a:pt x="483929" y="24384"/>
                    <a:pt x="484866" y="25322"/>
                  </a:cubicBezTo>
                  <a:close/>
                  <a:moveTo>
                    <a:pt x="475488" y="18757"/>
                  </a:moveTo>
                  <a:cubicBezTo>
                    <a:pt x="472674" y="28135"/>
                    <a:pt x="468923" y="37514"/>
                    <a:pt x="464234" y="46892"/>
                  </a:cubicBezTo>
                  <a:cubicBezTo>
                    <a:pt x="462358" y="45954"/>
                    <a:pt x="461420" y="45954"/>
                    <a:pt x="459545" y="45017"/>
                  </a:cubicBezTo>
                  <a:cubicBezTo>
                    <a:pt x="464234" y="35638"/>
                    <a:pt x="467985" y="25322"/>
                    <a:pt x="468923" y="15006"/>
                  </a:cubicBezTo>
                  <a:cubicBezTo>
                    <a:pt x="470799" y="15943"/>
                    <a:pt x="471737" y="15943"/>
                    <a:pt x="473612" y="16881"/>
                  </a:cubicBezTo>
                  <a:cubicBezTo>
                    <a:pt x="473612" y="17819"/>
                    <a:pt x="474550" y="17819"/>
                    <a:pt x="475488" y="18757"/>
                  </a:cubicBezTo>
                  <a:close/>
                  <a:moveTo>
                    <a:pt x="135988" y="39390"/>
                  </a:moveTo>
                  <a:lnTo>
                    <a:pt x="135988" y="9378"/>
                  </a:lnTo>
                  <a:lnTo>
                    <a:pt x="139739" y="9378"/>
                  </a:lnTo>
                  <a:lnTo>
                    <a:pt x="139739" y="39390"/>
                  </a:lnTo>
                  <a:cubicBezTo>
                    <a:pt x="138801" y="39390"/>
                    <a:pt x="137863" y="39390"/>
                    <a:pt x="135988" y="39390"/>
                  </a:cubicBezTo>
                  <a:close/>
                  <a:moveTo>
                    <a:pt x="131298" y="39390"/>
                  </a:moveTo>
                  <a:cubicBezTo>
                    <a:pt x="128485" y="39390"/>
                    <a:pt x="126609" y="39390"/>
                    <a:pt x="123796" y="39390"/>
                  </a:cubicBezTo>
                  <a:cubicBezTo>
                    <a:pt x="125671" y="29073"/>
                    <a:pt x="125671" y="18757"/>
                    <a:pt x="125671" y="8441"/>
                  </a:cubicBezTo>
                  <a:lnTo>
                    <a:pt x="131298" y="8441"/>
                  </a:lnTo>
                  <a:lnTo>
                    <a:pt x="131298" y="39390"/>
                  </a:lnTo>
                  <a:close/>
                  <a:moveTo>
                    <a:pt x="144428" y="9378"/>
                  </a:moveTo>
                  <a:lnTo>
                    <a:pt x="150055" y="9378"/>
                  </a:lnTo>
                  <a:cubicBezTo>
                    <a:pt x="150055" y="19695"/>
                    <a:pt x="150055" y="29073"/>
                    <a:pt x="148180" y="39390"/>
                  </a:cubicBezTo>
                  <a:cubicBezTo>
                    <a:pt x="146304" y="39390"/>
                    <a:pt x="145366" y="39390"/>
                    <a:pt x="143490" y="39390"/>
                  </a:cubicBezTo>
                  <a:lnTo>
                    <a:pt x="143490" y="9378"/>
                  </a:lnTo>
                  <a:close/>
                  <a:moveTo>
                    <a:pt x="154745" y="9378"/>
                  </a:moveTo>
                  <a:lnTo>
                    <a:pt x="159434" y="9378"/>
                  </a:lnTo>
                  <a:cubicBezTo>
                    <a:pt x="159434" y="19695"/>
                    <a:pt x="159434" y="29073"/>
                    <a:pt x="158496" y="39390"/>
                  </a:cubicBezTo>
                  <a:cubicBezTo>
                    <a:pt x="156620" y="39390"/>
                    <a:pt x="154745" y="39390"/>
                    <a:pt x="152869" y="39390"/>
                  </a:cubicBezTo>
                  <a:cubicBezTo>
                    <a:pt x="154745" y="29073"/>
                    <a:pt x="155682" y="19695"/>
                    <a:pt x="154745" y="9378"/>
                  </a:cubicBezTo>
                  <a:close/>
                  <a:moveTo>
                    <a:pt x="164123" y="9378"/>
                  </a:moveTo>
                  <a:lnTo>
                    <a:pt x="169750" y="9378"/>
                  </a:lnTo>
                  <a:cubicBezTo>
                    <a:pt x="169750" y="19695"/>
                    <a:pt x="168812" y="29073"/>
                    <a:pt x="166937" y="38452"/>
                  </a:cubicBezTo>
                  <a:cubicBezTo>
                    <a:pt x="165999" y="38452"/>
                    <a:pt x="164123" y="38452"/>
                    <a:pt x="163185" y="38452"/>
                  </a:cubicBezTo>
                  <a:cubicBezTo>
                    <a:pt x="164123" y="29073"/>
                    <a:pt x="164123" y="19695"/>
                    <a:pt x="164123" y="9378"/>
                  </a:cubicBezTo>
                  <a:close/>
                  <a:moveTo>
                    <a:pt x="175377" y="9378"/>
                  </a:moveTo>
                  <a:lnTo>
                    <a:pt x="179129" y="9378"/>
                  </a:lnTo>
                  <a:lnTo>
                    <a:pt x="178191" y="38452"/>
                  </a:lnTo>
                  <a:cubicBezTo>
                    <a:pt x="176315" y="38452"/>
                    <a:pt x="174439" y="38452"/>
                    <a:pt x="172564" y="38452"/>
                  </a:cubicBezTo>
                  <a:cubicBezTo>
                    <a:pt x="174439" y="29073"/>
                    <a:pt x="175377" y="19695"/>
                    <a:pt x="175377" y="9378"/>
                  </a:cubicBezTo>
                  <a:close/>
                  <a:moveTo>
                    <a:pt x="183818" y="9378"/>
                  </a:moveTo>
                  <a:lnTo>
                    <a:pt x="188507" y="9378"/>
                  </a:lnTo>
                  <a:lnTo>
                    <a:pt x="188507" y="38452"/>
                  </a:lnTo>
                  <a:lnTo>
                    <a:pt x="182880" y="38452"/>
                  </a:lnTo>
                  <a:lnTo>
                    <a:pt x="183818" y="9378"/>
                  </a:lnTo>
                  <a:close/>
                  <a:moveTo>
                    <a:pt x="193196" y="9378"/>
                  </a:moveTo>
                  <a:lnTo>
                    <a:pt x="198823" y="9378"/>
                  </a:lnTo>
                  <a:lnTo>
                    <a:pt x="198823" y="38452"/>
                  </a:lnTo>
                  <a:lnTo>
                    <a:pt x="193196" y="38452"/>
                  </a:lnTo>
                  <a:lnTo>
                    <a:pt x="193196" y="9378"/>
                  </a:lnTo>
                  <a:close/>
                  <a:moveTo>
                    <a:pt x="203513" y="9378"/>
                  </a:moveTo>
                  <a:lnTo>
                    <a:pt x="210078" y="9378"/>
                  </a:lnTo>
                  <a:lnTo>
                    <a:pt x="211953" y="38452"/>
                  </a:lnTo>
                  <a:lnTo>
                    <a:pt x="203513" y="38452"/>
                  </a:lnTo>
                  <a:lnTo>
                    <a:pt x="203513" y="9378"/>
                  </a:lnTo>
                  <a:close/>
                  <a:moveTo>
                    <a:pt x="216642" y="38452"/>
                  </a:moveTo>
                  <a:lnTo>
                    <a:pt x="214767" y="9378"/>
                  </a:lnTo>
                  <a:lnTo>
                    <a:pt x="222270" y="9378"/>
                  </a:lnTo>
                  <a:cubicBezTo>
                    <a:pt x="222270" y="18757"/>
                    <a:pt x="222270" y="29073"/>
                    <a:pt x="222270" y="38452"/>
                  </a:cubicBezTo>
                  <a:lnTo>
                    <a:pt x="216642" y="38452"/>
                  </a:lnTo>
                  <a:close/>
                  <a:moveTo>
                    <a:pt x="226959" y="38452"/>
                  </a:moveTo>
                  <a:cubicBezTo>
                    <a:pt x="226959" y="29073"/>
                    <a:pt x="226021" y="18757"/>
                    <a:pt x="226959" y="9378"/>
                  </a:cubicBezTo>
                  <a:lnTo>
                    <a:pt x="230710" y="9378"/>
                  </a:lnTo>
                  <a:lnTo>
                    <a:pt x="230710" y="38452"/>
                  </a:lnTo>
                  <a:lnTo>
                    <a:pt x="226959" y="38452"/>
                  </a:lnTo>
                  <a:close/>
                  <a:moveTo>
                    <a:pt x="235399" y="9378"/>
                  </a:moveTo>
                  <a:lnTo>
                    <a:pt x="239151" y="9378"/>
                  </a:lnTo>
                  <a:lnTo>
                    <a:pt x="239151" y="38452"/>
                  </a:lnTo>
                  <a:lnTo>
                    <a:pt x="234462" y="38452"/>
                  </a:lnTo>
                  <a:lnTo>
                    <a:pt x="235399" y="9378"/>
                  </a:lnTo>
                  <a:close/>
                  <a:moveTo>
                    <a:pt x="243840" y="9378"/>
                  </a:moveTo>
                  <a:lnTo>
                    <a:pt x="250405" y="9378"/>
                  </a:lnTo>
                  <a:lnTo>
                    <a:pt x="250405" y="38452"/>
                  </a:lnTo>
                  <a:lnTo>
                    <a:pt x="243840" y="38452"/>
                  </a:lnTo>
                  <a:lnTo>
                    <a:pt x="243840" y="9378"/>
                  </a:lnTo>
                  <a:close/>
                  <a:moveTo>
                    <a:pt x="255094" y="9378"/>
                  </a:moveTo>
                  <a:lnTo>
                    <a:pt x="259783" y="9378"/>
                  </a:lnTo>
                  <a:lnTo>
                    <a:pt x="259783" y="38452"/>
                  </a:lnTo>
                  <a:lnTo>
                    <a:pt x="255094" y="38452"/>
                  </a:lnTo>
                  <a:lnTo>
                    <a:pt x="255094" y="9378"/>
                  </a:lnTo>
                  <a:close/>
                  <a:moveTo>
                    <a:pt x="265410" y="9378"/>
                  </a:moveTo>
                  <a:lnTo>
                    <a:pt x="269162" y="9378"/>
                  </a:lnTo>
                  <a:cubicBezTo>
                    <a:pt x="269162" y="10316"/>
                    <a:pt x="269162" y="10316"/>
                    <a:pt x="269162" y="11254"/>
                  </a:cubicBezTo>
                  <a:lnTo>
                    <a:pt x="269162" y="38452"/>
                  </a:lnTo>
                  <a:lnTo>
                    <a:pt x="265410" y="38452"/>
                  </a:lnTo>
                  <a:lnTo>
                    <a:pt x="265410" y="9378"/>
                  </a:lnTo>
                  <a:close/>
                  <a:moveTo>
                    <a:pt x="272913" y="38452"/>
                  </a:moveTo>
                  <a:lnTo>
                    <a:pt x="272913" y="11254"/>
                  </a:lnTo>
                  <a:cubicBezTo>
                    <a:pt x="272913" y="10316"/>
                    <a:pt x="272913" y="10316"/>
                    <a:pt x="272913" y="9378"/>
                  </a:cubicBezTo>
                  <a:lnTo>
                    <a:pt x="278540" y="9378"/>
                  </a:lnTo>
                  <a:lnTo>
                    <a:pt x="278540" y="38452"/>
                  </a:lnTo>
                  <a:lnTo>
                    <a:pt x="272913" y="38452"/>
                  </a:lnTo>
                  <a:close/>
                  <a:moveTo>
                    <a:pt x="283230" y="9378"/>
                  </a:moveTo>
                  <a:lnTo>
                    <a:pt x="288857" y="9378"/>
                  </a:lnTo>
                  <a:lnTo>
                    <a:pt x="288857" y="38452"/>
                  </a:lnTo>
                  <a:lnTo>
                    <a:pt x="283230" y="38452"/>
                  </a:lnTo>
                  <a:lnTo>
                    <a:pt x="283230" y="9378"/>
                  </a:lnTo>
                  <a:close/>
                  <a:moveTo>
                    <a:pt x="294484" y="9378"/>
                  </a:moveTo>
                  <a:lnTo>
                    <a:pt x="301049" y="9378"/>
                  </a:lnTo>
                  <a:lnTo>
                    <a:pt x="301049" y="38452"/>
                  </a:lnTo>
                  <a:lnTo>
                    <a:pt x="294484" y="38452"/>
                  </a:lnTo>
                  <a:lnTo>
                    <a:pt x="294484" y="9378"/>
                  </a:lnTo>
                  <a:close/>
                  <a:moveTo>
                    <a:pt x="305738" y="9378"/>
                  </a:moveTo>
                  <a:lnTo>
                    <a:pt x="310427" y="9378"/>
                  </a:lnTo>
                  <a:lnTo>
                    <a:pt x="310427" y="38452"/>
                  </a:lnTo>
                  <a:lnTo>
                    <a:pt x="305738" y="38452"/>
                  </a:lnTo>
                  <a:lnTo>
                    <a:pt x="305738" y="9378"/>
                  </a:lnTo>
                  <a:close/>
                  <a:moveTo>
                    <a:pt x="315116" y="9378"/>
                  </a:moveTo>
                  <a:lnTo>
                    <a:pt x="320743" y="9378"/>
                  </a:lnTo>
                  <a:lnTo>
                    <a:pt x="320743" y="38452"/>
                  </a:lnTo>
                  <a:lnTo>
                    <a:pt x="315116" y="38452"/>
                  </a:lnTo>
                  <a:lnTo>
                    <a:pt x="315116" y="9378"/>
                  </a:lnTo>
                  <a:close/>
                  <a:moveTo>
                    <a:pt x="324495" y="9378"/>
                  </a:moveTo>
                  <a:lnTo>
                    <a:pt x="331998" y="9378"/>
                  </a:lnTo>
                  <a:lnTo>
                    <a:pt x="331998" y="38452"/>
                  </a:lnTo>
                  <a:lnTo>
                    <a:pt x="324495" y="38452"/>
                  </a:lnTo>
                  <a:lnTo>
                    <a:pt x="324495" y="9378"/>
                  </a:lnTo>
                  <a:close/>
                  <a:moveTo>
                    <a:pt x="336687" y="9378"/>
                  </a:moveTo>
                  <a:lnTo>
                    <a:pt x="343252" y="9378"/>
                  </a:lnTo>
                  <a:lnTo>
                    <a:pt x="343252" y="38452"/>
                  </a:lnTo>
                  <a:lnTo>
                    <a:pt x="336687" y="38452"/>
                  </a:lnTo>
                  <a:lnTo>
                    <a:pt x="336687" y="9378"/>
                  </a:lnTo>
                  <a:close/>
                  <a:moveTo>
                    <a:pt x="347941" y="9378"/>
                  </a:moveTo>
                  <a:lnTo>
                    <a:pt x="351692" y="9378"/>
                  </a:lnTo>
                  <a:cubicBezTo>
                    <a:pt x="352630" y="18757"/>
                    <a:pt x="352630" y="29073"/>
                    <a:pt x="352630" y="38452"/>
                  </a:cubicBezTo>
                  <a:lnTo>
                    <a:pt x="347941" y="38452"/>
                  </a:lnTo>
                  <a:lnTo>
                    <a:pt x="347941" y="9378"/>
                  </a:lnTo>
                  <a:close/>
                  <a:moveTo>
                    <a:pt x="356382" y="9378"/>
                  </a:moveTo>
                  <a:lnTo>
                    <a:pt x="362009" y="9378"/>
                  </a:lnTo>
                  <a:cubicBezTo>
                    <a:pt x="361071" y="18757"/>
                    <a:pt x="362009" y="29073"/>
                    <a:pt x="362946" y="38452"/>
                  </a:cubicBezTo>
                  <a:lnTo>
                    <a:pt x="357319" y="38452"/>
                  </a:lnTo>
                  <a:cubicBezTo>
                    <a:pt x="357319" y="28135"/>
                    <a:pt x="357319" y="18757"/>
                    <a:pt x="356382" y="9378"/>
                  </a:cubicBezTo>
                  <a:close/>
                  <a:moveTo>
                    <a:pt x="367636" y="38452"/>
                  </a:moveTo>
                  <a:cubicBezTo>
                    <a:pt x="366698" y="29073"/>
                    <a:pt x="365760" y="19695"/>
                    <a:pt x="366698" y="9378"/>
                  </a:cubicBezTo>
                  <a:lnTo>
                    <a:pt x="372325" y="9378"/>
                  </a:lnTo>
                  <a:lnTo>
                    <a:pt x="373263" y="38452"/>
                  </a:lnTo>
                  <a:lnTo>
                    <a:pt x="367636" y="38452"/>
                  </a:lnTo>
                  <a:close/>
                  <a:moveTo>
                    <a:pt x="378890" y="38452"/>
                  </a:moveTo>
                  <a:lnTo>
                    <a:pt x="377952" y="9378"/>
                  </a:lnTo>
                  <a:lnTo>
                    <a:pt x="385455" y="9378"/>
                  </a:lnTo>
                  <a:lnTo>
                    <a:pt x="385455" y="31887"/>
                  </a:lnTo>
                  <a:cubicBezTo>
                    <a:pt x="385455" y="33762"/>
                    <a:pt x="385455" y="35638"/>
                    <a:pt x="386393" y="38452"/>
                  </a:cubicBezTo>
                  <a:lnTo>
                    <a:pt x="378890" y="38452"/>
                  </a:lnTo>
                  <a:close/>
                  <a:moveTo>
                    <a:pt x="390144" y="38452"/>
                  </a:moveTo>
                  <a:cubicBezTo>
                    <a:pt x="389206" y="36576"/>
                    <a:pt x="389206" y="34700"/>
                    <a:pt x="389206" y="31887"/>
                  </a:cubicBezTo>
                  <a:lnTo>
                    <a:pt x="389206" y="9378"/>
                  </a:lnTo>
                  <a:lnTo>
                    <a:pt x="394833" y="9378"/>
                  </a:lnTo>
                  <a:cubicBezTo>
                    <a:pt x="393895" y="18757"/>
                    <a:pt x="394833" y="28135"/>
                    <a:pt x="395771" y="38452"/>
                  </a:cubicBezTo>
                  <a:cubicBezTo>
                    <a:pt x="394833" y="38452"/>
                    <a:pt x="393895" y="38452"/>
                    <a:pt x="392020" y="38452"/>
                  </a:cubicBezTo>
                  <a:lnTo>
                    <a:pt x="390144" y="38452"/>
                  </a:lnTo>
                  <a:close/>
                  <a:moveTo>
                    <a:pt x="400460" y="38452"/>
                  </a:moveTo>
                  <a:cubicBezTo>
                    <a:pt x="398585" y="29073"/>
                    <a:pt x="398585" y="19695"/>
                    <a:pt x="399522" y="9378"/>
                  </a:cubicBezTo>
                  <a:lnTo>
                    <a:pt x="405150" y="9378"/>
                  </a:lnTo>
                  <a:cubicBezTo>
                    <a:pt x="405150" y="18757"/>
                    <a:pt x="405150" y="28135"/>
                    <a:pt x="406087" y="38452"/>
                  </a:cubicBezTo>
                  <a:cubicBezTo>
                    <a:pt x="404212" y="38452"/>
                    <a:pt x="402336" y="38452"/>
                    <a:pt x="400460" y="38452"/>
                  </a:cubicBezTo>
                  <a:close/>
                  <a:moveTo>
                    <a:pt x="410777" y="38452"/>
                  </a:moveTo>
                  <a:cubicBezTo>
                    <a:pt x="409839" y="29073"/>
                    <a:pt x="409839" y="19695"/>
                    <a:pt x="409839" y="9378"/>
                  </a:cubicBezTo>
                  <a:lnTo>
                    <a:pt x="415466" y="9378"/>
                  </a:lnTo>
                  <a:cubicBezTo>
                    <a:pt x="414528" y="18757"/>
                    <a:pt x="414528" y="28135"/>
                    <a:pt x="414528" y="38452"/>
                  </a:cubicBezTo>
                  <a:cubicBezTo>
                    <a:pt x="412652" y="38452"/>
                    <a:pt x="411714" y="38452"/>
                    <a:pt x="410777" y="38452"/>
                  </a:cubicBezTo>
                  <a:close/>
                  <a:moveTo>
                    <a:pt x="420155" y="9378"/>
                  </a:moveTo>
                  <a:lnTo>
                    <a:pt x="424844" y="9378"/>
                  </a:lnTo>
                  <a:cubicBezTo>
                    <a:pt x="424844" y="14068"/>
                    <a:pt x="423906" y="19695"/>
                    <a:pt x="422969" y="24384"/>
                  </a:cubicBezTo>
                  <a:cubicBezTo>
                    <a:pt x="422031" y="29073"/>
                    <a:pt x="421093" y="33762"/>
                    <a:pt x="421093" y="38452"/>
                  </a:cubicBezTo>
                  <a:cubicBezTo>
                    <a:pt x="420155" y="38452"/>
                    <a:pt x="420155" y="38452"/>
                    <a:pt x="419217" y="38452"/>
                  </a:cubicBezTo>
                  <a:cubicBezTo>
                    <a:pt x="418279" y="29073"/>
                    <a:pt x="419217" y="18757"/>
                    <a:pt x="420155" y="9378"/>
                  </a:cubicBezTo>
                  <a:close/>
                  <a:moveTo>
                    <a:pt x="424844" y="38452"/>
                  </a:moveTo>
                  <a:cubicBezTo>
                    <a:pt x="424844" y="33762"/>
                    <a:pt x="425782" y="30011"/>
                    <a:pt x="426720" y="25322"/>
                  </a:cubicBezTo>
                  <a:cubicBezTo>
                    <a:pt x="427658" y="19695"/>
                    <a:pt x="428596" y="15006"/>
                    <a:pt x="428596" y="9378"/>
                  </a:cubicBezTo>
                  <a:cubicBezTo>
                    <a:pt x="431409" y="9378"/>
                    <a:pt x="433285" y="9378"/>
                    <a:pt x="436098" y="9378"/>
                  </a:cubicBezTo>
                  <a:cubicBezTo>
                    <a:pt x="434223" y="19695"/>
                    <a:pt x="431409" y="29073"/>
                    <a:pt x="428596" y="39390"/>
                  </a:cubicBezTo>
                  <a:cubicBezTo>
                    <a:pt x="427658" y="39390"/>
                    <a:pt x="425782" y="38452"/>
                    <a:pt x="424844" y="38452"/>
                  </a:cubicBezTo>
                  <a:close/>
                  <a:moveTo>
                    <a:pt x="440788" y="9378"/>
                  </a:moveTo>
                  <a:cubicBezTo>
                    <a:pt x="443601" y="9378"/>
                    <a:pt x="447353" y="9378"/>
                    <a:pt x="450166" y="10316"/>
                  </a:cubicBezTo>
                  <a:cubicBezTo>
                    <a:pt x="446415" y="20633"/>
                    <a:pt x="444539" y="30949"/>
                    <a:pt x="442663" y="41265"/>
                  </a:cubicBezTo>
                  <a:cubicBezTo>
                    <a:pt x="439850" y="40327"/>
                    <a:pt x="436098" y="40327"/>
                    <a:pt x="433285" y="40327"/>
                  </a:cubicBezTo>
                  <a:cubicBezTo>
                    <a:pt x="437036" y="30011"/>
                    <a:pt x="438912" y="19695"/>
                    <a:pt x="440788" y="9378"/>
                  </a:cubicBezTo>
                  <a:close/>
                  <a:moveTo>
                    <a:pt x="454855" y="11254"/>
                  </a:moveTo>
                  <a:cubicBezTo>
                    <a:pt x="457669" y="12192"/>
                    <a:pt x="461420" y="12192"/>
                    <a:pt x="464234" y="13130"/>
                  </a:cubicBezTo>
                  <a:cubicBezTo>
                    <a:pt x="463296" y="23446"/>
                    <a:pt x="459545" y="33762"/>
                    <a:pt x="454855" y="43141"/>
                  </a:cubicBezTo>
                  <a:cubicBezTo>
                    <a:pt x="452042" y="42203"/>
                    <a:pt x="450166" y="42203"/>
                    <a:pt x="447353" y="41265"/>
                  </a:cubicBezTo>
                  <a:cubicBezTo>
                    <a:pt x="449228" y="31887"/>
                    <a:pt x="452042" y="21570"/>
                    <a:pt x="454855" y="11254"/>
                  </a:cubicBezTo>
                  <a:close/>
                  <a:moveTo>
                    <a:pt x="120982" y="9378"/>
                  </a:moveTo>
                  <a:cubicBezTo>
                    <a:pt x="120982" y="19695"/>
                    <a:pt x="120982" y="30011"/>
                    <a:pt x="119106" y="40327"/>
                  </a:cubicBezTo>
                  <a:cubicBezTo>
                    <a:pt x="118169" y="40327"/>
                    <a:pt x="116293" y="40327"/>
                    <a:pt x="115355" y="40327"/>
                  </a:cubicBezTo>
                  <a:cubicBezTo>
                    <a:pt x="114417" y="30011"/>
                    <a:pt x="113479" y="19695"/>
                    <a:pt x="114417" y="8441"/>
                  </a:cubicBezTo>
                  <a:cubicBezTo>
                    <a:pt x="115355" y="8441"/>
                    <a:pt x="116293" y="8441"/>
                    <a:pt x="117231" y="8441"/>
                  </a:cubicBezTo>
                  <a:lnTo>
                    <a:pt x="120982" y="9378"/>
                  </a:lnTo>
                  <a:close/>
                  <a:moveTo>
                    <a:pt x="19695" y="50644"/>
                  </a:moveTo>
                  <a:lnTo>
                    <a:pt x="27198" y="65649"/>
                  </a:lnTo>
                  <a:cubicBezTo>
                    <a:pt x="27198" y="65649"/>
                    <a:pt x="27198" y="65649"/>
                    <a:pt x="27198" y="65649"/>
                  </a:cubicBezTo>
                  <a:lnTo>
                    <a:pt x="21570" y="58146"/>
                  </a:lnTo>
                  <a:cubicBezTo>
                    <a:pt x="20633" y="56271"/>
                    <a:pt x="19695" y="54395"/>
                    <a:pt x="18757" y="53457"/>
                  </a:cubicBezTo>
                  <a:cubicBezTo>
                    <a:pt x="18757" y="52519"/>
                    <a:pt x="18757" y="51582"/>
                    <a:pt x="19695" y="50644"/>
                  </a:cubicBezTo>
                  <a:close/>
                  <a:moveTo>
                    <a:pt x="16881" y="60022"/>
                  </a:moveTo>
                  <a:lnTo>
                    <a:pt x="22508" y="69401"/>
                  </a:lnTo>
                  <a:cubicBezTo>
                    <a:pt x="22508" y="69401"/>
                    <a:pt x="21570" y="70338"/>
                    <a:pt x="21570" y="70338"/>
                  </a:cubicBezTo>
                  <a:cubicBezTo>
                    <a:pt x="19695" y="67525"/>
                    <a:pt x="16881" y="65649"/>
                    <a:pt x="15006" y="63774"/>
                  </a:cubicBezTo>
                  <a:cubicBezTo>
                    <a:pt x="15006" y="61898"/>
                    <a:pt x="15943" y="60960"/>
                    <a:pt x="15943" y="59084"/>
                  </a:cubicBezTo>
                  <a:cubicBezTo>
                    <a:pt x="16881" y="59084"/>
                    <a:pt x="16881" y="60022"/>
                    <a:pt x="16881" y="60022"/>
                  </a:cubicBezTo>
                  <a:close/>
                  <a:moveTo>
                    <a:pt x="11254" y="80655"/>
                  </a:moveTo>
                  <a:cubicBezTo>
                    <a:pt x="11254" y="80655"/>
                    <a:pt x="11254" y="80655"/>
                    <a:pt x="11254" y="80655"/>
                  </a:cubicBezTo>
                  <a:cubicBezTo>
                    <a:pt x="11254" y="80655"/>
                    <a:pt x="11254" y="81593"/>
                    <a:pt x="11254" y="80655"/>
                  </a:cubicBezTo>
                  <a:cubicBezTo>
                    <a:pt x="11254" y="81593"/>
                    <a:pt x="11254" y="80655"/>
                    <a:pt x="11254" y="80655"/>
                  </a:cubicBezTo>
                  <a:close/>
                  <a:moveTo>
                    <a:pt x="15006" y="76903"/>
                  </a:moveTo>
                  <a:cubicBezTo>
                    <a:pt x="14068" y="76903"/>
                    <a:pt x="13130" y="75966"/>
                    <a:pt x="12192" y="75966"/>
                  </a:cubicBezTo>
                  <a:cubicBezTo>
                    <a:pt x="12192" y="74090"/>
                    <a:pt x="13130" y="71276"/>
                    <a:pt x="13130" y="69401"/>
                  </a:cubicBezTo>
                  <a:cubicBezTo>
                    <a:pt x="15006" y="70338"/>
                    <a:pt x="16881" y="72214"/>
                    <a:pt x="17819" y="74090"/>
                  </a:cubicBezTo>
                  <a:cubicBezTo>
                    <a:pt x="16881" y="75028"/>
                    <a:pt x="15943" y="75966"/>
                    <a:pt x="15006" y="76903"/>
                  </a:cubicBezTo>
                  <a:close/>
                  <a:moveTo>
                    <a:pt x="30949" y="63774"/>
                  </a:moveTo>
                  <a:lnTo>
                    <a:pt x="22508" y="45017"/>
                  </a:lnTo>
                  <a:cubicBezTo>
                    <a:pt x="22508" y="44079"/>
                    <a:pt x="23446" y="44079"/>
                    <a:pt x="23446" y="44079"/>
                  </a:cubicBezTo>
                  <a:cubicBezTo>
                    <a:pt x="26260" y="50644"/>
                    <a:pt x="29073" y="56271"/>
                    <a:pt x="32825" y="62836"/>
                  </a:cubicBezTo>
                  <a:cubicBezTo>
                    <a:pt x="31887" y="62836"/>
                    <a:pt x="30949" y="62836"/>
                    <a:pt x="30949" y="63774"/>
                  </a:cubicBezTo>
                  <a:close/>
                  <a:moveTo>
                    <a:pt x="36576" y="60022"/>
                  </a:moveTo>
                  <a:cubicBezTo>
                    <a:pt x="32825" y="53457"/>
                    <a:pt x="29073" y="45954"/>
                    <a:pt x="26260" y="39390"/>
                  </a:cubicBezTo>
                  <a:cubicBezTo>
                    <a:pt x="27198" y="37514"/>
                    <a:pt x="28135" y="36576"/>
                    <a:pt x="29073" y="34700"/>
                  </a:cubicBezTo>
                  <a:lnTo>
                    <a:pt x="39390" y="58146"/>
                  </a:lnTo>
                  <a:cubicBezTo>
                    <a:pt x="38452" y="59084"/>
                    <a:pt x="37514" y="60022"/>
                    <a:pt x="36576" y="60022"/>
                  </a:cubicBezTo>
                  <a:close/>
                  <a:moveTo>
                    <a:pt x="44079" y="56271"/>
                  </a:moveTo>
                  <a:lnTo>
                    <a:pt x="32825" y="30949"/>
                  </a:lnTo>
                  <a:cubicBezTo>
                    <a:pt x="33762" y="30011"/>
                    <a:pt x="35638" y="29073"/>
                    <a:pt x="36576" y="28135"/>
                  </a:cubicBezTo>
                  <a:cubicBezTo>
                    <a:pt x="40327" y="36576"/>
                    <a:pt x="43141" y="45954"/>
                    <a:pt x="47830" y="55333"/>
                  </a:cubicBezTo>
                  <a:cubicBezTo>
                    <a:pt x="45954" y="55333"/>
                    <a:pt x="45017" y="56271"/>
                    <a:pt x="44079" y="56271"/>
                  </a:cubicBezTo>
                  <a:close/>
                  <a:moveTo>
                    <a:pt x="51582" y="53457"/>
                  </a:moveTo>
                  <a:cubicBezTo>
                    <a:pt x="47830" y="44079"/>
                    <a:pt x="44079" y="34700"/>
                    <a:pt x="40327" y="24384"/>
                  </a:cubicBezTo>
                  <a:cubicBezTo>
                    <a:pt x="41265" y="23446"/>
                    <a:pt x="42203" y="23446"/>
                    <a:pt x="43141" y="22508"/>
                  </a:cubicBezTo>
                  <a:cubicBezTo>
                    <a:pt x="45017" y="33762"/>
                    <a:pt x="47830" y="44079"/>
                    <a:pt x="51582" y="53457"/>
                  </a:cubicBezTo>
                  <a:cubicBezTo>
                    <a:pt x="52519" y="53457"/>
                    <a:pt x="52519" y="53457"/>
                    <a:pt x="51582" y="53457"/>
                  </a:cubicBezTo>
                  <a:close/>
                  <a:moveTo>
                    <a:pt x="57209" y="51582"/>
                  </a:moveTo>
                  <a:cubicBezTo>
                    <a:pt x="52519" y="42203"/>
                    <a:pt x="49706" y="30949"/>
                    <a:pt x="47830" y="20633"/>
                  </a:cubicBezTo>
                  <a:cubicBezTo>
                    <a:pt x="48768" y="19695"/>
                    <a:pt x="50644" y="19695"/>
                    <a:pt x="52519" y="18757"/>
                  </a:cubicBezTo>
                  <a:lnTo>
                    <a:pt x="60022" y="51582"/>
                  </a:lnTo>
                  <a:cubicBezTo>
                    <a:pt x="59084" y="51582"/>
                    <a:pt x="58146" y="51582"/>
                    <a:pt x="57209" y="51582"/>
                  </a:cubicBezTo>
                  <a:close/>
                  <a:moveTo>
                    <a:pt x="63774" y="49706"/>
                  </a:moveTo>
                  <a:lnTo>
                    <a:pt x="56271" y="16881"/>
                  </a:lnTo>
                  <a:cubicBezTo>
                    <a:pt x="58146" y="15943"/>
                    <a:pt x="59084" y="15943"/>
                    <a:pt x="60960" y="15006"/>
                  </a:cubicBezTo>
                  <a:cubicBezTo>
                    <a:pt x="60960" y="26260"/>
                    <a:pt x="62836" y="37514"/>
                    <a:pt x="65649" y="48768"/>
                  </a:cubicBezTo>
                  <a:cubicBezTo>
                    <a:pt x="65649" y="48768"/>
                    <a:pt x="65649" y="48768"/>
                    <a:pt x="64711" y="48768"/>
                  </a:cubicBezTo>
                  <a:cubicBezTo>
                    <a:pt x="64711" y="48768"/>
                    <a:pt x="64711" y="49706"/>
                    <a:pt x="63774" y="49706"/>
                  </a:cubicBezTo>
                  <a:close/>
                  <a:moveTo>
                    <a:pt x="70338" y="47830"/>
                  </a:moveTo>
                  <a:cubicBezTo>
                    <a:pt x="66587" y="36576"/>
                    <a:pt x="65649" y="25322"/>
                    <a:pt x="65649" y="14068"/>
                  </a:cubicBezTo>
                  <a:cubicBezTo>
                    <a:pt x="66587" y="14068"/>
                    <a:pt x="67525" y="13130"/>
                    <a:pt x="68463" y="13130"/>
                  </a:cubicBezTo>
                  <a:lnTo>
                    <a:pt x="74090" y="46892"/>
                  </a:lnTo>
                  <a:cubicBezTo>
                    <a:pt x="73152" y="46892"/>
                    <a:pt x="72214" y="47830"/>
                    <a:pt x="70338" y="47830"/>
                  </a:cubicBezTo>
                  <a:close/>
                  <a:moveTo>
                    <a:pt x="79717" y="45954"/>
                  </a:moveTo>
                  <a:lnTo>
                    <a:pt x="74090" y="12192"/>
                  </a:lnTo>
                  <a:cubicBezTo>
                    <a:pt x="75966" y="12192"/>
                    <a:pt x="77841" y="11254"/>
                    <a:pt x="80655" y="11254"/>
                  </a:cubicBezTo>
                  <a:lnTo>
                    <a:pt x="79717" y="45954"/>
                  </a:lnTo>
                  <a:cubicBezTo>
                    <a:pt x="79717" y="45954"/>
                    <a:pt x="79717" y="45954"/>
                    <a:pt x="79717" y="45954"/>
                  </a:cubicBezTo>
                  <a:close/>
                  <a:moveTo>
                    <a:pt x="84406" y="11254"/>
                  </a:moveTo>
                  <a:cubicBezTo>
                    <a:pt x="86282" y="11254"/>
                    <a:pt x="88158" y="11254"/>
                    <a:pt x="90033" y="10316"/>
                  </a:cubicBezTo>
                  <a:lnTo>
                    <a:pt x="89095" y="44079"/>
                  </a:lnTo>
                  <a:cubicBezTo>
                    <a:pt x="87220" y="44079"/>
                    <a:pt x="86282" y="45017"/>
                    <a:pt x="84406" y="45017"/>
                  </a:cubicBezTo>
                  <a:lnTo>
                    <a:pt x="84406" y="11254"/>
                  </a:lnTo>
                  <a:close/>
                  <a:moveTo>
                    <a:pt x="94722" y="10316"/>
                  </a:moveTo>
                  <a:cubicBezTo>
                    <a:pt x="96598" y="10316"/>
                    <a:pt x="98474" y="10316"/>
                    <a:pt x="100350" y="10316"/>
                  </a:cubicBezTo>
                  <a:lnTo>
                    <a:pt x="99412" y="43141"/>
                  </a:lnTo>
                  <a:cubicBezTo>
                    <a:pt x="97536" y="43141"/>
                    <a:pt x="95660" y="43141"/>
                    <a:pt x="93785" y="44079"/>
                  </a:cubicBezTo>
                  <a:lnTo>
                    <a:pt x="94722" y="10316"/>
                  </a:lnTo>
                  <a:close/>
                  <a:moveTo>
                    <a:pt x="105039" y="9378"/>
                  </a:moveTo>
                  <a:cubicBezTo>
                    <a:pt x="105977" y="9378"/>
                    <a:pt x="107852" y="9378"/>
                    <a:pt x="108790" y="9378"/>
                  </a:cubicBezTo>
                  <a:cubicBezTo>
                    <a:pt x="108790" y="19695"/>
                    <a:pt x="108790" y="30949"/>
                    <a:pt x="109728" y="41265"/>
                  </a:cubicBezTo>
                  <a:cubicBezTo>
                    <a:pt x="107852" y="41265"/>
                    <a:pt x="105977" y="41265"/>
                    <a:pt x="104101" y="42203"/>
                  </a:cubicBezTo>
                  <a:lnTo>
                    <a:pt x="105039" y="9378"/>
                  </a:lnTo>
                  <a:close/>
                  <a:moveTo>
                    <a:pt x="422031" y="457669"/>
                  </a:moveTo>
                  <a:cubicBezTo>
                    <a:pt x="391082" y="456731"/>
                    <a:pt x="358257" y="451104"/>
                    <a:pt x="327308" y="459545"/>
                  </a:cubicBezTo>
                  <a:cubicBezTo>
                    <a:pt x="326370" y="459545"/>
                    <a:pt x="324495" y="460482"/>
                    <a:pt x="324495" y="462358"/>
                  </a:cubicBezTo>
                  <a:cubicBezTo>
                    <a:pt x="313241" y="485804"/>
                    <a:pt x="302924" y="509250"/>
                    <a:pt x="291670" y="531759"/>
                  </a:cubicBezTo>
                  <a:cubicBezTo>
                    <a:pt x="282292" y="551454"/>
                    <a:pt x="272913" y="572086"/>
                    <a:pt x="263535" y="591781"/>
                  </a:cubicBezTo>
                  <a:cubicBezTo>
                    <a:pt x="243840" y="547702"/>
                    <a:pt x="218518" y="504561"/>
                    <a:pt x="195072" y="466110"/>
                  </a:cubicBezTo>
                  <a:cubicBezTo>
                    <a:pt x="194134" y="464234"/>
                    <a:pt x="192258" y="464234"/>
                    <a:pt x="191321" y="464234"/>
                  </a:cubicBezTo>
                  <a:cubicBezTo>
                    <a:pt x="191321" y="464234"/>
                    <a:pt x="191321" y="464234"/>
                    <a:pt x="191321" y="464234"/>
                  </a:cubicBezTo>
                  <a:cubicBezTo>
                    <a:pt x="152869" y="465172"/>
                    <a:pt x="112542" y="466110"/>
                    <a:pt x="74090" y="456731"/>
                  </a:cubicBezTo>
                  <a:cubicBezTo>
                    <a:pt x="8441" y="440788"/>
                    <a:pt x="13130" y="411714"/>
                    <a:pt x="14068" y="393895"/>
                  </a:cubicBezTo>
                  <a:cubicBezTo>
                    <a:pt x="15006" y="380766"/>
                    <a:pt x="15006" y="406087"/>
                    <a:pt x="8441" y="134112"/>
                  </a:cubicBezTo>
                  <a:cubicBezTo>
                    <a:pt x="8441" y="120982"/>
                    <a:pt x="7503" y="105977"/>
                    <a:pt x="13130" y="93785"/>
                  </a:cubicBezTo>
                  <a:cubicBezTo>
                    <a:pt x="20633" y="76903"/>
                    <a:pt x="38452" y="64711"/>
                    <a:pt x="66587" y="58146"/>
                  </a:cubicBezTo>
                  <a:cubicBezTo>
                    <a:pt x="103163" y="48768"/>
                    <a:pt x="142553" y="48768"/>
                    <a:pt x="180066" y="47830"/>
                  </a:cubicBezTo>
                  <a:lnTo>
                    <a:pt x="392958" y="47830"/>
                  </a:lnTo>
                  <a:cubicBezTo>
                    <a:pt x="427658" y="47830"/>
                    <a:pt x="458607" y="48768"/>
                    <a:pt x="482053" y="65649"/>
                  </a:cubicBezTo>
                  <a:cubicBezTo>
                    <a:pt x="498934" y="77841"/>
                    <a:pt x="511126" y="98474"/>
                    <a:pt x="516753" y="122858"/>
                  </a:cubicBezTo>
                  <a:cubicBezTo>
                    <a:pt x="523318" y="151931"/>
                    <a:pt x="521442" y="164123"/>
                    <a:pt x="519567" y="360133"/>
                  </a:cubicBezTo>
                  <a:cubicBezTo>
                    <a:pt x="518629" y="401398"/>
                    <a:pt x="517691" y="460482"/>
                    <a:pt x="422031" y="457669"/>
                  </a:cubicBezTo>
                  <a:close/>
                </a:path>
              </a:pathLst>
            </a:custGeom>
            <a:grpFill/>
            <a:ln w="9378" cap="flat">
              <a:noFill/>
              <a:prstDash val="solid"/>
              <a:miter/>
            </a:ln>
          </p:spPr>
          <p:txBody>
            <a:bodyPr rtlCol="0" anchor="ctr"/>
            <a:lstStyle/>
            <a:p>
              <a:endParaRPr lang="fr-FR"/>
            </a:p>
          </p:txBody>
        </p:sp>
        <p:sp>
          <p:nvSpPr>
            <p:cNvPr id="11" name="Forme libre 265">
              <a:extLst>
                <a:ext uri="{FF2B5EF4-FFF2-40B4-BE49-F238E27FC236}">
                  <a16:creationId xmlns:a16="http://schemas.microsoft.com/office/drawing/2014/main" id="{77F39607-150A-89CA-F9F9-48511C10A289}"/>
                </a:ext>
              </a:extLst>
            </p:cNvPr>
            <p:cNvSpPr/>
            <p:nvPr/>
          </p:nvSpPr>
          <p:spPr>
            <a:xfrm>
              <a:off x="3321199" y="5135361"/>
              <a:ext cx="92828" cy="90015"/>
            </a:xfrm>
            <a:custGeom>
              <a:avLst/>
              <a:gdLst>
                <a:gd name="connsiteX0" fmla="*/ 28079 w 92828"/>
                <a:gd name="connsiteY0" fmla="*/ 85326 h 90015"/>
                <a:gd name="connsiteX1" fmla="*/ 30892 w 92828"/>
                <a:gd name="connsiteY1" fmla="*/ 86264 h 90015"/>
                <a:gd name="connsiteX2" fmla="*/ 34644 w 92828"/>
                <a:gd name="connsiteY2" fmla="*/ 88140 h 90015"/>
                <a:gd name="connsiteX3" fmla="*/ 37457 w 92828"/>
                <a:gd name="connsiteY3" fmla="*/ 88140 h 90015"/>
                <a:gd name="connsiteX4" fmla="*/ 50587 w 92828"/>
                <a:gd name="connsiteY4" fmla="*/ 90015 h 90015"/>
                <a:gd name="connsiteX5" fmla="*/ 72158 w 92828"/>
                <a:gd name="connsiteY5" fmla="*/ 85326 h 90015"/>
                <a:gd name="connsiteX6" fmla="*/ 89977 w 92828"/>
                <a:gd name="connsiteY6" fmla="*/ 67507 h 90015"/>
                <a:gd name="connsiteX7" fmla="*/ 91852 w 92828"/>
                <a:gd name="connsiteY7" fmla="*/ 42185 h 90015"/>
                <a:gd name="connsiteX8" fmla="*/ 56214 w 92828"/>
                <a:gd name="connsiteY8" fmla="*/ 1858 h 90015"/>
                <a:gd name="connsiteX9" fmla="*/ 5571 w 92828"/>
                <a:gd name="connsiteY9" fmla="*/ 19677 h 90015"/>
                <a:gd name="connsiteX10" fmla="*/ 3695 w 92828"/>
                <a:gd name="connsiteY10" fmla="*/ 59066 h 90015"/>
                <a:gd name="connsiteX11" fmla="*/ 28079 w 92828"/>
                <a:gd name="connsiteY11" fmla="*/ 85326 h 90015"/>
                <a:gd name="connsiteX12" fmla="*/ 83412 w 92828"/>
                <a:gd name="connsiteY12" fmla="*/ 44999 h 90015"/>
                <a:gd name="connsiteX13" fmla="*/ 82474 w 92828"/>
                <a:gd name="connsiteY13" fmla="*/ 64693 h 90015"/>
                <a:gd name="connsiteX14" fmla="*/ 68406 w 92828"/>
                <a:gd name="connsiteY14" fmla="*/ 77823 h 90015"/>
                <a:gd name="connsiteX15" fmla="*/ 34644 w 92828"/>
                <a:gd name="connsiteY15" fmla="*/ 78761 h 90015"/>
                <a:gd name="connsiteX16" fmla="*/ 18700 w 92828"/>
                <a:gd name="connsiteY16" fmla="*/ 64693 h 90015"/>
                <a:gd name="connsiteX17" fmla="*/ 22452 w 92828"/>
                <a:gd name="connsiteY17" fmla="*/ 68445 h 90015"/>
                <a:gd name="connsiteX18" fmla="*/ 24327 w 92828"/>
                <a:gd name="connsiteY18" fmla="*/ 69383 h 90015"/>
                <a:gd name="connsiteX19" fmla="*/ 26203 w 92828"/>
                <a:gd name="connsiteY19" fmla="*/ 68445 h 90015"/>
                <a:gd name="connsiteX20" fmla="*/ 26203 w 92828"/>
                <a:gd name="connsiteY20" fmla="*/ 64693 h 90015"/>
                <a:gd name="connsiteX21" fmla="*/ 13073 w 92828"/>
                <a:gd name="connsiteY21" fmla="*/ 51564 h 90015"/>
                <a:gd name="connsiteX22" fmla="*/ 12135 w 92828"/>
                <a:gd name="connsiteY22" fmla="*/ 51564 h 90015"/>
                <a:gd name="connsiteX23" fmla="*/ 11198 w 92828"/>
                <a:gd name="connsiteY23" fmla="*/ 47812 h 90015"/>
                <a:gd name="connsiteX24" fmla="*/ 10260 w 92828"/>
                <a:gd name="connsiteY24" fmla="*/ 45936 h 90015"/>
                <a:gd name="connsiteX25" fmla="*/ 10260 w 92828"/>
                <a:gd name="connsiteY25" fmla="*/ 39372 h 90015"/>
                <a:gd name="connsiteX26" fmla="*/ 19638 w 92828"/>
                <a:gd name="connsiteY26" fmla="*/ 49688 h 90015"/>
                <a:gd name="connsiteX27" fmla="*/ 21514 w 92828"/>
                <a:gd name="connsiteY27" fmla="*/ 50626 h 90015"/>
                <a:gd name="connsiteX28" fmla="*/ 23390 w 92828"/>
                <a:gd name="connsiteY28" fmla="*/ 49688 h 90015"/>
                <a:gd name="connsiteX29" fmla="*/ 23390 w 92828"/>
                <a:gd name="connsiteY29" fmla="*/ 45936 h 90015"/>
                <a:gd name="connsiteX30" fmla="*/ 12135 w 92828"/>
                <a:gd name="connsiteY30" fmla="*/ 32807 h 90015"/>
                <a:gd name="connsiteX31" fmla="*/ 14949 w 92828"/>
                <a:gd name="connsiteY31" fmla="*/ 25304 h 90015"/>
                <a:gd name="connsiteX32" fmla="*/ 14949 w 92828"/>
                <a:gd name="connsiteY32" fmla="*/ 25304 h 90015"/>
                <a:gd name="connsiteX33" fmla="*/ 22452 w 92828"/>
                <a:gd name="connsiteY33" fmla="*/ 33744 h 90015"/>
                <a:gd name="connsiteX34" fmla="*/ 23390 w 92828"/>
                <a:gd name="connsiteY34" fmla="*/ 33744 h 90015"/>
                <a:gd name="connsiteX35" fmla="*/ 26203 w 92828"/>
                <a:gd name="connsiteY35" fmla="*/ 36558 h 90015"/>
                <a:gd name="connsiteX36" fmla="*/ 28079 w 92828"/>
                <a:gd name="connsiteY36" fmla="*/ 38434 h 90015"/>
                <a:gd name="connsiteX37" fmla="*/ 29017 w 92828"/>
                <a:gd name="connsiteY37" fmla="*/ 38434 h 90015"/>
                <a:gd name="connsiteX38" fmla="*/ 30892 w 92828"/>
                <a:gd name="connsiteY38" fmla="*/ 35620 h 90015"/>
                <a:gd name="connsiteX39" fmla="*/ 27141 w 92828"/>
                <a:gd name="connsiteY39" fmla="*/ 30931 h 90015"/>
                <a:gd name="connsiteX40" fmla="*/ 27141 w 92828"/>
                <a:gd name="connsiteY40" fmla="*/ 30931 h 90015"/>
                <a:gd name="connsiteX41" fmla="*/ 19638 w 92828"/>
                <a:gd name="connsiteY41" fmla="*/ 21552 h 90015"/>
                <a:gd name="connsiteX42" fmla="*/ 22452 w 92828"/>
                <a:gd name="connsiteY42" fmla="*/ 18739 h 90015"/>
                <a:gd name="connsiteX43" fmla="*/ 34644 w 92828"/>
                <a:gd name="connsiteY43" fmla="*/ 30931 h 90015"/>
                <a:gd name="connsiteX44" fmla="*/ 36519 w 92828"/>
                <a:gd name="connsiteY44" fmla="*/ 31869 h 90015"/>
                <a:gd name="connsiteX45" fmla="*/ 38395 w 92828"/>
                <a:gd name="connsiteY45" fmla="*/ 30931 h 90015"/>
                <a:gd name="connsiteX46" fmla="*/ 38395 w 92828"/>
                <a:gd name="connsiteY46" fmla="*/ 27180 h 90015"/>
                <a:gd name="connsiteX47" fmla="*/ 26203 w 92828"/>
                <a:gd name="connsiteY47" fmla="*/ 14988 h 90015"/>
                <a:gd name="connsiteX48" fmla="*/ 32768 w 92828"/>
                <a:gd name="connsiteY48" fmla="*/ 11236 h 90015"/>
                <a:gd name="connsiteX49" fmla="*/ 32768 w 92828"/>
                <a:gd name="connsiteY49" fmla="*/ 11236 h 90015"/>
                <a:gd name="connsiteX50" fmla="*/ 43084 w 92828"/>
                <a:gd name="connsiteY50" fmla="*/ 21552 h 90015"/>
                <a:gd name="connsiteX51" fmla="*/ 44960 w 92828"/>
                <a:gd name="connsiteY51" fmla="*/ 22490 h 90015"/>
                <a:gd name="connsiteX52" fmla="*/ 46836 w 92828"/>
                <a:gd name="connsiteY52" fmla="*/ 21552 h 90015"/>
                <a:gd name="connsiteX53" fmla="*/ 46836 w 92828"/>
                <a:gd name="connsiteY53" fmla="*/ 17801 h 90015"/>
                <a:gd name="connsiteX54" fmla="*/ 38395 w 92828"/>
                <a:gd name="connsiteY54" fmla="*/ 9360 h 90015"/>
                <a:gd name="connsiteX55" fmla="*/ 44960 w 92828"/>
                <a:gd name="connsiteY55" fmla="*/ 8423 h 90015"/>
                <a:gd name="connsiteX56" fmla="*/ 48711 w 92828"/>
                <a:gd name="connsiteY56" fmla="*/ 11236 h 90015"/>
                <a:gd name="connsiteX57" fmla="*/ 53401 w 92828"/>
                <a:gd name="connsiteY57" fmla="*/ 14050 h 90015"/>
                <a:gd name="connsiteX58" fmla="*/ 54339 w 92828"/>
                <a:gd name="connsiteY58" fmla="*/ 14050 h 90015"/>
                <a:gd name="connsiteX59" fmla="*/ 56214 w 92828"/>
                <a:gd name="connsiteY59" fmla="*/ 13112 h 90015"/>
                <a:gd name="connsiteX60" fmla="*/ 55276 w 92828"/>
                <a:gd name="connsiteY60" fmla="*/ 10298 h 90015"/>
                <a:gd name="connsiteX61" fmla="*/ 54339 w 92828"/>
                <a:gd name="connsiteY61" fmla="*/ 10298 h 90015"/>
                <a:gd name="connsiteX62" fmla="*/ 54339 w 92828"/>
                <a:gd name="connsiteY62" fmla="*/ 10298 h 90015"/>
                <a:gd name="connsiteX63" fmla="*/ 83412 w 92828"/>
                <a:gd name="connsiteY63" fmla="*/ 44999 h 90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92828" h="90015">
                  <a:moveTo>
                    <a:pt x="28079" y="85326"/>
                  </a:moveTo>
                  <a:cubicBezTo>
                    <a:pt x="29017" y="85326"/>
                    <a:pt x="29955" y="86264"/>
                    <a:pt x="30892" y="86264"/>
                  </a:cubicBezTo>
                  <a:cubicBezTo>
                    <a:pt x="31830" y="87202"/>
                    <a:pt x="33706" y="88140"/>
                    <a:pt x="34644" y="88140"/>
                  </a:cubicBezTo>
                  <a:cubicBezTo>
                    <a:pt x="35582" y="88140"/>
                    <a:pt x="36519" y="89077"/>
                    <a:pt x="37457" y="88140"/>
                  </a:cubicBezTo>
                  <a:cubicBezTo>
                    <a:pt x="42147" y="89077"/>
                    <a:pt x="46836" y="90015"/>
                    <a:pt x="50587" y="90015"/>
                  </a:cubicBezTo>
                  <a:cubicBezTo>
                    <a:pt x="58090" y="90015"/>
                    <a:pt x="65593" y="88140"/>
                    <a:pt x="72158" y="85326"/>
                  </a:cubicBezTo>
                  <a:cubicBezTo>
                    <a:pt x="80598" y="81575"/>
                    <a:pt x="87163" y="75010"/>
                    <a:pt x="89977" y="67507"/>
                  </a:cubicBezTo>
                  <a:cubicBezTo>
                    <a:pt x="92790" y="60004"/>
                    <a:pt x="93728" y="51564"/>
                    <a:pt x="91852" y="42185"/>
                  </a:cubicBezTo>
                  <a:cubicBezTo>
                    <a:pt x="88101" y="23428"/>
                    <a:pt x="74033" y="7485"/>
                    <a:pt x="56214" y="1858"/>
                  </a:cubicBezTo>
                  <a:cubicBezTo>
                    <a:pt x="37457" y="-3769"/>
                    <a:pt x="15887" y="3733"/>
                    <a:pt x="5571" y="19677"/>
                  </a:cubicBezTo>
                  <a:cubicBezTo>
                    <a:pt x="-994" y="30931"/>
                    <a:pt x="-1932" y="45936"/>
                    <a:pt x="3695" y="59066"/>
                  </a:cubicBezTo>
                  <a:cubicBezTo>
                    <a:pt x="9322" y="71258"/>
                    <a:pt x="17763" y="80637"/>
                    <a:pt x="28079" y="85326"/>
                  </a:cubicBezTo>
                  <a:close/>
                  <a:moveTo>
                    <a:pt x="83412" y="44999"/>
                  </a:moveTo>
                  <a:cubicBezTo>
                    <a:pt x="84350" y="50626"/>
                    <a:pt x="85287" y="58128"/>
                    <a:pt x="82474" y="64693"/>
                  </a:cubicBezTo>
                  <a:cubicBezTo>
                    <a:pt x="79660" y="70320"/>
                    <a:pt x="74971" y="75010"/>
                    <a:pt x="68406" y="77823"/>
                  </a:cubicBezTo>
                  <a:cubicBezTo>
                    <a:pt x="58090" y="83450"/>
                    <a:pt x="44960" y="83450"/>
                    <a:pt x="34644" y="78761"/>
                  </a:cubicBezTo>
                  <a:cubicBezTo>
                    <a:pt x="28079" y="75010"/>
                    <a:pt x="22452" y="70320"/>
                    <a:pt x="18700" y="64693"/>
                  </a:cubicBezTo>
                  <a:cubicBezTo>
                    <a:pt x="19638" y="65631"/>
                    <a:pt x="21514" y="67507"/>
                    <a:pt x="22452" y="68445"/>
                  </a:cubicBezTo>
                  <a:cubicBezTo>
                    <a:pt x="22452" y="68445"/>
                    <a:pt x="23390" y="69383"/>
                    <a:pt x="24327" y="69383"/>
                  </a:cubicBezTo>
                  <a:cubicBezTo>
                    <a:pt x="25265" y="69383"/>
                    <a:pt x="25265" y="69383"/>
                    <a:pt x="26203" y="68445"/>
                  </a:cubicBezTo>
                  <a:cubicBezTo>
                    <a:pt x="27141" y="67507"/>
                    <a:pt x="27141" y="65631"/>
                    <a:pt x="26203" y="64693"/>
                  </a:cubicBezTo>
                  <a:cubicBezTo>
                    <a:pt x="21514" y="60942"/>
                    <a:pt x="17763" y="56253"/>
                    <a:pt x="13073" y="51564"/>
                  </a:cubicBezTo>
                  <a:cubicBezTo>
                    <a:pt x="13073" y="51564"/>
                    <a:pt x="13073" y="51564"/>
                    <a:pt x="12135" y="51564"/>
                  </a:cubicBezTo>
                  <a:cubicBezTo>
                    <a:pt x="12135" y="50626"/>
                    <a:pt x="11198" y="49688"/>
                    <a:pt x="11198" y="47812"/>
                  </a:cubicBezTo>
                  <a:cubicBezTo>
                    <a:pt x="11198" y="46874"/>
                    <a:pt x="11198" y="46874"/>
                    <a:pt x="10260" y="45936"/>
                  </a:cubicBezTo>
                  <a:cubicBezTo>
                    <a:pt x="10260" y="44061"/>
                    <a:pt x="10260" y="41247"/>
                    <a:pt x="10260" y="39372"/>
                  </a:cubicBezTo>
                  <a:cubicBezTo>
                    <a:pt x="13073" y="43123"/>
                    <a:pt x="15887" y="46874"/>
                    <a:pt x="19638" y="49688"/>
                  </a:cubicBezTo>
                  <a:cubicBezTo>
                    <a:pt x="19638" y="50626"/>
                    <a:pt x="20576" y="50626"/>
                    <a:pt x="21514" y="50626"/>
                  </a:cubicBezTo>
                  <a:cubicBezTo>
                    <a:pt x="22452" y="50626"/>
                    <a:pt x="22452" y="50626"/>
                    <a:pt x="23390" y="49688"/>
                  </a:cubicBezTo>
                  <a:cubicBezTo>
                    <a:pt x="24327" y="48750"/>
                    <a:pt x="24327" y="46874"/>
                    <a:pt x="23390" y="45936"/>
                  </a:cubicBezTo>
                  <a:cubicBezTo>
                    <a:pt x="19638" y="41247"/>
                    <a:pt x="15887" y="36558"/>
                    <a:pt x="12135" y="32807"/>
                  </a:cubicBezTo>
                  <a:cubicBezTo>
                    <a:pt x="13073" y="29993"/>
                    <a:pt x="14011" y="27180"/>
                    <a:pt x="14949" y="25304"/>
                  </a:cubicBezTo>
                  <a:cubicBezTo>
                    <a:pt x="14949" y="25304"/>
                    <a:pt x="14949" y="25304"/>
                    <a:pt x="14949" y="25304"/>
                  </a:cubicBezTo>
                  <a:cubicBezTo>
                    <a:pt x="16825" y="29055"/>
                    <a:pt x="19638" y="31869"/>
                    <a:pt x="22452" y="33744"/>
                  </a:cubicBezTo>
                  <a:lnTo>
                    <a:pt x="23390" y="33744"/>
                  </a:lnTo>
                  <a:cubicBezTo>
                    <a:pt x="24327" y="34682"/>
                    <a:pt x="25265" y="35620"/>
                    <a:pt x="26203" y="36558"/>
                  </a:cubicBezTo>
                  <a:cubicBezTo>
                    <a:pt x="26203" y="37496"/>
                    <a:pt x="27141" y="38434"/>
                    <a:pt x="28079" y="38434"/>
                  </a:cubicBezTo>
                  <a:cubicBezTo>
                    <a:pt x="28079" y="38434"/>
                    <a:pt x="28079" y="38434"/>
                    <a:pt x="29017" y="38434"/>
                  </a:cubicBezTo>
                  <a:cubicBezTo>
                    <a:pt x="29955" y="38434"/>
                    <a:pt x="30892" y="36558"/>
                    <a:pt x="30892" y="35620"/>
                  </a:cubicBezTo>
                  <a:cubicBezTo>
                    <a:pt x="29955" y="32807"/>
                    <a:pt x="28079" y="31869"/>
                    <a:pt x="27141" y="30931"/>
                  </a:cubicBezTo>
                  <a:lnTo>
                    <a:pt x="27141" y="30931"/>
                  </a:lnTo>
                  <a:cubicBezTo>
                    <a:pt x="24327" y="28117"/>
                    <a:pt x="21514" y="25304"/>
                    <a:pt x="19638" y="21552"/>
                  </a:cubicBezTo>
                  <a:cubicBezTo>
                    <a:pt x="20576" y="20615"/>
                    <a:pt x="21514" y="19677"/>
                    <a:pt x="22452" y="18739"/>
                  </a:cubicBezTo>
                  <a:lnTo>
                    <a:pt x="34644" y="30931"/>
                  </a:lnTo>
                  <a:cubicBezTo>
                    <a:pt x="34644" y="30931"/>
                    <a:pt x="35582" y="31869"/>
                    <a:pt x="36519" y="31869"/>
                  </a:cubicBezTo>
                  <a:cubicBezTo>
                    <a:pt x="37457" y="31869"/>
                    <a:pt x="37457" y="31869"/>
                    <a:pt x="38395" y="30931"/>
                  </a:cubicBezTo>
                  <a:cubicBezTo>
                    <a:pt x="39333" y="29993"/>
                    <a:pt x="39333" y="28117"/>
                    <a:pt x="38395" y="27180"/>
                  </a:cubicBezTo>
                  <a:lnTo>
                    <a:pt x="26203" y="14988"/>
                  </a:lnTo>
                  <a:cubicBezTo>
                    <a:pt x="28079" y="14050"/>
                    <a:pt x="30892" y="12174"/>
                    <a:pt x="32768" y="11236"/>
                  </a:cubicBezTo>
                  <a:cubicBezTo>
                    <a:pt x="32768" y="11236"/>
                    <a:pt x="32768" y="11236"/>
                    <a:pt x="32768" y="11236"/>
                  </a:cubicBezTo>
                  <a:lnTo>
                    <a:pt x="43084" y="21552"/>
                  </a:lnTo>
                  <a:cubicBezTo>
                    <a:pt x="43084" y="21552"/>
                    <a:pt x="44022" y="22490"/>
                    <a:pt x="44960" y="22490"/>
                  </a:cubicBezTo>
                  <a:cubicBezTo>
                    <a:pt x="45898" y="22490"/>
                    <a:pt x="45898" y="22490"/>
                    <a:pt x="46836" y="21552"/>
                  </a:cubicBezTo>
                  <a:cubicBezTo>
                    <a:pt x="47774" y="20615"/>
                    <a:pt x="47774" y="18739"/>
                    <a:pt x="46836" y="17801"/>
                  </a:cubicBezTo>
                  <a:lnTo>
                    <a:pt x="38395" y="9360"/>
                  </a:lnTo>
                  <a:cubicBezTo>
                    <a:pt x="40271" y="9360"/>
                    <a:pt x="43084" y="8423"/>
                    <a:pt x="44960" y="8423"/>
                  </a:cubicBezTo>
                  <a:cubicBezTo>
                    <a:pt x="45898" y="9360"/>
                    <a:pt x="47774" y="10298"/>
                    <a:pt x="48711" y="11236"/>
                  </a:cubicBezTo>
                  <a:lnTo>
                    <a:pt x="53401" y="14050"/>
                  </a:lnTo>
                  <a:cubicBezTo>
                    <a:pt x="53401" y="14050"/>
                    <a:pt x="54339" y="14050"/>
                    <a:pt x="54339" y="14050"/>
                  </a:cubicBezTo>
                  <a:cubicBezTo>
                    <a:pt x="55276" y="14050"/>
                    <a:pt x="56214" y="14050"/>
                    <a:pt x="56214" y="13112"/>
                  </a:cubicBezTo>
                  <a:cubicBezTo>
                    <a:pt x="57152" y="12174"/>
                    <a:pt x="56214" y="10298"/>
                    <a:pt x="55276" y="10298"/>
                  </a:cubicBezTo>
                  <a:lnTo>
                    <a:pt x="54339" y="10298"/>
                  </a:lnTo>
                  <a:cubicBezTo>
                    <a:pt x="54339" y="10298"/>
                    <a:pt x="54339" y="10298"/>
                    <a:pt x="54339" y="10298"/>
                  </a:cubicBezTo>
                  <a:cubicBezTo>
                    <a:pt x="68406" y="15925"/>
                    <a:pt x="79660" y="29055"/>
                    <a:pt x="83412" y="44999"/>
                  </a:cubicBezTo>
                  <a:close/>
                </a:path>
              </a:pathLst>
            </a:custGeom>
            <a:grpFill/>
            <a:ln w="9378" cap="flat">
              <a:noFill/>
              <a:prstDash val="solid"/>
              <a:miter/>
            </a:ln>
          </p:spPr>
          <p:txBody>
            <a:bodyPr rtlCol="0" anchor="ctr"/>
            <a:lstStyle/>
            <a:p>
              <a:endParaRPr lang="fr-FR"/>
            </a:p>
          </p:txBody>
        </p:sp>
        <p:sp>
          <p:nvSpPr>
            <p:cNvPr id="12" name="Forme libre 266">
              <a:extLst>
                <a:ext uri="{FF2B5EF4-FFF2-40B4-BE49-F238E27FC236}">
                  <a16:creationId xmlns:a16="http://schemas.microsoft.com/office/drawing/2014/main" id="{00C63B26-4057-5B0F-357B-6D269AD0A781}"/>
                </a:ext>
              </a:extLst>
            </p:cNvPr>
            <p:cNvSpPr/>
            <p:nvPr/>
          </p:nvSpPr>
          <p:spPr>
            <a:xfrm>
              <a:off x="3280325" y="5254450"/>
              <a:ext cx="140932" cy="187569"/>
            </a:xfrm>
            <a:custGeom>
              <a:avLst/>
              <a:gdLst>
                <a:gd name="connsiteX0" fmla="*/ 124286 w 140932"/>
                <a:gd name="connsiteY0" fmla="*/ 100350 h 187569"/>
                <a:gd name="connsiteX1" fmla="*/ 117721 w 140932"/>
                <a:gd name="connsiteY1" fmla="*/ 102225 h 187569"/>
                <a:gd name="connsiteX2" fmla="*/ 101777 w 140932"/>
                <a:gd name="connsiteY2" fmla="*/ 126609 h 187569"/>
                <a:gd name="connsiteX3" fmla="*/ 93337 w 140932"/>
                <a:gd name="connsiteY3" fmla="*/ 133174 h 187569"/>
                <a:gd name="connsiteX4" fmla="*/ 88648 w 140932"/>
                <a:gd name="connsiteY4" fmla="*/ 127547 h 187569"/>
                <a:gd name="connsiteX5" fmla="*/ 90523 w 140932"/>
                <a:gd name="connsiteY5" fmla="*/ 116293 h 187569"/>
                <a:gd name="connsiteX6" fmla="*/ 108342 w 140932"/>
                <a:gd name="connsiteY6" fmla="*/ 60960 h 187569"/>
                <a:gd name="connsiteX7" fmla="*/ 126161 w 140932"/>
                <a:gd name="connsiteY7" fmla="*/ 6565 h 187569"/>
                <a:gd name="connsiteX8" fmla="*/ 125224 w 140932"/>
                <a:gd name="connsiteY8" fmla="*/ 1876 h 187569"/>
                <a:gd name="connsiteX9" fmla="*/ 121472 w 140932"/>
                <a:gd name="connsiteY9" fmla="*/ 0 h 187569"/>
                <a:gd name="connsiteX10" fmla="*/ 14558 w 140932"/>
                <a:gd name="connsiteY10" fmla="*/ 13130 h 187569"/>
                <a:gd name="connsiteX11" fmla="*/ 10806 w 140932"/>
                <a:gd name="connsiteY11" fmla="*/ 17819 h 187569"/>
                <a:gd name="connsiteX12" fmla="*/ 14558 w 140932"/>
                <a:gd name="connsiteY12" fmla="*/ 22508 h 187569"/>
                <a:gd name="connsiteX13" fmla="*/ 30501 w 140932"/>
                <a:gd name="connsiteY13" fmla="*/ 42203 h 187569"/>
                <a:gd name="connsiteX14" fmla="*/ 26750 w 140932"/>
                <a:gd name="connsiteY14" fmla="*/ 60022 h 187569"/>
                <a:gd name="connsiteX15" fmla="*/ 19247 w 140932"/>
                <a:gd name="connsiteY15" fmla="*/ 80655 h 187569"/>
                <a:gd name="connsiteX16" fmla="*/ 490 w 140932"/>
                <a:gd name="connsiteY16" fmla="*/ 146304 h 187569"/>
                <a:gd name="connsiteX17" fmla="*/ 4241 w 140932"/>
                <a:gd name="connsiteY17" fmla="*/ 171626 h 187569"/>
                <a:gd name="connsiteX18" fmla="*/ 25812 w 140932"/>
                <a:gd name="connsiteY18" fmla="*/ 185694 h 187569"/>
                <a:gd name="connsiteX19" fmla="*/ 41755 w 140932"/>
                <a:gd name="connsiteY19" fmla="*/ 187569 h 187569"/>
                <a:gd name="connsiteX20" fmla="*/ 91461 w 140932"/>
                <a:gd name="connsiteY20" fmla="*/ 170688 h 187569"/>
                <a:gd name="connsiteX21" fmla="*/ 140229 w 140932"/>
                <a:gd name="connsiteY21" fmla="*/ 122858 h 187569"/>
                <a:gd name="connsiteX22" fmla="*/ 140229 w 140932"/>
                <a:gd name="connsiteY22" fmla="*/ 117231 h 187569"/>
                <a:gd name="connsiteX23" fmla="*/ 124286 w 140932"/>
                <a:gd name="connsiteY23" fmla="*/ 100350 h 187569"/>
                <a:gd name="connsiteX24" fmla="*/ 86772 w 140932"/>
                <a:gd name="connsiteY24" fmla="*/ 163185 h 187569"/>
                <a:gd name="connsiteX25" fmla="*/ 28625 w 140932"/>
                <a:gd name="connsiteY25" fmla="*/ 176315 h 187569"/>
                <a:gd name="connsiteX26" fmla="*/ 19247 w 140932"/>
                <a:gd name="connsiteY26" fmla="*/ 172564 h 187569"/>
                <a:gd name="connsiteX27" fmla="*/ 20185 w 140932"/>
                <a:gd name="connsiteY27" fmla="*/ 172564 h 187569"/>
                <a:gd name="connsiteX28" fmla="*/ 22061 w 140932"/>
                <a:gd name="connsiteY28" fmla="*/ 171626 h 187569"/>
                <a:gd name="connsiteX29" fmla="*/ 21123 w 140932"/>
                <a:gd name="connsiteY29" fmla="*/ 168812 h 187569"/>
                <a:gd name="connsiteX30" fmla="*/ 10806 w 140932"/>
                <a:gd name="connsiteY30" fmla="*/ 161310 h 187569"/>
                <a:gd name="connsiteX31" fmla="*/ 10806 w 140932"/>
                <a:gd name="connsiteY31" fmla="*/ 161310 h 187569"/>
                <a:gd name="connsiteX32" fmla="*/ 9869 w 140932"/>
                <a:gd name="connsiteY32" fmla="*/ 151931 h 187569"/>
                <a:gd name="connsiteX33" fmla="*/ 15496 w 140932"/>
                <a:gd name="connsiteY33" fmla="*/ 159434 h 187569"/>
                <a:gd name="connsiteX34" fmla="*/ 17371 w 140932"/>
                <a:gd name="connsiteY34" fmla="*/ 160372 h 187569"/>
                <a:gd name="connsiteX35" fmla="*/ 19247 w 140932"/>
                <a:gd name="connsiteY35" fmla="*/ 159434 h 187569"/>
                <a:gd name="connsiteX36" fmla="*/ 19247 w 140932"/>
                <a:gd name="connsiteY36" fmla="*/ 155682 h 187569"/>
                <a:gd name="connsiteX37" fmla="*/ 9869 w 140932"/>
                <a:gd name="connsiteY37" fmla="*/ 144428 h 187569"/>
                <a:gd name="connsiteX38" fmla="*/ 11744 w 140932"/>
                <a:gd name="connsiteY38" fmla="*/ 133174 h 187569"/>
                <a:gd name="connsiteX39" fmla="*/ 17371 w 140932"/>
                <a:gd name="connsiteY39" fmla="*/ 141615 h 187569"/>
                <a:gd name="connsiteX40" fmla="*/ 19247 w 140932"/>
                <a:gd name="connsiteY40" fmla="*/ 142553 h 187569"/>
                <a:gd name="connsiteX41" fmla="*/ 20185 w 140932"/>
                <a:gd name="connsiteY41" fmla="*/ 142553 h 187569"/>
                <a:gd name="connsiteX42" fmla="*/ 21123 w 140932"/>
                <a:gd name="connsiteY42" fmla="*/ 139739 h 187569"/>
                <a:gd name="connsiteX43" fmla="*/ 12682 w 140932"/>
                <a:gd name="connsiteY43" fmla="*/ 127547 h 187569"/>
                <a:gd name="connsiteX44" fmla="*/ 15496 w 140932"/>
                <a:gd name="connsiteY44" fmla="*/ 116293 h 187569"/>
                <a:gd name="connsiteX45" fmla="*/ 19247 w 140932"/>
                <a:gd name="connsiteY45" fmla="*/ 124734 h 187569"/>
                <a:gd name="connsiteX46" fmla="*/ 21123 w 140932"/>
                <a:gd name="connsiteY46" fmla="*/ 126609 h 187569"/>
                <a:gd name="connsiteX47" fmla="*/ 22061 w 140932"/>
                <a:gd name="connsiteY47" fmla="*/ 126609 h 187569"/>
                <a:gd name="connsiteX48" fmla="*/ 23936 w 140932"/>
                <a:gd name="connsiteY48" fmla="*/ 123796 h 187569"/>
                <a:gd name="connsiteX49" fmla="*/ 17371 w 140932"/>
                <a:gd name="connsiteY49" fmla="*/ 110666 h 187569"/>
                <a:gd name="connsiteX50" fmla="*/ 21123 w 140932"/>
                <a:gd name="connsiteY50" fmla="*/ 100350 h 187569"/>
                <a:gd name="connsiteX51" fmla="*/ 22998 w 140932"/>
                <a:gd name="connsiteY51" fmla="*/ 105039 h 187569"/>
                <a:gd name="connsiteX52" fmla="*/ 24874 w 140932"/>
                <a:gd name="connsiteY52" fmla="*/ 106914 h 187569"/>
                <a:gd name="connsiteX53" fmla="*/ 25812 w 140932"/>
                <a:gd name="connsiteY53" fmla="*/ 106914 h 187569"/>
                <a:gd name="connsiteX54" fmla="*/ 27688 w 140932"/>
                <a:gd name="connsiteY54" fmla="*/ 104101 h 187569"/>
                <a:gd name="connsiteX55" fmla="*/ 23936 w 140932"/>
                <a:gd name="connsiteY55" fmla="*/ 94722 h 187569"/>
                <a:gd name="connsiteX56" fmla="*/ 27688 w 140932"/>
                <a:gd name="connsiteY56" fmla="*/ 85344 h 187569"/>
                <a:gd name="connsiteX57" fmla="*/ 32377 w 140932"/>
                <a:gd name="connsiteY57" fmla="*/ 94722 h 187569"/>
                <a:gd name="connsiteX58" fmla="*/ 34253 w 140932"/>
                <a:gd name="connsiteY58" fmla="*/ 96598 h 187569"/>
                <a:gd name="connsiteX59" fmla="*/ 35190 w 140932"/>
                <a:gd name="connsiteY59" fmla="*/ 96598 h 187569"/>
                <a:gd name="connsiteX60" fmla="*/ 36128 w 140932"/>
                <a:gd name="connsiteY60" fmla="*/ 93785 h 187569"/>
                <a:gd name="connsiteX61" fmla="*/ 29563 w 140932"/>
                <a:gd name="connsiteY61" fmla="*/ 80655 h 187569"/>
                <a:gd name="connsiteX62" fmla="*/ 34253 w 140932"/>
                <a:gd name="connsiteY62" fmla="*/ 69401 h 187569"/>
                <a:gd name="connsiteX63" fmla="*/ 40817 w 140932"/>
                <a:gd name="connsiteY63" fmla="*/ 80655 h 187569"/>
                <a:gd name="connsiteX64" fmla="*/ 42693 w 140932"/>
                <a:gd name="connsiteY64" fmla="*/ 81593 h 187569"/>
                <a:gd name="connsiteX65" fmla="*/ 43631 w 140932"/>
                <a:gd name="connsiteY65" fmla="*/ 81593 h 187569"/>
                <a:gd name="connsiteX66" fmla="*/ 44569 w 140932"/>
                <a:gd name="connsiteY66" fmla="*/ 78779 h 187569"/>
                <a:gd name="connsiteX67" fmla="*/ 36128 w 140932"/>
                <a:gd name="connsiteY67" fmla="*/ 63774 h 187569"/>
                <a:gd name="connsiteX68" fmla="*/ 38942 w 140932"/>
                <a:gd name="connsiteY68" fmla="*/ 52519 h 187569"/>
                <a:gd name="connsiteX69" fmla="*/ 42693 w 140932"/>
                <a:gd name="connsiteY69" fmla="*/ 59084 h 187569"/>
                <a:gd name="connsiteX70" fmla="*/ 44569 w 140932"/>
                <a:gd name="connsiteY70" fmla="*/ 60022 h 187569"/>
                <a:gd name="connsiteX71" fmla="*/ 45507 w 140932"/>
                <a:gd name="connsiteY71" fmla="*/ 60022 h 187569"/>
                <a:gd name="connsiteX72" fmla="*/ 46445 w 140932"/>
                <a:gd name="connsiteY72" fmla="*/ 57209 h 187569"/>
                <a:gd name="connsiteX73" fmla="*/ 38942 w 140932"/>
                <a:gd name="connsiteY73" fmla="*/ 45017 h 187569"/>
                <a:gd name="connsiteX74" fmla="*/ 38942 w 140932"/>
                <a:gd name="connsiteY74" fmla="*/ 43141 h 187569"/>
                <a:gd name="connsiteX75" fmla="*/ 29563 w 140932"/>
                <a:gd name="connsiteY75" fmla="*/ 22508 h 187569"/>
                <a:gd name="connsiteX76" fmla="*/ 30501 w 140932"/>
                <a:gd name="connsiteY76" fmla="*/ 22508 h 187569"/>
                <a:gd name="connsiteX77" fmla="*/ 37066 w 140932"/>
                <a:gd name="connsiteY77" fmla="*/ 29073 h 187569"/>
                <a:gd name="connsiteX78" fmla="*/ 38942 w 140932"/>
                <a:gd name="connsiteY78" fmla="*/ 30949 h 187569"/>
                <a:gd name="connsiteX79" fmla="*/ 45507 w 140932"/>
                <a:gd name="connsiteY79" fmla="*/ 40327 h 187569"/>
                <a:gd name="connsiteX80" fmla="*/ 47382 w 140932"/>
                <a:gd name="connsiteY80" fmla="*/ 42203 h 187569"/>
                <a:gd name="connsiteX81" fmla="*/ 48320 w 140932"/>
                <a:gd name="connsiteY81" fmla="*/ 42203 h 187569"/>
                <a:gd name="connsiteX82" fmla="*/ 50196 w 140932"/>
                <a:gd name="connsiteY82" fmla="*/ 39390 h 187569"/>
                <a:gd name="connsiteX83" fmla="*/ 41755 w 140932"/>
                <a:gd name="connsiteY83" fmla="*/ 28135 h 187569"/>
                <a:gd name="connsiteX84" fmla="*/ 39880 w 140932"/>
                <a:gd name="connsiteY84" fmla="*/ 26260 h 187569"/>
                <a:gd name="connsiteX85" fmla="*/ 35190 w 140932"/>
                <a:gd name="connsiteY85" fmla="*/ 22508 h 187569"/>
                <a:gd name="connsiteX86" fmla="*/ 48320 w 140932"/>
                <a:gd name="connsiteY86" fmla="*/ 20633 h 187569"/>
                <a:gd name="connsiteX87" fmla="*/ 63326 w 140932"/>
                <a:gd name="connsiteY87" fmla="*/ 37514 h 187569"/>
                <a:gd name="connsiteX88" fmla="*/ 65201 w 140932"/>
                <a:gd name="connsiteY88" fmla="*/ 38452 h 187569"/>
                <a:gd name="connsiteX89" fmla="*/ 67077 w 140932"/>
                <a:gd name="connsiteY89" fmla="*/ 37514 h 187569"/>
                <a:gd name="connsiteX90" fmla="*/ 67077 w 140932"/>
                <a:gd name="connsiteY90" fmla="*/ 33762 h 187569"/>
                <a:gd name="connsiteX91" fmla="*/ 54885 w 140932"/>
                <a:gd name="connsiteY91" fmla="*/ 20633 h 187569"/>
                <a:gd name="connsiteX92" fmla="*/ 65201 w 140932"/>
                <a:gd name="connsiteY92" fmla="*/ 19695 h 187569"/>
                <a:gd name="connsiteX93" fmla="*/ 65201 w 140932"/>
                <a:gd name="connsiteY93" fmla="*/ 19695 h 187569"/>
                <a:gd name="connsiteX94" fmla="*/ 74580 w 140932"/>
                <a:gd name="connsiteY94" fmla="*/ 30011 h 187569"/>
                <a:gd name="connsiteX95" fmla="*/ 76456 w 140932"/>
                <a:gd name="connsiteY95" fmla="*/ 30949 h 187569"/>
                <a:gd name="connsiteX96" fmla="*/ 78331 w 140932"/>
                <a:gd name="connsiteY96" fmla="*/ 30011 h 187569"/>
                <a:gd name="connsiteX97" fmla="*/ 78331 w 140932"/>
                <a:gd name="connsiteY97" fmla="*/ 26260 h 187569"/>
                <a:gd name="connsiteX98" fmla="*/ 71766 w 140932"/>
                <a:gd name="connsiteY98" fmla="*/ 18757 h 187569"/>
                <a:gd name="connsiteX99" fmla="*/ 83958 w 140932"/>
                <a:gd name="connsiteY99" fmla="*/ 16881 h 187569"/>
                <a:gd name="connsiteX100" fmla="*/ 93337 w 140932"/>
                <a:gd name="connsiteY100" fmla="*/ 25322 h 187569"/>
                <a:gd name="connsiteX101" fmla="*/ 95213 w 140932"/>
                <a:gd name="connsiteY101" fmla="*/ 26260 h 187569"/>
                <a:gd name="connsiteX102" fmla="*/ 97088 w 140932"/>
                <a:gd name="connsiteY102" fmla="*/ 25322 h 187569"/>
                <a:gd name="connsiteX103" fmla="*/ 97088 w 140932"/>
                <a:gd name="connsiteY103" fmla="*/ 21570 h 187569"/>
                <a:gd name="connsiteX104" fmla="*/ 90523 w 140932"/>
                <a:gd name="connsiteY104" fmla="*/ 15943 h 187569"/>
                <a:gd name="connsiteX105" fmla="*/ 98964 w 140932"/>
                <a:gd name="connsiteY105" fmla="*/ 15006 h 187569"/>
                <a:gd name="connsiteX106" fmla="*/ 105529 w 140932"/>
                <a:gd name="connsiteY106" fmla="*/ 22508 h 187569"/>
                <a:gd name="connsiteX107" fmla="*/ 107405 w 140932"/>
                <a:gd name="connsiteY107" fmla="*/ 23446 h 187569"/>
                <a:gd name="connsiteX108" fmla="*/ 109280 w 140932"/>
                <a:gd name="connsiteY108" fmla="*/ 22508 h 187569"/>
                <a:gd name="connsiteX109" fmla="*/ 109280 w 140932"/>
                <a:gd name="connsiteY109" fmla="*/ 18757 h 187569"/>
                <a:gd name="connsiteX110" fmla="*/ 104591 w 140932"/>
                <a:gd name="connsiteY110" fmla="*/ 14068 h 187569"/>
                <a:gd name="connsiteX111" fmla="*/ 116783 w 140932"/>
                <a:gd name="connsiteY111" fmla="*/ 12192 h 187569"/>
                <a:gd name="connsiteX112" fmla="*/ 101777 w 140932"/>
                <a:gd name="connsiteY112" fmla="*/ 60022 h 187569"/>
                <a:gd name="connsiteX113" fmla="*/ 83958 w 140932"/>
                <a:gd name="connsiteY113" fmla="*/ 114417 h 187569"/>
                <a:gd name="connsiteX114" fmla="*/ 81145 w 140932"/>
                <a:gd name="connsiteY114" fmla="*/ 130361 h 187569"/>
                <a:gd name="connsiteX115" fmla="*/ 94275 w 140932"/>
                <a:gd name="connsiteY115" fmla="*/ 143490 h 187569"/>
                <a:gd name="connsiteX116" fmla="*/ 105529 w 140932"/>
                <a:gd name="connsiteY116" fmla="*/ 138801 h 187569"/>
                <a:gd name="connsiteX117" fmla="*/ 110218 w 140932"/>
                <a:gd name="connsiteY117" fmla="*/ 140677 h 187569"/>
                <a:gd name="connsiteX118" fmla="*/ 111156 w 140932"/>
                <a:gd name="connsiteY118" fmla="*/ 140677 h 187569"/>
                <a:gd name="connsiteX119" fmla="*/ 113032 w 140932"/>
                <a:gd name="connsiteY119" fmla="*/ 138801 h 187569"/>
                <a:gd name="connsiteX120" fmla="*/ 111156 w 140932"/>
                <a:gd name="connsiteY120" fmla="*/ 135988 h 187569"/>
                <a:gd name="connsiteX121" fmla="*/ 108342 w 140932"/>
                <a:gd name="connsiteY121" fmla="*/ 135050 h 187569"/>
                <a:gd name="connsiteX122" fmla="*/ 110218 w 140932"/>
                <a:gd name="connsiteY122" fmla="*/ 132236 h 187569"/>
                <a:gd name="connsiteX123" fmla="*/ 111156 w 140932"/>
                <a:gd name="connsiteY123" fmla="*/ 130361 h 187569"/>
                <a:gd name="connsiteX124" fmla="*/ 113032 w 140932"/>
                <a:gd name="connsiteY124" fmla="*/ 131298 h 187569"/>
                <a:gd name="connsiteX125" fmla="*/ 114907 w 140932"/>
                <a:gd name="connsiteY125" fmla="*/ 132236 h 187569"/>
                <a:gd name="connsiteX126" fmla="*/ 116783 w 140932"/>
                <a:gd name="connsiteY126" fmla="*/ 131298 h 187569"/>
                <a:gd name="connsiteX127" fmla="*/ 116783 w 140932"/>
                <a:gd name="connsiteY127" fmla="*/ 127547 h 187569"/>
                <a:gd name="connsiteX128" fmla="*/ 113969 w 140932"/>
                <a:gd name="connsiteY128" fmla="*/ 125671 h 187569"/>
                <a:gd name="connsiteX129" fmla="*/ 116783 w 140932"/>
                <a:gd name="connsiteY129" fmla="*/ 120982 h 187569"/>
                <a:gd name="connsiteX130" fmla="*/ 119597 w 140932"/>
                <a:gd name="connsiteY130" fmla="*/ 121920 h 187569"/>
                <a:gd name="connsiteX131" fmla="*/ 120534 w 140932"/>
                <a:gd name="connsiteY131" fmla="*/ 121920 h 187569"/>
                <a:gd name="connsiteX132" fmla="*/ 122410 w 140932"/>
                <a:gd name="connsiteY132" fmla="*/ 120982 h 187569"/>
                <a:gd name="connsiteX133" fmla="*/ 121472 w 140932"/>
                <a:gd name="connsiteY133" fmla="*/ 118169 h 187569"/>
                <a:gd name="connsiteX134" fmla="*/ 118659 w 140932"/>
                <a:gd name="connsiteY134" fmla="*/ 117231 h 187569"/>
                <a:gd name="connsiteX135" fmla="*/ 120534 w 140932"/>
                <a:gd name="connsiteY135" fmla="*/ 114417 h 187569"/>
                <a:gd name="connsiteX136" fmla="*/ 123348 w 140932"/>
                <a:gd name="connsiteY136" fmla="*/ 116293 h 187569"/>
                <a:gd name="connsiteX137" fmla="*/ 124286 w 140932"/>
                <a:gd name="connsiteY137" fmla="*/ 116293 h 187569"/>
                <a:gd name="connsiteX138" fmla="*/ 126161 w 140932"/>
                <a:gd name="connsiteY138" fmla="*/ 115355 h 187569"/>
                <a:gd name="connsiteX139" fmla="*/ 126161 w 140932"/>
                <a:gd name="connsiteY139" fmla="*/ 114417 h 187569"/>
                <a:gd name="connsiteX140" fmla="*/ 130851 w 140932"/>
                <a:gd name="connsiteY140" fmla="*/ 119106 h 187569"/>
                <a:gd name="connsiteX141" fmla="*/ 86772 w 140932"/>
                <a:gd name="connsiteY141" fmla="*/ 163185 h 187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Lst>
              <a:rect l="l" t="t" r="r" b="b"/>
              <a:pathLst>
                <a:path w="140932" h="187569">
                  <a:moveTo>
                    <a:pt x="124286" y="100350"/>
                  </a:moveTo>
                  <a:cubicBezTo>
                    <a:pt x="122410" y="99412"/>
                    <a:pt x="119597" y="99412"/>
                    <a:pt x="117721" y="102225"/>
                  </a:cubicBezTo>
                  <a:lnTo>
                    <a:pt x="101777" y="126609"/>
                  </a:lnTo>
                  <a:cubicBezTo>
                    <a:pt x="99902" y="129423"/>
                    <a:pt x="97088" y="133174"/>
                    <a:pt x="93337" y="133174"/>
                  </a:cubicBezTo>
                  <a:cubicBezTo>
                    <a:pt x="91461" y="133174"/>
                    <a:pt x="89585" y="130361"/>
                    <a:pt x="88648" y="127547"/>
                  </a:cubicBezTo>
                  <a:cubicBezTo>
                    <a:pt x="87710" y="123796"/>
                    <a:pt x="89585" y="120044"/>
                    <a:pt x="90523" y="116293"/>
                  </a:cubicBezTo>
                  <a:cubicBezTo>
                    <a:pt x="97088" y="97536"/>
                    <a:pt x="102715" y="79717"/>
                    <a:pt x="108342" y="60960"/>
                  </a:cubicBezTo>
                  <a:cubicBezTo>
                    <a:pt x="113969" y="43141"/>
                    <a:pt x="119597" y="24384"/>
                    <a:pt x="126161" y="6565"/>
                  </a:cubicBezTo>
                  <a:cubicBezTo>
                    <a:pt x="127099" y="4689"/>
                    <a:pt x="126161" y="3751"/>
                    <a:pt x="125224" y="1876"/>
                  </a:cubicBezTo>
                  <a:cubicBezTo>
                    <a:pt x="124286" y="938"/>
                    <a:pt x="122410" y="0"/>
                    <a:pt x="121472" y="0"/>
                  </a:cubicBezTo>
                  <a:lnTo>
                    <a:pt x="14558" y="13130"/>
                  </a:lnTo>
                  <a:cubicBezTo>
                    <a:pt x="12682" y="13130"/>
                    <a:pt x="10806" y="15006"/>
                    <a:pt x="10806" y="17819"/>
                  </a:cubicBezTo>
                  <a:cubicBezTo>
                    <a:pt x="10806" y="19695"/>
                    <a:pt x="12682" y="22508"/>
                    <a:pt x="14558" y="22508"/>
                  </a:cubicBezTo>
                  <a:cubicBezTo>
                    <a:pt x="23936" y="24384"/>
                    <a:pt x="29563" y="33762"/>
                    <a:pt x="30501" y="42203"/>
                  </a:cubicBezTo>
                  <a:cubicBezTo>
                    <a:pt x="30501" y="47830"/>
                    <a:pt x="29563" y="53457"/>
                    <a:pt x="26750" y="60022"/>
                  </a:cubicBezTo>
                  <a:cubicBezTo>
                    <a:pt x="23936" y="66587"/>
                    <a:pt x="22061" y="74090"/>
                    <a:pt x="19247" y="80655"/>
                  </a:cubicBezTo>
                  <a:cubicBezTo>
                    <a:pt x="10806" y="101287"/>
                    <a:pt x="3304" y="122858"/>
                    <a:pt x="490" y="146304"/>
                  </a:cubicBezTo>
                  <a:cubicBezTo>
                    <a:pt x="-448" y="153807"/>
                    <a:pt x="-448" y="163185"/>
                    <a:pt x="4241" y="171626"/>
                  </a:cubicBezTo>
                  <a:cubicBezTo>
                    <a:pt x="7993" y="178191"/>
                    <a:pt x="16433" y="182880"/>
                    <a:pt x="25812" y="185694"/>
                  </a:cubicBezTo>
                  <a:cubicBezTo>
                    <a:pt x="31439" y="186631"/>
                    <a:pt x="36128" y="187569"/>
                    <a:pt x="41755" y="187569"/>
                  </a:cubicBezTo>
                  <a:cubicBezTo>
                    <a:pt x="57699" y="187569"/>
                    <a:pt x="75518" y="181942"/>
                    <a:pt x="91461" y="170688"/>
                  </a:cubicBezTo>
                  <a:cubicBezTo>
                    <a:pt x="107405" y="160372"/>
                    <a:pt x="123348" y="144428"/>
                    <a:pt x="140229" y="122858"/>
                  </a:cubicBezTo>
                  <a:cubicBezTo>
                    <a:pt x="141167" y="120982"/>
                    <a:pt x="141167" y="119106"/>
                    <a:pt x="140229" y="117231"/>
                  </a:cubicBezTo>
                  <a:cubicBezTo>
                    <a:pt x="135540" y="108790"/>
                    <a:pt x="129913" y="103163"/>
                    <a:pt x="124286" y="100350"/>
                  </a:cubicBezTo>
                  <a:close/>
                  <a:moveTo>
                    <a:pt x="86772" y="163185"/>
                  </a:moveTo>
                  <a:cubicBezTo>
                    <a:pt x="68015" y="176315"/>
                    <a:pt x="46445" y="181004"/>
                    <a:pt x="28625" y="176315"/>
                  </a:cubicBezTo>
                  <a:cubicBezTo>
                    <a:pt x="25812" y="175377"/>
                    <a:pt x="22061" y="174439"/>
                    <a:pt x="19247" y="172564"/>
                  </a:cubicBezTo>
                  <a:cubicBezTo>
                    <a:pt x="19247" y="172564"/>
                    <a:pt x="19247" y="172564"/>
                    <a:pt x="20185" y="172564"/>
                  </a:cubicBezTo>
                  <a:cubicBezTo>
                    <a:pt x="21123" y="172564"/>
                    <a:pt x="22061" y="172564"/>
                    <a:pt x="22061" y="171626"/>
                  </a:cubicBezTo>
                  <a:cubicBezTo>
                    <a:pt x="22998" y="170688"/>
                    <a:pt x="22061" y="168812"/>
                    <a:pt x="21123" y="168812"/>
                  </a:cubicBezTo>
                  <a:cubicBezTo>
                    <a:pt x="17371" y="166937"/>
                    <a:pt x="13620" y="164123"/>
                    <a:pt x="10806" y="161310"/>
                  </a:cubicBezTo>
                  <a:cubicBezTo>
                    <a:pt x="10806" y="161310"/>
                    <a:pt x="10806" y="161310"/>
                    <a:pt x="10806" y="161310"/>
                  </a:cubicBezTo>
                  <a:cubicBezTo>
                    <a:pt x="9869" y="158496"/>
                    <a:pt x="9869" y="154745"/>
                    <a:pt x="9869" y="151931"/>
                  </a:cubicBezTo>
                  <a:cubicBezTo>
                    <a:pt x="11744" y="154745"/>
                    <a:pt x="13620" y="157558"/>
                    <a:pt x="15496" y="159434"/>
                  </a:cubicBezTo>
                  <a:cubicBezTo>
                    <a:pt x="15496" y="160372"/>
                    <a:pt x="16433" y="160372"/>
                    <a:pt x="17371" y="160372"/>
                  </a:cubicBezTo>
                  <a:cubicBezTo>
                    <a:pt x="18309" y="160372"/>
                    <a:pt x="18309" y="160372"/>
                    <a:pt x="19247" y="159434"/>
                  </a:cubicBezTo>
                  <a:cubicBezTo>
                    <a:pt x="20185" y="158496"/>
                    <a:pt x="20185" y="156620"/>
                    <a:pt x="19247" y="155682"/>
                  </a:cubicBezTo>
                  <a:cubicBezTo>
                    <a:pt x="16433" y="151931"/>
                    <a:pt x="12682" y="148180"/>
                    <a:pt x="9869" y="144428"/>
                  </a:cubicBezTo>
                  <a:cubicBezTo>
                    <a:pt x="9869" y="140677"/>
                    <a:pt x="10806" y="136926"/>
                    <a:pt x="11744" y="133174"/>
                  </a:cubicBezTo>
                  <a:cubicBezTo>
                    <a:pt x="13620" y="135988"/>
                    <a:pt x="15496" y="138801"/>
                    <a:pt x="17371" y="141615"/>
                  </a:cubicBezTo>
                  <a:cubicBezTo>
                    <a:pt x="17371" y="142553"/>
                    <a:pt x="18309" y="142553"/>
                    <a:pt x="19247" y="142553"/>
                  </a:cubicBezTo>
                  <a:cubicBezTo>
                    <a:pt x="19247" y="142553"/>
                    <a:pt x="20185" y="142553"/>
                    <a:pt x="20185" y="142553"/>
                  </a:cubicBezTo>
                  <a:cubicBezTo>
                    <a:pt x="21123" y="141615"/>
                    <a:pt x="22061" y="140677"/>
                    <a:pt x="21123" y="139739"/>
                  </a:cubicBezTo>
                  <a:cubicBezTo>
                    <a:pt x="19247" y="135050"/>
                    <a:pt x="16433" y="131298"/>
                    <a:pt x="12682" y="127547"/>
                  </a:cubicBezTo>
                  <a:cubicBezTo>
                    <a:pt x="13620" y="123796"/>
                    <a:pt x="14558" y="120044"/>
                    <a:pt x="15496" y="116293"/>
                  </a:cubicBezTo>
                  <a:cubicBezTo>
                    <a:pt x="17371" y="119106"/>
                    <a:pt x="18309" y="121920"/>
                    <a:pt x="19247" y="124734"/>
                  </a:cubicBezTo>
                  <a:cubicBezTo>
                    <a:pt x="19247" y="125671"/>
                    <a:pt x="20185" y="126609"/>
                    <a:pt x="21123" y="126609"/>
                  </a:cubicBezTo>
                  <a:cubicBezTo>
                    <a:pt x="21123" y="126609"/>
                    <a:pt x="21123" y="126609"/>
                    <a:pt x="22061" y="126609"/>
                  </a:cubicBezTo>
                  <a:cubicBezTo>
                    <a:pt x="22998" y="126609"/>
                    <a:pt x="23936" y="124734"/>
                    <a:pt x="23936" y="123796"/>
                  </a:cubicBezTo>
                  <a:cubicBezTo>
                    <a:pt x="22998" y="119106"/>
                    <a:pt x="21123" y="114417"/>
                    <a:pt x="17371" y="110666"/>
                  </a:cubicBezTo>
                  <a:cubicBezTo>
                    <a:pt x="18309" y="106914"/>
                    <a:pt x="19247" y="104101"/>
                    <a:pt x="21123" y="100350"/>
                  </a:cubicBezTo>
                  <a:cubicBezTo>
                    <a:pt x="22061" y="101287"/>
                    <a:pt x="22061" y="103163"/>
                    <a:pt x="22998" y="105039"/>
                  </a:cubicBezTo>
                  <a:cubicBezTo>
                    <a:pt x="22998" y="105977"/>
                    <a:pt x="23936" y="106914"/>
                    <a:pt x="24874" y="106914"/>
                  </a:cubicBezTo>
                  <a:cubicBezTo>
                    <a:pt x="24874" y="106914"/>
                    <a:pt x="24874" y="106914"/>
                    <a:pt x="25812" y="106914"/>
                  </a:cubicBezTo>
                  <a:cubicBezTo>
                    <a:pt x="26750" y="106914"/>
                    <a:pt x="27688" y="105039"/>
                    <a:pt x="27688" y="104101"/>
                  </a:cubicBezTo>
                  <a:cubicBezTo>
                    <a:pt x="26750" y="101287"/>
                    <a:pt x="25812" y="97536"/>
                    <a:pt x="23936" y="94722"/>
                  </a:cubicBezTo>
                  <a:cubicBezTo>
                    <a:pt x="24874" y="91909"/>
                    <a:pt x="25812" y="89095"/>
                    <a:pt x="27688" y="85344"/>
                  </a:cubicBezTo>
                  <a:cubicBezTo>
                    <a:pt x="29563" y="88158"/>
                    <a:pt x="31439" y="90971"/>
                    <a:pt x="32377" y="94722"/>
                  </a:cubicBezTo>
                  <a:cubicBezTo>
                    <a:pt x="32377" y="95660"/>
                    <a:pt x="33315" y="96598"/>
                    <a:pt x="34253" y="96598"/>
                  </a:cubicBezTo>
                  <a:cubicBezTo>
                    <a:pt x="34253" y="96598"/>
                    <a:pt x="35190" y="96598"/>
                    <a:pt x="35190" y="96598"/>
                  </a:cubicBezTo>
                  <a:cubicBezTo>
                    <a:pt x="36128" y="96598"/>
                    <a:pt x="37066" y="94722"/>
                    <a:pt x="36128" y="93785"/>
                  </a:cubicBezTo>
                  <a:cubicBezTo>
                    <a:pt x="34253" y="89095"/>
                    <a:pt x="32377" y="85344"/>
                    <a:pt x="29563" y="80655"/>
                  </a:cubicBezTo>
                  <a:cubicBezTo>
                    <a:pt x="31439" y="76903"/>
                    <a:pt x="32377" y="73152"/>
                    <a:pt x="34253" y="69401"/>
                  </a:cubicBezTo>
                  <a:cubicBezTo>
                    <a:pt x="37066" y="73152"/>
                    <a:pt x="38942" y="76903"/>
                    <a:pt x="40817" y="80655"/>
                  </a:cubicBezTo>
                  <a:cubicBezTo>
                    <a:pt x="40817" y="81593"/>
                    <a:pt x="41755" y="81593"/>
                    <a:pt x="42693" y="81593"/>
                  </a:cubicBezTo>
                  <a:cubicBezTo>
                    <a:pt x="42693" y="81593"/>
                    <a:pt x="43631" y="81593"/>
                    <a:pt x="43631" y="81593"/>
                  </a:cubicBezTo>
                  <a:cubicBezTo>
                    <a:pt x="44569" y="80655"/>
                    <a:pt x="45507" y="79717"/>
                    <a:pt x="44569" y="78779"/>
                  </a:cubicBezTo>
                  <a:cubicBezTo>
                    <a:pt x="42693" y="73152"/>
                    <a:pt x="38942" y="68463"/>
                    <a:pt x="36128" y="63774"/>
                  </a:cubicBezTo>
                  <a:cubicBezTo>
                    <a:pt x="37066" y="60022"/>
                    <a:pt x="38942" y="56271"/>
                    <a:pt x="38942" y="52519"/>
                  </a:cubicBezTo>
                  <a:lnTo>
                    <a:pt x="42693" y="59084"/>
                  </a:lnTo>
                  <a:cubicBezTo>
                    <a:pt x="42693" y="60022"/>
                    <a:pt x="43631" y="60022"/>
                    <a:pt x="44569" y="60022"/>
                  </a:cubicBezTo>
                  <a:cubicBezTo>
                    <a:pt x="44569" y="60022"/>
                    <a:pt x="45507" y="60022"/>
                    <a:pt x="45507" y="60022"/>
                  </a:cubicBezTo>
                  <a:cubicBezTo>
                    <a:pt x="46445" y="59084"/>
                    <a:pt x="47382" y="58146"/>
                    <a:pt x="46445" y="57209"/>
                  </a:cubicBezTo>
                  <a:lnTo>
                    <a:pt x="38942" y="45017"/>
                  </a:lnTo>
                  <a:cubicBezTo>
                    <a:pt x="38942" y="44079"/>
                    <a:pt x="38942" y="44079"/>
                    <a:pt x="38942" y="43141"/>
                  </a:cubicBezTo>
                  <a:cubicBezTo>
                    <a:pt x="38004" y="35638"/>
                    <a:pt x="35190" y="28135"/>
                    <a:pt x="29563" y="22508"/>
                  </a:cubicBezTo>
                  <a:lnTo>
                    <a:pt x="30501" y="22508"/>
                  </a:lnTo>
                  <a:cubicBezTo>
                    <a:pt x="32377" y="25322"/>
                    <a:pt x="35190" y="27198"/>
                    <a:pt x="37066" y="29073"/>
                  </a:cubicBezTo>
                  <a:lnTo>
                    <a:pt x="38942" y="30949"/>
                  </a:lnTo>
                  <a:cubicBezTo>
                    <a:pt x="41755" y="33762"/>
                    <a:pt x="44569" y="36576"/>
                    <a:pt x="45507" y="40327"/>
                  </a:cubicBezTo>
                  <a:cubicBezTo>
                    <a:pt x="45507" y="41265"/>
                    <a:pt x="46445" y="42203"/>
                    <a:pt x="47382" y="42203"/>
                  </a:cubicBezTo>
                  <a:cubicBezTo>
                    <a:pt x="47382" y="42203"/>
                    <a:pt x="47382" y="42203"/>
                    <a:pt x="48320" y="42203"/>
                  </a:cubicBezTo>
                  <a:cubicBezTo>
                    <a:pt x="49258" y="42203"/>
                    <a:pt x="50196" y="40327"/>
                    <a:pt x="50196" y="39390"/>
                  </a:cubicBezTo>
                  <a:cubicBezTo>
                    <a:pt x="49258" y="34700"/>
                    <a:pt x="45507" y="30949"/>
                    <a:pt x="41755" y="28135"/>
                  </a:cubicBezTo>
                  <a:lnTo>
                    <a:pt x="39880" y="26260"/>
                  </a:lnTo>
                  <a:cubicBezTo>
                    <a:pt x="38004" y="25322"/>
                    <a:pt x="37066" y="23446"/>
                    <a:pt x="35190" y="22508"/>
                  </a:cubicBezTo>
                  <a:lnTo>
                    <a:pt x="48320" y="20633"/>
                  </a:lnTo>
                  <a:cubicBezTo>
                    <a:pt x="52072" y="27198"/>
                    <a:pt x="56761" y="32825"/>
                    <a:pt x="63326" y="37514"/>
                  </a:cubicBezTo>
                  <a:cubicBezTo>
                    <a:pt x="63326" y="37514"/>
                    <a:pt x="64264" y="38452"/>
                    <a:pt x="65201" y="38452"/>
                  </a:cubicBezTo>
                  <a:cubicBezTo>
                    <a:pt x="66139" y="38452"/>
                    <a:pt x="66139" y="38452"/>
                    <a:pt x="67077" y="37514"/>
                  </a:cubicBezTo>
                  <a:cubicBezTo>
                    <a:pt x="68015" y="36576"/>
                    <a:pt x="68015" y="34700"/>
                    <a:pt x="67077" y="33762"/>
                  </a:cubicBezTo>
                  <a:cubicBezTo>
                    <a:pt x="62388" y="30011"/>
                    <a:pt x="58637" y="25322"/>
                    <a:pt x="54885" y="20633"/>
                  </a:cubicBezTo>
                  <a:lnTo>
                    <a:pt x="65201" y="19695"/>
                  </a:lnTo>
                  <a:cubicBezTo>
                    <a:pt x="65201" y="19695"/>
                    <a:pt x="65201" y="19695"/>
                    <a:pt x="65201" y="19695"/>
                  </a:cubicBezTo>
                  <a:cubicBezTo>
                    <a:pt x="68015" y="23446"/>
                    <a:pt x="70829" y="27198"/>
                    <a:pt x="74580" y="30011"/>
                  </a:cubicBezTo>
                  <a:cubicBezTo>
                    <a:pt x="74580" y="30011"/>
                    <a:pt x="75518" y="30949"/>
                    <a:pt x="76456" y="30949"/>
                  </a:cubicBezTo>
                  <a:cubicBezTo>
                    <a:pt x="77393" y="30949"/>
                    <a:pt x="78331" y="30949"/>
                    <a:pt x="78331" y="30011"/>
                  </a:cubicBezTo>
                  <a:cubicBezTo>
                    <a:pt x="79269" y="29073"/>
                    <a:pt x="79269" y="27198"/>
                    <a:pt x="78331" y="26260"/>
                  </a:cubicBezTo>
                  <a:cubicBezTo>
                    <a:pt x="75518" y="24384"/>
                    <a:pt x="73642" y="21570"/>
                    <a:pt x="71766" y="18757"/>
                  </a:cubicBezTo>
                  <a:lnTo>
                    <a:pt x="83958" y="16881"/>
                  </a:lnTo>
                  <a:cubicBezTo>
                    <a:pt x="87710" y="19695"/>
                    <a:pt x="90523" y="22508"/>
                    <a:pt x="93337" y="25322"/>
                  </a:cubicBezTo>
                  <a:cubicBezTo>
                    <a:pt x="93337" y="25322"/>
                    <a:pt x="94275" y="26260"/>
                    <a:pt x="95213" y="26260"/>
                  </a:cubicBezTo>
                  <a:cubicBezTo>
                    <a:pt x="96150" y="26260"/>
                    <a:pt x="96150" y="26260"/>
                    <a:pt x="97088" y="25322"/>
                  </a:cubicBezTo>
                  <a:cubicBezTo>
                    <a:pt x="98026" y="24384"/>
                    <a:pt x="98026" y="22508"/>
                    <a:pt x="97088" y="21570"/>
                  </a:cubicBezTo>
                  <a:cubicBezTo>
                    <a:pt x="95213" y="19695"/>
                    <a:pt x="92399" y="17819"/>
                    <a:pt x="90523" y="15943"/>
                  </a:cubicBezTo>
                  <a:lnTo>
                    <a:pt x="98964" y="15006"/>
                  </a:lnTo>
                  <a:cubicBezTo>
                    <a:pt x="100840" y="17819"/>
                    <a:pt x="103653" y="20633"/>
                    <a:pt x="105529" y="22508"/>
                  </a:cubicBezTo>
                  <a:cubicBezTo>
                    <a:pt x="105529" y="22508"/>
                    <a:pt x="106467" y="23446"/>
                    <a:pt x="107405" y="23446"/>
                  </a:cubicBezTo>
                  <a:cubicBezTo>
                    <a:pt x="108342" y="23446"/>
                    <a:pt x="108342" y="23446"/>
                    <a:pt x="109280" y="22508"/>
                  </a:cubicBezTo>
                  <a:cubicBezTo>
                    <a:pt x="110218" y="21570"/>
                    <a:pt x="110218" y="19695"/>
                    <a:pt x="109280" y="18757"/>
                  </a:cubicBezTo>
                  <a:cubicBezTo>
                    <a:pt x="107405" y="17819"/>
                    <a:pt x="106467" y="15943"/>
                    <a:pt x="104591" y="14068"/>
                  </a:cubicBezTo>
                  <a:lnTo>
                    <a:pt x="116783" y="12192"/>
                  </a:lnTo>
                  <a:cubicBezTo>
                    <a:pt x="111156" y="28135"/>
                    <a:pt x="106467" y="44079"/>
                    <a:pt x="101777" y="60022"/>
                  </a:cubicBezTo>
                  <a:cubicBezTo>
                    <a:pt x="96150" y="77841"/>
                    <a:pt x="90523" y="96598"/>
                    <a:pt x="83958" y="114417"/>
                  </a:cubicBezTo>
                  <a:cubicBezTo>
                    <a:pt x="82083" y="119106"/>
                    <a:pt x="81145" y="124734"/>
                    <a:pt x="81145" y="130361"/>
                  </a:cubicBezTo>
                  <a:cubicBezTo>
                    <a:pt x="82083" y="136926"/>
                    <a:pt x="86772" y="143490"/>
                    <a:pt x="94275" y="143490"/>
                  </a:cubicBezTo>
                  <a:cubicBezTo>
                    <a:pt x="98964" y="143490"/>
                    <a:pt x="102715" y="141615"/>
                    <a:pt x="105529" y="138801"/>
                  </a:cubicBezTo>
                  <a:cubicBezTo>
                    <a:pt x="107405" y="139739"/>
                    <a:pt x="108342" y="139739"/>
                    <a:pt x="110218" y="140677"/>
                  </a:cubicBezTo>
                  <a:cubicBezTo>
                    <a:pt x="110218" y="140677"/>
                    <a:pt x="111156" y="140677"/>
                    <a:pt x="111156" y="140677"/>
                  </a:cubicBezTo>
                  <a:cubicBezTo>
                    <a:pt x="112094" y="140677"/>
                    <a:pt x="113032" y="139739"/>
                    <a:pt x="113032" y="138801"/>
                  </a:cubicBezTo>
                  <a:cubicBezTo>
                    <a:pt x="113032" y="137863"/>
                    <a:pt x="113032" y="135988"/>
                    <a:pt x="111156" y="135988"/>
                  </a:cubicBezTo>
                  <a:cubicBezTo>
                    <a:pt x="110218" y="135988"/>
                    <a:pt x="109280" y="135050"/>
                    <a:pt x="108342" y="135050"/>
                  </a:cubicBezTo>
                  <a:cubicBezTo>
                    <a:pt x="109280" y="134112"/>
                    <a:pt x="110218" y="133174"/>
                    <a:pt x="110218" y="132236"/>
                  </a:cubicBezTo>
                  <a:lnTo>
                    <a:pt x="111156" y="130361"/>
                  </a:lnTo>
                  <a:cubicBezTo>
                    <a:pt x="112094" y="130361"/>
                    <a:pt x="112094" y="131298"/>
                    <a:pt x="113032" y="131298"/>
                  </a:cubicBezTo>
                  <a:cubicBezTo>
                    <a:pt x="113032" y="131298"/>
                    <a:pt x="113969" y="132236"/>
                    <a:pt x="114907" y="132236"/>
                  </a:cubicBezTo>
                  <a:cubicBezTo>
                    <a:pt x="115845" y="132236"/>
                    <a:pt x="115845" y="132236"/>
                    <a:pt x="116783" y="131298"/>
                  </a:cubicBezTo>
                  <a:cubicBezTo>
                    <a:pt x="117721" y="130361"/>
                    <a:pt x="117721" y="128485"/>
                    <a:pt x="116783" y="127547"/>
                  </a:cubicBezTo>
                  <a:cubicBezTo>
                    <a:pt x="115845" y="126609"/>
                    <a:pt x="114907" y="126609"/>
                    <a:pt x="113969" y="125671"/>
                  </a:cubicBezTo>
                  <a:lnTo>
                    <a:pt x="116783" y="120982"/>
                  </a:lnTo>
                  <a:cubicBezTo>
                    <a:pt x="117721" y="120982"/>
                    <a:pt x="118659" y="121920"/>
                    <a:pt x="119597" y="121920"/>
                  </a:cubicBezTo>
                  <a:cubicBezTo>
                    <a:pt x="119597" y="121920"/>
                    <a:pt x="120534" y="121920"/>
                    <a:pt x="120534" y="121920"/>
                  </a:cubicBezTo>
                  <a:cubicBezTo>
                    <a:pt x="121472" y="121920"/>
                    <a:pt x="122410" y="121920"/>
                    <a:pt x="122410" y="120982"/>
                  </a:cubicBezTo>
                  <a:cubicBezTo>
                    <a:pt x="123348" y="120044"/>
                    <a:pt x="122410" y="118169"/>
                    <a:pt x="121472" y="118169"/>
                  </a:cubicBezTo>
                  <a:cubicBezTo>
                    <a:pt x="120534" y="117231"/>
                    <a:pt x="119597" y="117231"/>
                    <a:pt x="118659" y="117231"/>
                  </a:cubicBezTo>
                  <a:lnTo>
                    <a:pt x="120534" y="114417"/>
                  </a:lnTo>
                  <a:lnTo>
                    <a:pt x="123348" y="116293"/>
                  </a:lnTo>
                  <a:cubicBezTo>
                    <a:pt x="123348" y="116293"/>
                    <a:pt x="124286" y="116293"/>
                    <a:pt x="124286" y="116293"/>
                  </a:cubicBezTo>
                  <a:cubicBezTo>
                    <a:pt x="125224" y="116293"/>
                    <a:pt x="126161" y="116293"/>
                    <a:pt x="126161" y="115355"/>
                  </a:cubicBezTo>
                  <a:cubicBezTo>
                    <a:pt x="126161" y="115355"/>
                    <a:pt x="126161" y="114417"/>
                    <a:pt x="126161" y="114417"/>
                  </a:cubicBezTo>
                  <a:cubicBezTo>
                    <a:pt x="127099" y="116293"/>
                    <a:pt x="128975" y="117231"/>
                    <a:pt x="130851" y="119106"/>
                  </a:cubicBezTo>
                  <a:cubicBezTo>
                    <a:pt x="115845" y="138801"/>
                    <a:pt x="100840" y="152869"/>
                    <a:pt x="86772" y="163185"/>
                  </a:cubicBezTo>
                  <a:close/>
                </a:path>
              </a:pathLst>
            </a:custGeom>
            <a:grpFill/>
            <a:ln w="9378" cap="flat">
              <a:noFill/>
              <a:prstDash val="solid"/>
              <a:miter/>
            </a:ln>
          </p:spPr>
          <p:txBody>
            <a:bodyPr rtlCol="0" anchor="ctr"/>
            <a:lstStyle/>
            <a:p>
              <a:endParaRPr lang="fr-FR"/>
            </a:p>
          </p:txBody>
        </p:sp>
      </p:grpSp>
      <p:sp>
        <p:nvSpPr>
          <p:cNvPr id="13" name="Rectangle : coins arrondis 12">
            <a:extLst>
              <a:ext uri="{FF2B5EF4-FFF2-40B4-BE49-F238E27FC236}">
                <a16:creationId xmlns:a16="http://schemas.microsoft.com/office/drawing/2014/main" id="{7CA531FF-2AE4-CC5A-6051-74CB3A8D4F45}"/>
              </a:ext>
            </a:extLst>
          </p:cNvPr>
          <p:cNvSpPr/>
          <p:nvPr/>
        </p:nvSpPr>
        <p:spPr>
          <a:xfrm>
            <a:off x="8504282" y="2300554"/>
            <a:ext cx="1908014" cy="333582"/>
          </a:xfrm>
          <a:prstGeom prst="roundRect">
            <a:avLst>
              <a:gd name="adj" fmla="val 7971"/>
            </a:avLst>
          </a:prstGeom>
          <a:solidFill>
            <a:schemeClr val="accent4">
              <a:lumMod val="20000"/>
              <a:lumOff val="80000"/>
            </a:schemeClr>
          </a:solid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a:solidFill>
                  <a:schemeClr val="accent4"/>
                </a:solidFill>
              </a:rPr>
              <a:t>Les données clés</a:t>
            </a:r>
          </a:p>
        </p:txBody>
      </p:sp>
      <p:pic>
        <p:nvPicPr>
          <p:cNvPr id="14" name="Graphique 13">
            <a:extLst>
              <a:ext uri="{FF2B5EF4-FFF2-40B4-BE49-F238E27FC236}">
                <a16:creationId xmlns:a16="http://schemas.microsoft.com/office/drawing/2014/main" id="{004A276C-54C3-D7EF-44F5-E20CCBFABE1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39986" y="1837146"/>
            <a:ext cx="622300" cy="622300"/>
          </a:xfrm>
          <a:prstGeom prst="rect">
            <a:avLst/>
          </a:prstGeom>
        </p:spPr>
      </p:pic>
      <p:sp>
        <p:nvSpPr>
          <p:cNvPr id="15" name="ZoneTexte 14">
            <a:extLst>
              <a:ext uri="{FF2B5EF4-FFF2-40B4-BE49-F238E27FC236}">
                <a16:creationId xmlns:a16="http://schemas.microsoft.com/office/drawing/2014/main" id="{E47F5402-66E0-D27B-364A-C0E6253CED22}"/>
              </a:ext>
            </a:extLst>
          </p:cNvPr>
          <p:cNvSpPr txBox="1"/>
          <p:nvPr/>
        </p:nvSpPr>
        <p:spPr>
          <a:xfrm>
            <a:off x="1506087" y="1847380"/>
            <a:ext cx="7495539" cy="523220"/>
          </a:xfrm>
          <a:prstGeom prst="rect">
            <a:avLst/>
          </a:prstGeom>
          <a:noFill/>
        </p:spPr>
        <p:txBody>
          <a:bodyPr wrap="square" rtlCol="0">
            <a:spAutoFit/>
          </a:bodyPr>
          <a:lstStyle/>
          <a:p>
            <a:r>
              <a:rPr lang="fr-FR" sz="2800" b="1">
                <a:solidFill>
                  <a:schemeClr val="accent4"/>
                </a:solidFill>
              </a:rPr>
              <a:t>ZOOM données par secteur </a:t>
            </a:r>
            <a:r>
              <a:rPr lang="fr-FR" sz="2000" i="1">
                <a:solidFill>
                  <a:schemeClr val="accent4"/>
                </a:solidFill>
              </a:rPr>
              <a:t>(données sectorisées limitées)</a:t>
            </a:r>
            <a:endParaRPr lang="fr-FR" sz="2800" i="1">
              <a:solidFill>
                <a:schemeClr val="accent4"/>
              </a:solidFill>
            </a:endParaRPr>
          </a:p>
        </p:txBody>
      </p:sp>
      <p:sp>
        <p:nvSpPr>
          <p:cNvPr id="16" name="Rectangle 15">
            <a:extLst>
              <a:ext uri="{FF2B5EF4-FFF2-40B4-BE49-F238E27FC236}">
                <a16:creationId xmlns:a16="http://schemas.microsoft.com/office/drawing/2014/main" id="{A5967032-59B6-7EA7-7E40-C455F72A2156}"/>
              </a:ext>
            </a:extLst>
          </p:cNvPr>
          <p:cNvSpPr/>
          <p:nvPr/>
        </p:nvSpPr>
        <p:spPr>
          <a:xfrm>
            <a:off x="508093" y="2764139"/>
            <a:ext cx="4837813" cy="2184913"/>
          </a:xfrm>
          <a:prstGeom prst="rect">
            <a:avLst/>
          </a:prstGeom>
          <a:solidFill>
            <a:schemeClr val="bg2"/>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400" b="1"/>
              <a:t>La santé </a:t>
            </a:r>
          </a:p>
          <a:p>
            <a:pPr algn="just">
              <a:lnSpc>
                <a:spcPct val="107000"/>
              </a:lnSpc>
              <a:spcAft>
                <a:spcPts val="800"/>
              </a:spcAft>
            </a:pPr>
            <a:r>
              <a:rPr lang="fr-FR" sz="1200">
                <a:effectLst/>
                <a:ea typeface="Aptos" panose="020B0004020202020204" pitchFamily="34" charset="0"/>
                <a:cs typeface="Arial" panose="020B0604020202020204" pitchFamily="34" charset="0"/>
              </a:rPr>
              <a:t>Parmi les formations proposées au sein du PRF, en 2024, 456 PSH ont bénéficié d’une formation relevant du domaine de la Santé ou du Social et des services aux familles, soit </a:t>
            </a:r>
            <a:r>
              <a:rPr lang="fr-FR" sz="1400" b="1">
                <a:effectLst/>
                <a:ea typeface="Aptos" panose="020B0004020202020204" pitchFamily="34" charset="0"/>
                <a:cs typeface="Arial" panose="020B0604020202020204" pitchFamily="34" charset="0"/>
              </a:rPr>
              <a:t>8,36%</a:t>
            </a:r>
            <a:r>
              <a:rPr lang="fr-FR" sz="1200">
                <a:effectLst/>
                <a:ea typeface="Aptos" panose="020B0004020202020204" pitchFamily="34" charset="0"/>
                <a:cs typeface="Arial" panose="020B0604020202020204" pitchFamily="34" charset="0"/>
              </a:rPr>
              <a:t> de la totalité des bénéficiaires en situation de handicap. </a:t>
            </a:r>
          </a:p>
          <a:p>
            <a:pPr algn="just">
              <a:lnSpc>
                <a:spcPct val="107000"/>
              </a:lnSpc>
              <a:spcAft>
                <a:spcPts val="800"/>
              </a:spcAft>
            </a:pPr>
            <a:r>
              <a:rPr lang="fr-FR" sz="1200">
                <a:effectLst/>
                <a:ea typeface="Aptos" panose="020B0004020202020204" pitchFamily="34" charset="0"/>
                <a:cs typeface="Arial" panose="020B0604020202020204" pitchFamily="34" charset="0"/>
              </a:rPr>
              <a:t>En revanche, seules 53 PSH ont participé à une formation du programme « Se former aux métiers du sanitaire et social », soit 0,77% du total des bénéficiaires en situation de handicap. Ils étaient 827 tous publics confondus, soit 1,52 % de l’ensemble des bénéficiaires du PRF</a:t>
            </a:r>
            <a:r>
              <a:rPr lang="fr-FR" sz="1200" kern="100">
                <a:effectLst/>
                <a:ea typeface="Aptos" panose="020B0004020202020204" pitchFamily="34" charset="0"/>
                <a:cs typeface="Arial" panose="020B0604020202020204" pitchFamily="34" charset="0"/>
              </a:rPr>
              <a:t>.</a:t>
            </a:r>
          </a:p>
        </p:txBody>
      </p:sp>
      <p:sp>
        <p:nvSpPr>
          <p:cNvPr id="17" name="Rectangle 16">
            <a:extLst>
              <a:ext uri="{FF2B5EF4-FFF2-40B4-BE49-F238E27FC236}">
                <a16:creationId xmlns:a16="http://schemas.microsoft.com/office/drawing/2014/main" id="{DF8AD4D9-E76E-A474-1A25-732D24F05188}"/>
              </a:ext>
            </a:extLst>
          </p:cNvPr>
          <p:cNvSpPr/>
          <p:nvPr/>
        </p:nvSpPr>
        <p:spPr>
          <a:xfrm>
            <a:off x="5574483" y="2753507"/>
            <a:ext cx="4837813" cy="2166364"/>
          </a:xfrm>
          <a:prstGeom prst="rect">
            <a:avLst/>
          </a:prstGeom>
          <a:solidFill>
            <a:schemeClr val="accent4"/>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400" b="1"/>
              <a:t>Le transport et la logistique </a:t>
            </a:r>
          </a:p>
          <a:p>
            <a:pPr algn="just">
              <a:lnSpc>
                <a:spcPct val="107000"/>
              </a:lnSpc>
              <a:spcAft>
                <a:spcPts val="800"/>
              </a:spcAft>
            </a:pPr>
            <a:r>
              <a:rPr lang="fr-FR" sz="1200">
                <a:effectLst/>
                <a:ea typeface="Aptos" panose="020B0004020202020204" pitchFamily="34" charset="0"/>
                <a:cs typeface="Arial" panose="020B0604020202020204" pitchFamily="34" charset="0"/>
              </a:rPr>
              <a:t>En </a:t>
            </a:r>
            <a:r>
              <a:rPr lang="fr-FR" sz="1200" err="1">
                <a:effectLst/>
                <a:ea typeface="Aptos" panose="020B0004020202020204" pitchFamily="34" charset="0"/>
                <a:cs typeface="Arial" panose="020B0604020202020204" pitchFamily="34" charset="0"/>
              </a:rPr>
              <a:t>HdF</a:t>
            </a:r>
            <a:r>
              <a:rPr lang="fr-FR" sz="1200">
                <a:effectLst/>
                <a:ea typeface="Aptos" panose="020B0004020202020204" pitchFamily="34" charset="0"/>
                <a:cs typeface="Arial" panose="020B0604020202020204" pitchFamily="34" charset="0"/>
              </a:rPr>
              <a:t>, un dispositif spécifique de l’Agefiph permet la sécurisation des parcours vers et </a:t>
            </a:r>
            <a:r>
              <a:rPr lang="fr-FR" sz="1200">
                <a:cs typeface="Arial" panose="020B0604020202020204" pitchFamily="34" charset="0"/>
              </a:rPr>
              <a:t>dans l’emploi pour les personnes avec un handicap locomoteur, en évaluant les conséquences du handicap de la personne sur la formation et l’emploi pour devenir </a:t>
            </a:r>
            <a:r>
              <a:rPr lang="fr-FR" sz="1200" err="1">
                <a:cs typeface="Arial" panose="020B0604020202020204" pitchFamily="34" charset="0"/>
              </a:rPr>
              <a:t>conducteur.trice</a:t>
            </a:r>
            <a:r>
              <a:rPr lang="fr-FR" sz="1200">
                <a:cs typeface="Arial" panose="020B0604020202020204" pitchFamily="34" charset="0"/>
              </a:rPr>
              <a:t> routier(ère) : la PECF (« Pré-évaluation des Capacités à la formation ») </a:t>
            </a:r>
          </a:p>
          <a:p>
            <a:pPr algn="just">
              <a:lnSpc>
                <a:spcPct val="107000"/>
              </a:lnSpc>
              <a:spcAft>
                <a:spcPts val="800"/>
              </a:spcAft>
            </a:pPr>
            <a:r>
              <a:rPr lang="fr-FR" sz="1200">
                <a:cs typeface="Arial" panose="020B0604020202020204" pitchFamily="34" charset="0"/>
              </a:rPr>
              <a:t>Parmi les bénéficiaires BOE du PRF, </a:t>
            </a:r>
            <a:r>
              <a:rPr lang="fr-FR" sz="1400" b="1">
                <a:cs typeface="Arial" panose="020B0604020202020204" pitchFamily="34" charset="0"/>
              </a:rPr>
              <a:t>5,21 %</a:t>
            </a:r>
            <a:r>
              <a:rPr lang="fr-FR" sz="1200">
                <a:cs typeface="Arial" panose="020B0604020202020204" pitchFamily="34" charset="0"/>
              </a:rPr>
              <a:t> ont bénéficié d’une formation relevant du domaine « Transports » et </a:t>
            </a:r>
            <a:r>
              <a:rPr lang="fr-FR" sz="1400" b="1">
                <a:cs typeface="Arial" panose="020B0604020202020204" pitchFamily="34" charset="0"/>
              </a:rPr>
              <a:t>5,08 %</a:t>
            </a:r>
            <a:r>
              <a:rPr lang="fr-FR" sz="1200">
                <a:cs typeface="Arial" panose="020B0604020202020204" pitchFamily="34" charset="0"/>
              </a:rPr>
              <a:t> du domaine « Logistique et manutention ». C’est une proportion inférieure aux bénéficiaires « tous publics », soit 9,39 % et 8,8% de la totalité des formations</a:t>
            </a:r>
          </a:p>
        </p:txBody>
      </p:sp>
      <p:sp>
        <p:nvSpPr>
          <p:cNvPr id="18" name="Rectangle 17">
            <a:extLst>
              <a:ext uri="{FF2B5EF4-FFF2-40B4-BE49-F238E27FC236}">
                <a16:creationId xmlns:a16="http://schemas.microsoft.com/office/drawing/2014/main" id="{2B4D7E95-D5A4-F91E-A0CC-C2435EC1D5AE}"/>
              </a:ext>
            </a:extLst>
          </p:cNvPr>
          <p:cNvSpPr/>
          <p:nvPr/>
        </p:nvSpPr>
        <p:spPr>
          <a:xfrm>
            <a:off x="508093" y="5053683"/>
            <a:ext cx="4837813" cy="2184913"/>
          </a:xfrm>
          <a:prstGeom prst="rect">
            <a:avLst/>
          </a:prstGeom>
          <a:solidFill>
            <a:schemeClr val="accent5"/>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400" b="1">
                <a:latin typeface="Corbel "/>
              </a:rPr>
              <a:t>Le digital et numérique</a:t>
            </a:r>
          </a:p>
          <a:p>
            <a:pPr algn="just">
              <a:spcAft>
                <a:spcPts val="600"/>
              </a:spcAft>
            </a:pPr>
            <a:r>
              <a:rPr lang="fr-FR" sz="1200">
                <a:effectLst/>
                <a:latin typeface="Corbel "/>
                <a:ea typeface="Aptos" panose="020B0004020202020204" pitchFamily="34" charset="0"/>
                <a:cs typeface="Arial" panose="020B0604020202020204" pitchFamily="34" charset="0"/>
              </a:rPr>
              <a:t>Parmi les bénéficiaires BOE du PRF, </a:t>
            </a:r>
            <a:r>
              <a:rPr lang="fr-FR" sz="1400" b="1">
                <a:effectLst/>
                <a:latin typeface="Corbel "/>
                <a:ea typeface="Aptos" panose="020B0004020202020204" pitchFamily="34" charset="0"/>
                <a:cs typeface="Arial" panose="020B0604020202020204" pitchFamily="34" charset="0"/>
              </a:rPr>
              <a:t>3,21 % </a:t>
            </a:r>
            <a:r>
              <a:rPr lang="fr-FR" sz="1200">
                <a:effectLst/>
                <a:latin typeface="Corbel "/>
                <a:ea typeface="Aptos" panose="020B0004020202020204" pitchFamily="34" charset="0"/>
                <a:cs typeface="Arial" panose="020B0604020202020204" pitchFamily="34" charset="0"/>
              </a:rPr>
              <a:t>ont bénéficié d’une formation relevant du domaine « Informatique, réseaux et télécommunications ». C’est une proportion similaire aux bénéficiaires tous publics confondus, dont ce domaine de formation représente 3,44 % de la totalité des formations.</a:t>
            </a:r>
          </a:p>
          <a:p>
            <a:pPr algn="just"/>
            <a:r>
              <a:rPr lang="fr-FR" sz="1200" kern="100" err="1">
                <a:effectLst/>
                <a:latin typeface="Corbel "/>
                <a:ea typeface="Aptos" panose="020B0004020202020204" pitchFamily="34" charset="0"/>
                <a:cs typeface="Arial" panose="020B0604020202020204" pitchFamily="34" charset="0"/>
              </a:rPr>
              <a:t>TH’alent</a:t>
            </a:r>
            <a:r>
              <a:rPr lang="fr-FR" sz="1200" kern="100">
                <a:effectLst/>
                <a:latin typeface="Corbel "/>
                <a:ea typeface="Aptos" panose="020B0004020202020204" pitchFamily="34" charset="0"/>
                <a:cs typeface="Arial" panose="020B0604020202020204" pitchFamily="34" charset="0"/>
              </a:rPr>
              <a:t> Digital : u</a:t>
            </a:r>
            <a:r>
              <a:rPr lang="fr-FR" sz="1200">
                <a:latin typeface="Corbel "/>
                <a:cs typeface="Arial" panose="020B0604020202020204" pitchFamily="34" charset="0"/>
              </a:rPr>
              <a:t>ne dynamique proposée par l’Agefiph pour que les personnes handicapées accèdent aux métiers du numérique. Il s’agit donc d’un consortium, permettant de former des bénéficiaires et de les conduire à l’emploi</a:t>
            </a:r>
          </a:p>
        </p:txBody>
      </p:sp>
      <p:sp>
        <p:nvSpPr>
          <p:cNvPr id="19" name="Rectangle 18">
            <a:extLst>
              <a:ext uri="{FF2B5EF4-FFF2-40B4-BE49-F238E27FC236}">
                <a16:creationId xmlns:a16="http://schemas.microsoft.com/office/drawing/2014/main" id="{A204C7E8-5634-AE10-4D93-D733C331C39E}"/>
              </a:ext>
            </a:extLst>
          </p:cNvPr>
          <p:cNvSpPr/>
          <p:nvPr/>
        </p:nvSpPr>
        <p:spPr>
          <a:xfrm>
            <a:off x="5574483" y="5053683"/>
            <a:ext cx="4837813" cy="2184913"/>
          </a:xfrm>
          <a:prstGeom prst="rect">
            <a:avLst/>
          </a:prstGeom>
          <a:solidFill>
            <a:schemeClr val="accent2"/>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400" b="1">
                <a:latin typeface="Corbel "/>
              </a:rPr>
              <a:t>Le support à l’employeur </a:t>
            </a:r>
          </a:p>
          <a:p>
            <a:pPr algn="just">
              <a:spcAft>
                <a:spcPts val="600"/>
              </a:spcAft>
            </a:pPr>
            <a:r>
              <a:rPr lang="fr-FR" sz="1200">
                <a:latin typeface="Corbel "/>
                <a:cs typeface="Arial" panose="020B0604020202020204" pitchFamily="34" charset="0"/>
              </a:rPr>
              <a:t>Dans les Hauts-de-France, dans le secteur service aux entreprises, le taux d’emploi direct des entreprises est de </a:t>
            </a:r>
            <a:r>
              <a:rPr lang="fr-FR" sz="1600" b="1">
                <a:latin typeface="Corbel "/>
                <a:cs typeface="Arial" panose="020B0604020202020204" pitchFamily="34" charset="0"/>
              </a:rPr>
              <a:t>4%</a:t>
            </a:r>
            <a:r>
              <a:rPr lang="fr-FR" sz="1200">
                <a:latin typeface="Corbel "/>
                <a:cs typeface="Arial" panose="020B0604020202020204" pitchFamily="34" charset="0"/>
              </a:rPr>
              <a:t> en 2023 contre 3% au niveau national</a:t>
            </a:r>
          </a:p>
          <a:p>
            <a:pPr algn="just">
              <a:spcAft>
                <a:spcPts val="600"/>
              </a:spcAft>
            </a:pPr>
            <a:r>
              <a:rPr lang="fr-FR" sz="1200">
                <a:effectLst/>
                <a:latin typeface="Corbel "/>
                <a:ea typeface="Aptos" panose="020B0004020202020204" pitchFamily="34" charset="0"/>
                <a:cs typeface="Arial" panose="020B0604020202020204" pitchFamily="34" charset="0"/>
              </a:rPr>
              <a:t>Parmi les bénéficiaires BOE du PRF, </a:t>
            </a:r>
            <a:r>
              <a:rPr lang="fr-FR" sz="1200" b="1">
                <a:effectLst/>
                <a:latin typeface="Corbel "/>
                <a:ea typeface="Aptos" panose="020B0004020202020204" pitchFamily="34" charset="0"/>
                <a:cs typeface="Arial" panose="020B0604020202020204" pitchFamily="34" charset="0"/>
              </a:rPr>
              <a:t>13,46% </a:t>
            </a:r>
            <a:r>
              <a:rPr lang="fr-FR" sz="1200">
                <a:effectLst/>
                <a:latin typeface="Corbel "/>
                <a:ea typeface="Aptos" panose="020B0004020202020204" pitchFamily="34" charset="0"/>
                <a:cs typeface="Arial" panose="020B0604020202020204" pitchFamily="34" charset="0"/>
              </a:rPr>
              <a:t>ont bénéficié d’une formation relevant du domaine « Services administratifs, comptables et ressources humaines ». C’est une proportion </a:t>
            </a:r>
            <a:r>
              <a:rPr lang="fr-FR" sz="1200" b="1">
                <a:effectLst/>
                <a:latin typeface="Corbel "/>
                <a:ea typeface="Aptos" panose="020B0004020202020204" pitchFamily="34" charset="0"/>
                <a:cs typeface="Arial" panose="020B0604020202020204" pitchFamily="34" charset="0"/>
              </a:rPr>
              <a:t>significativement plus importante </a:t>
            </a:r>
            <a:r>
              <a:rPr lang="fr-FR" sz="1200">
                <a:effectLst/>
                <a:latin typeface="Corbel "/>
                <a:ea typeface="Aptos" panose="020B0004020202020204" pitchFamily="34" charset="0"/>
                <a:cs typeface="Arial" panose="020B0604020202020204" pitchFamily="34" charset="0"/>
              </a:rPr>
              <a:t>que les bénéficiaires tous publics confondus, dont ce domaine de formation ne représente que </a:t>
            </a:r>
            <a:r>
              <a:rPr lang="fr-FR" sz="1400" b="1">
                <a:effectLst/>
                <a:latin typeface="Corbel "/>
                <a:ea typeface="Aptos" panose="020B0004020202020204" pitchFamily="34" charset="0"/>
                <a:cs typeface="Arial" panose="020B0604020202020204" pitchFamily="34" charset="0"/>
              </a:rPr>
              <a:t>5,39%</a:t>
            </a:r>
            <a:r>
              <a:rPr lang="fr-FR" sz="1200">
                <a:effectLst/>
                <a:latin typeface="Corbel "/>
                <a:ea typeface="Aptos" panose="020B0004020202020204" pitchFamily="34" charset="0"/>
                <a:cs typeface="Arial" panose="020B0604020202020204" pitchFamily="34" charset="0"/>
              </a:rPr>
              <a:t> de la totalité des formations.</a:t>
            </a:r>
            <a:endParaRPr lang="fr-FR" sz="1000">
              <a:latin typeface="Corbel "/>
              <a:cs typeface="Arial" panose="020B0604020202020204" pitchFamily="34" charset="0"/>
            </a:endParaRPr>
          </a:p>
        </p:txBody>
      </p:sp>
    </p:spTree>
    <p:extLst>
      <p:ext uri="{BB962C8B-B14F-4D97-AF65-F5344CB8AC3E}">
        <p14:creationId xmlns:p14="http://schemas.microsoft.com/office/powerpoint/2010/main" val="12609974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500"/>
                                        <p:tgtEl>
                                          <p:spTgt spid="1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fade">
                                      <p:cBhvr>
                                        <p:cTn id="27" dur="500"/>
                                        <p:tgtEl>
                                          <p:spTgt spid="18"/>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fade">
                                      <p:cBhvr>
                                        <p:cTn id="3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5" grpId="0"/>
      <p:bldP spid="16" grpId="0" animBg="1"/>
      <p:bldP spid="17" grpId="0" animBg="1"/>
      <p:bldP spid="18" grpId="0" animBg="1"/>
      <p:bldP spid="19"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1B686B-085E-A079-F221-D72C615C0E26}"/>
            </a:ext>
          </a:extLst>
        </p:cNvPr>
        <p:cNvGrpSpPr/>
        <p:nvPr/>
      </p:nvGrpSpPr>
      <p:grpSpPr>
        <a:xfrm>
          <a:off x="0" y="0"/>
          <a:ext cx="0" cy="0"/>
          <a:chOff x="0" y="0"/>
          <a:chExt cx="0" cy="0"/>
        </a:xfrm>
      </p:grpSpPr>
      <p:pic>
        <p:nvPicPr>
          <p:cNvPr id="4" name="Espace réservé pour une image  17" descr="Une image contenant texte&#10;&#10;Description générée automatiquement">
            <a:extLst>
              <a:ext uri="{FF2B5EF4-FFF2-40B4-BE49-F238E27FC236}">
                <a16:creationId xmlns:a16="http://schemas.microsoft.com/office/drawing/2014/main" id="{7DEAE01A-2A0E-D2FD-3B04-01DA5F8EBE16}"/>
              </a:ext>
            </a:extLst>
          </p:cNvPr>
          <p:cNvPicPr>
            <a:picLocks noGrp="1" noChangeAspect="1"/>
          </p:cNvPicPr>
          <p:nvPr>
            <p:ph type="pic" sz="quarter" idx="10"/>
            <p:custDataLst>
              <p:tags r:id="rId1"/>
            </p:custDataLst>
          </p:nvPr>
        </p:nvPicPr>
        <p:blipFill>
          <a:blip r:embed="rId3"/>
          <a:srcRect l="16667" r="16667"/>
          <a:stretch/>
        </p:blipFill>
        <p:spPr/>
      </p:pic>
      <p:sp>
        <p:nvSpPr>
          <p:cNvPr id="3" name="Espace réservé du texte 2">
            <a:extLst>
              <a:ext uri="{FF2B5EF4-FFF2-40B4-BE49-F238E27FC236}">
                <a16:creationId xmlns:a16="http://schemas.microsoft.com/office/drawing/2014/main" id="{B4D048BB-BD8C-144C-4679-A10BCF74C8DD}"/>
              </a:ext>
            </a:extLst>
          </p:cNvPr>
          <p:cNvSpPr>
            <a:spLocks noGrp="1"/>
          </p:cNvSpPr>
          <p:nvPr>
            <p:ph type="body" sz="quarter" idx="11"/>
          </p:nvPr>
        </p:nvSpPr>
        <p:spPr/>
        <p:txBody>
          <a:bodyPr/>
          <a:lstStyle/>
          <a:p>
            <a:pPr>
              <a:lnSpc>
                <a:spcPct val="100000"/>
              </a:lnSpc>
            </a:pPr>
            <a:r>
              <a:rPr lang="fr-FR"/>
              <a:t>Réflexions sur le PRITH 2025-2027</a:t>
            </a:r>
          </a:p>
        </p:txBody>
      </p:sp>
    </p:spTree>
    <p:extLst>
      <p:ext uri="{BB962C8B-B14F-4D97-AF65-F5344CB8AC3E}">
        <p14:creationId xmlns:p14="http://schemas.microsoft.com/office/powerpoint/2010/main" val="27704236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83E4EC-DD26-DFD4-4852-72929603A0A8}"/>
            </a:ext>
          </a:extLst>
        </p:cNvPr>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60503F45-27FD-3241-C952-093ADCD07C9D}"/>
              </a:ext>
            </a:extLst>
          </p:cNvPr>
          <p:cNvSpPr>
            <a:spLocks noGrp="1"/>
          </p:cNvSpPr>
          <p:nvPr>
            <p:ph type="body" sz="quarter" idx="10"/>
          </p:nvPr>
        </p:nvSpPr>
        <p:spPr/>
        <p:txBody>
          <a:bodyPr/>
          <a:lstStyle/>
          <a:p>
            <a:r>
              <a:rPr lang="fr-FR"/>
              <a:t>Un contexte qui a profondément évolué depuis le dernier PRITH</a:t>
            </a:r>
          </a:p>
        </p:txBody>
      </p:sp>
      <p:sp>
        <p:nvSpPr>
          <p:cNvPr id="3" name="Espace réservé du numéro de diapositive 2">
            <a:extLst>
              <a:ext uri="{FF2B5EF4-FFF2-40B4-BE49-F238E27FC236}">
                <a16:creationId xmlns:a16="http://schemas.microsoft.com/office/drawing/2014/main" id="{8801A2FE-30C7-89F8-A609-2A7E55236D48}"/>
              </a:ext>
            </a:extLst>
          </p:cNvPr>
          <p:cNvSpPr>
            <a:spLocks noGrp="1"/>
          </p:cNvSpPr>
          <p:nvPr>
            <p:ph type="sldNum" sz="quarter" idx="4"/>
          </p:nvPr>
        </p:nvSpPr>
        <p:spPr/>
        <p:txBody>
          <a:bodyPr/>
          <a:lstStyle/>
          <a:p>
            <a:fld id="{FFE9600D-D970-3D40-B4FB-C6249E901464}" type="slidenum">
              <a:rPr lang="fr-FR" smtClean="0"/>
              <a:pPr/>
              <a:t>26</a:t>
            </a:fld>
            <a:endParaRPr lang="fr-FR"/>
          </a:p>
        </p:txBody>
      </p:sp>
      <p:sp>
        <p:nvSpPr>
          <p:cNvPr id="4" name="Espace réservé du pied de page 3">
            <a:extLst>
              <a:ext uri="{FF2B5EF4-FFF2-40B4-BE49-F238E27FC236}">
                <a16:creationId xmlns:a16="http://schemas.microsoft.com/office/drawing/2014/main" id="{E1F7E02C-A842-151C-75FB-1E581596537A}"/>
              </a:ext>
            </a:extLst>
          </p:cNvPr>
          <p:cNvSpPr>
            <a:spLocks noGrp="1"/>
          </p:cNvSpPr>
          <p:nvPr>
            <p:ph type="ftr" sz="quarter" idx="3"/>
          </p:nvPr>
        </p:nvSpPr>
        <p:spPr/>
        <p:txBody>
          <a:bodyPr/>
          <a:lstStyle/>
          <a:p>
            <a:r>
              <a:rPr lang="fr-FR"/>
              <a:t>Pied de page</a:t>
            </a:r>
          </a:p>
        </p:txBody>
      </p:sp>
      <p:pic>
        <p:nvPicPr>
          <p:cNvPr id="6" name="Espace réservé pour une image  5">
            <a:extLst>
              <a:ext uri="{FF2B5EF4-FFF2-40B4-BE49-F238E27FC236}">
                <a16:creationId xmlns:a16="http://schemas.microsoft.com/office/drawing/2014/main" id="{1A31C3E5-A7B8-3F81-B9B8-BE9799EC078A}"/>
              </a:ext>
            </a:extLst>
          </p:cNvPr>
          <p:cNvPicPr>
            <a:picLocks noGrp="1" noChangeAspect="1"/>
          </p:cNvPicPr>
          <p:nvPr>
            <p:ph type="pic" sz="quarter" idx="11"/>
          </p:nvPr>
        </p:nvPicPr>
        <p:blipFill>
          <a:blip r:embed="rId3">
            <a:extLst>
              <a:ext uri="{96DAC541-7B7A-43D3-8B79-37D633B846F1}">
                <asvg:svgBlip xmlns:asvg="http://schemas.microsoft.com/office/drawing/2016/SVG/main" r:embed="rId4"/>
              </a:ext>
            </a:extLst>
          </a:blip>
          <a:srcRect/>
          <a:stretch>
            <a:fillRect/>
          </a:stretch>
        </p:blipFill>
        <p:spPr>
          <a:xfrm>
            <a:off x="457200" y="269875"/>
            <a:ext cx="1260475" cy="1260475"/>
          </a:xfrm>
          <a:prstGeom prst="rect">
            <a:avLst/>
          </a:prstGeom>
        </p:spPr>
      </p:pic>
      <p:graphicFrame>
        <p:nvGraphicFramePr>
          <p:cNvPr id="7" name="Diagramme 6">
            <a:extLst>
              <a:ext uri="{FF2B5EF4-FFF2-40B4-BE49-F238E27FC236}">
                <a16:creationId xmlns:a16="http://schemas.microsoft.com/office/drawing/2014/main" id="{05F32FA9-48A6-F99B-465F-1161891F8F8E}"/>
              </a:ext>
            </a:extLst>
          </p:cNvPr>
          <p:cNvGraphicFramePr/>
          <p:nvPr>
            <p:extLst>
              <p:ext uri="{D42A27DB-BD31-4B8C-83A1-F6EECF244321}">
                <p14:modId xmlns:p14="http://schemas.microsoft.com/office/powerpoint/2010/main" val="436176028"/>
              </p:ext>
            </p:extLst>
          </p:nvPr>
        </p:nvGraphicFramePr>
        <p:xfrm>
          <a:off x="562769" y="1799998"/>
          <a:ext cx="9611745" cy="5539632"/>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21191765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79D09E-CAD0-EF69-E576-3D5D80EBE2AA}"/>
            </a:ext>
          </a:extLst>
        </p:cNvPr>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514A0443-F9B3-BBBA-7B83-0C04AAE068CA}"/>
              </a:ext>
            </a:extLst>
          </p:cNvPr>
          <p:cNvSpPr>
            <a:spLocks noGrp="1"/>
          </p:cNvSpPr>
          <p:nvPr>
            <p:ph type="body" sz="quarter" idx="10"/>
          </p:nvPr>
        </p:nvSpPr>
        <p:spPr/>
        <p:txBody>
          <a:bodyPr/>
          <a:lstStyle/>
          <a:p>
            <a:r>
              <a:rPr lang="fr-FR"/>
              <a:t>Trois principes d’intervention pour 2025 / 2027</a:t>
            </a:r>
          </a:p>
        </p:txBody>
      </p:sp>
      <p:sp>
        <p:nvSpPr>
          <p:cNvPr id="3" name="Espace réservé du numéro de diapositive 2">
            <a:extLst>
              <a:ext uri="{FF2B5EF4-FFF2-40B4-BE49-F238E27FC236}">
                <a16:creationId xmlns:a16="http://schemas.microsoft.com/office/drawing/2014/main" id="{417B4698-F405-B2EC-DD86-A36EA8536277}"/>
              </a:ext>
            </a:extLst>
          </p:cNvPr>
          <p:cNvSpPr>
            <a:spLocks noGrp="1"/>
          </p:cNvSpPr>
          <p:nvPr>
            <p:ph type="sldNum" sz="quarter" idx="4"/>
          </p:nvPr>
        </p:nvSpPr>
        <p:spPr/>
        <p:txBody>
          <a:bodyPr/>
          <a:lstStyle/>
          <a:p>
            <a:fld id="{FFE9600D-D970-3D40-B4FB-C6249E901464}" type="slidenum">
              <a:rPr lang="fr-FR" smtClean="0"/>
              <a:pPr/>
              <a:t>27</a:t>
            </a:fld>
            <a:endParaRPr lang="fr-FR"/>
          </a:p>
        </p:txBody>
      </p:sp>
      <p:sp>
        <p:nvSpPr>
          <p:cNvPr id="4" name="Espace réservé du pied de page 3">
            <a:extLst>
              <a:ext uri="{FF2B5EF4-FFF2-40B4-BE49-F238E27FC236}">
                <a16:creationId xmlns:a16="http://schemas.microsoft.com/office/drawing/2014/main" id="{1014BC7C-B3A8-867E-6907-FB0EE7C5126A}"/>
              </a:ext>
            </a:extLst>
          </p:cNvPr>
          <p:cNvSpPr>
            <a:spLocks noGrp="1"/>
          </p:cNvSpPr>
          <p:nvPr>
            <p:ph type="ftr" sz="quarter" idx="3"/>
          </p:nvPr>
        </p:nvSpPr>
        <p:spPr/>
        <p:txBody>
          <a:bodyPr/>
          <a:lstStyle/>
          <a:p>
            <a:r>
              <a:rPr lang="fr-FR"/>
              <a:t>Pied de page</a:t>
            </a:r>
          </a:p>
        </p:txBody>
      </p:sp>
      <p:pic>
        <p:nvPicPr>
          <p:cNvPr id="10" name="Espace réservé pour une image  9">
            <a:extLst>
              <a:ext uri="{FF2B5EF4-FFF2-40B4-BE49-F238E27FC236}">
                <a16:creationId xmlns:a16="http://schemas.microsoft.com/office/drawing/2014/main" id="{7C07F200-4258-DD31-B669-5A158A301E7D}"/>
              </a:ext>
            </a:extLst>
          </p:cNvPr>
          <p:cNvPicPr>
            <a:picLocks noGrp="1" noChangeAspect="1"/>
          </p:cNvPicPr>
          <p:nvPr>
            <p:ph type="pic" sz="quarter" idx="11"/>
          </p:nvPr>
        </p:nvPicPr>
        <p:blipFill>
          <a:blip r:embed="rId3">
            <a:extLst>
              <a:ext uri="{96DAC541-7B7A-43D3-8B79-37D633B846F1}">
                <asvg:svgBlip xmlns:asvg="http://schemas.microsoft.com/office/drawing/2016/SVG/main" r:embed="rId4"/>
              </a:ext>
            </a:extLst>
          </a:blip>
          <a:srcRect/>
          <a:stretch>
            <a:fillRect/>
          </a:stretch>
        </p:blipFill>
        <p:spPr>
          <a:xfrm>
            <a:off x="457200" y="269875"/>
            <a:ext cx="1260475" cy="1260475"/>
          </a:xfrm>
          <a:prstGeom prst="rect">
            <a:avLst/>
          </a:prstGeom>
        </p:spPr>
      </p:pic>
      <p:graphicFrame>
        <p:nvGraphicFramePr>
          <p:cNvPr id="7" name="Tableau 6">
            <a:extLst>
              <a:ext uri="{FF2B5EF4-FFF2-40B4-BE49-F238E27FC236}">
                <a16:creationId xmlns:a16="http://schemas.microsoft.com/office/drawing/2014/main" id="{59DEDA17-F6E8-3FF0-D013-D1CA745D103D}"/>
              </a:ext>
            </a:extLst>
          </p:cNvPr>
          <p:cNvGraphicFramePr>
            <a:graphicFrameLocks noGrp="1"/>
          </p:cNvGraphicFramePr>
          <p:nvPr>
            <p:extLst>
              <p:ext uri="{D42A27DB-BD31-4B8C-83A1-F6EECF244321}">
                <p14:modId xmlns:p14="http://schemas.microsoft.com/office/powerpoint/2010/main" val="957609677"/>
              </p:ext>
            </p:extLst>
          </p:nvPr>
        </p:nvGraphicFramePr>
        <p:xfrm>
          <a:off x="242333" y="1819322"/>
          <a:ext cx="10207146" cy="4998720"/>
        </p:xfrm>
        <a:graphic>
          <a:graphicData uri="http://schemas.openxmlformats.org/drawingml/2006/table">
            <a:tbl>
              <a:tblPr firstRow="1" bandRow="1">
                <a:tableStyleId>{69012ECD-51FC-41F1-AA8D-1B2483CD663E}</a:tableStyleId>
              </a:tblPr>
              <a:tblGrid>
                <a:gridCol w="3960350">
                  <a:extLst>
                    <a:ext uri="{9D8B030D-6E8A-4147-A177-3AD203B41FA5}">
                      <a16:colId xmlns:a16="http://schemas.microsoft.com/office/drawing/2014/main" val="1183950159"/>
                    </a:ext>
                  </a:extLst>
                </a:gridCol>
                <a:gridCol w="6246796">
                  <a:extLst>
                    <a:ext uri="{9D8B030D-6E8A-4147-A177-3AD203B41FA5}">
                      <a16:colId xmlns:a16="http://schemas.microsoft.com/office/drawing/2014/main" val="1888871879"/>
                    </a:ext>
                  </a:extLst>
                </a:gridCol>
              </a:tblGrid>
              <a:tr h="0">
                <a:tc>
                  <a:txBody>
                    <a:bodyPr/>
                    <a:lstStyle/>
                    <a:p>
                      <a:endParaRPr lang="fr-FR"/>
                    </a:p>
                  </a:txBody>
                  <a:tcPr>
                    <a:lnL w="6350" cap="flat" cmpd="sng" algn="ctr">
                      <a:noFill/>
                      <a:prstDash val="solid"/>
                      <a:miter lim="800000"/>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solidFill>
                      <a:schemeClr val="bg1"/>
                    </a:solidFill>
                  </a:tcPr>
                </a:tc>
                <a:tc>
                  <a:txBody>
                    <a:bodyPr/>
                    <a:lstStyle/>
                    <a:p>
                      <a:r>
                        <a:rPr lang="fr-FR"/>
                        <a:t>Pourquoi ? </a:t>
                      </a:r>
                    </a:p>
                  </a:txBody>
                  <a:tcPr>
                    <a:lnL>
                      <a:noFill/>
                    </a:lnL>
                  </a:tcPr>
                </a:tc>
                <a:extLst>
                  <a:ext uri="{0D108BD9-81ED-4DB2-BD59-A6C34878D82A}">
                    <a16:rowId xmlns:a16="http://schemas.microsoft.com/office/drawing/2014/main" val="2129656936"/>
                  </a:ext>
                </a:extLst>
              </a:tr>
              <a:tr h="370840">
                <a:tc>
                  <a:txBody>
                    <a:bodyPr/>
                    <a:lstStyle/>
                    <a:p>
                      <a:r>
                        <a:rPr lang="fr-FR" sz="2400" b="1">
                          <a:solidFill>
                            <a:schemeClr val="accent2"/>
                          </a:solidFill>
                        </a:rPr>
                        <a:t>Favoriser la lisibilité : reconstruire une vision partagée</a:t>
                      </a:r>
                    </a:p>
                  </a:txBody>
                  <a:tcPr>
                    <a:lnL w="6350" cap="flat" cmpd="sng" algn="ctr">
                      <a:noFill/>
                      <a:prstDash val="solid"/>
                      <a:miter lim="800000"/>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solidFill>
                      <a:schemeClr val="bg1"/>
                    </a:solidFill>
                  </a:tcPr>
                </a:tc>
                <a:tc>
                  <a:txBody>
                    <a:bodyPr/>
                    <a:lstStyle/>
                    <a:p>
                      <a:r>
                        <a:rPr lang="fr-FR" sz="1300" b="1">
                          <a:solidFill>
                            <a:schemeClr val="accent2"/>
                          </a:solidFill>
                        </a:rPr>
                        <a:t>Clarifier qui fait quoi, où, pour qui, et comment</a:t>
                      </a:r>
                      <a:r>
                        <a:rPr lang="fr-FR" sz="1300">
                          <a:solidFill>
                            <a:schemeClr val="accent2"/>
                          </a:solidFill>
                        </a:rPr>
                        <a:t>. </a:t>
                      </a:r>
                      <a:r>
                        <a:rPr lang="fr-FR" sz="1300"/>
                        <a:t>Cela nécessite de rendre visible :</a:t>
                      </a:r>
                    </a:p>
                    <a:p>
                      <a:pPr marL="171450" indent="-171450">
                        <a:buFont typeface="Arial" panose="020B0604020202020204" pitchFamily="34" charset="0"/>
                        <a:buChar char="•"/>
                      </a:pPr>
                      <a:r>
                        <a:rPr lang="fr-FR" sz="1300"/>
                        <a:t>Les dispositifs existants (insertion, maintien, formation, compensation…) ;</a:t>
                      </a:r>
                    </a:p>
                    <a:p>
                      <a:pPr marL="171450" indent="-171450">
                        <a:buFont typeface="Arial" panose="020B0604020202020204" pitchFamily="34" charset="0"/>
                        <a:buChar char="•"/>
                      </a:pPr>
                      <a:r>
                        <a:rPr lang="fr-FR" sz="1300"/>
                        <a:t>Les rôles et stratégies d’intervention de chacun des opérateurs (France Travail, Cap emploi, SPSTI, Agefiph, Missions locales, MDPH, etc.) ;</a:t>
                      </a:r>
                    </a:p>
                    <a:p>
                      <a:pPr marL="171450" indent="-171450">
                        <a:buFont typeface="Arial" panose="020B0604020202020204" pitchFamily="34" charset="0"/>
                        <a:buChar char="•"/>
                      </a:pPr>
                      <a:r>
                        <a:rPr lang="fr-FR" sz="1300"/>
                        <a:t>Les passerelles entre statuts, structures et parcours.</a:t>
                      </a:r>
                    </a:p>
                    <a:p>
                      <a:r>
                        <a:rPr lang="fr-FR" sz="1300"/>
                        <a:t>Il ne s’agit pas de réinventer, mais de </a:t>
                      </a:r>
                      <a:r>
                        <a:rPr lang="fr-FR" sz="1300" b="1">
                          <a:solidFill>
                            <a:schemeClr val="accent2"/>
                          </a:solidFill>
                        </a:rPr>
                        <a:t>cartographier, articuler, expliquer, rendre accessible</a:t>
                      </a:r>
                      <a:r>
                        <a:rPr lang="fr-FR" sz="1300">
                          <a:solidFill>
                            <a:schemeClr val="accent2"/>
                          </a:solidFill>
                        </a:rPr>
                        <a:t>. </a:t>
                      </a:r>
                      <a:r>
                        <a:rPr lang="fr-FR" sz="1300"/>
                        <a:t>C’est un préalable à l’orientation, à la coopération, et à la continuité des parcours.</a:t>
                      </a:r>
                    </a:p>
                  </a:txBody>
                  <a:tcPr>
                    <a:lnL>
                      <a:noFill/>
                    </a:lnL>
                  </a:tcPr>
                </a:tc>
                <a:extLst>
                  <a:ext uri="{0D108BD9-81ED-4DB2-BD59-A6C34878D82A}">
                    <a16:rowId xmlns:a16="http://schemas.microsoft.com/office/drawing/2014/main" val="2862111740"/>
                  </a:ext>
                </a:extLst>
              </a:tr>
              <a:tr h="370840">
                <a:tc>
                  <a:txBody>
                    <a:bodyPr/>
                    <a:lstStyle/>
                    <a:p>
                      <a:r>
                        <a:rPr lang="fr-FR" sz="2400" b="1">
                          <a:solidFill>
                            <a:schemeClr val="accent1"/>
                          </a:solidFill>
                        </a:rPr>
                        <a:t>Créer des espaces collaboratifs et renforcer les complémentarités : coordonner ce qui existe</a:t>
                      </a:r>
                    </a:p>
                  </a:txBody>
                  <a:tcPr>
                    <a:lnL w="6350" cap="flat" cmpd="sng" algn="ctr">
                      <a:noFill/>
                      <a:prstDash val="solid"/>
                      <a:miter lim="800000"/>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solidFill>
                      <a:schemeClr val="bg1"/>
                    </a:solidFill>
                  </a:tcPr>
                </a:tc>
                <a:tc>
                  <a:txBody>
                    <a:bodyPr/>
                    <a:lstStyle/>
                    <a:p>
                      <a:r>
                        <a:rPr lang="fr-FR" sz="1300" dirty="0"/>
                        <a:t>Il faut </a:t>
                      </a:r>
                      <a:r>
                        <a:rPr lang="fr-FR" sz="1300" b="1" dirty="0">
                          <a:solidFill>
                            <a:schemeClr val="accent1"/>
                          </a:solidFill>
                        </a:rPr>
                        <a:t>croiser les regards, mutualiser les diagnostics, confronter les pratiques et construire des réponses </a:t>
                      </a:r>
                      <a:r>
                        <a:rPr lang="fr-FR" sz="1300" b="1" dirty="0" err="1">
                          <a:solidFill>
                            <a:schemeClr val="accent1"/>
                          </a:solidFill>
                        </a:rPr>
                        <a:t>inter-acteurs</a:t>
                      </a:r>
                      <a:r>
                        <a:rPr lang="fr-FR" sz="1300" dirty="0"/>
                        <a:t>. Cela suppose :</a:t>
                      </a:r>
                    </a:p>
                    <a:p>
                      <a:pPr marL="171450" indent="-171450">
                        <a:buFont typeface="Arial" panose="020B0604020202020204" pitchFamily="34" charset="0"/>
                        <a:buChar char="•"/>
                      </a:pPr>
                      <a:r>
                        <a:rPr lang="fr-FR" sz="1300" dirty="0"/>
                        <a:t>De favoriser des espaces de coopération stables, du régional au local ;</a:t>
                      </a:r>
                    </a:p>
                    <a:p>
                      <a:pPr marL="171450" indent="-171450">
                        <a:buFont typeface="Arial" panose="020B0604020202020204" pitchFamily="34" charset="0"/>
                        <a:buChar char="•"/>
                      </a:pPr>
                      <a:r>
                        <a:rPr lang="fr-FR" sz="1300" dirty="0"/>
                        <a:t>D’articuler les feuilles de route (PRITH, PRST, Pacte, feuille de route inclusion, etc.) ;</a:t>
                      </a:r>
                    </a:p>
                    <a:p>
                      <a:pPr marL="171450" indent="-171450">
                        <a:buFont typeface="Arial" panose="020B0604020202020204" pitchFamily="34" charset="0"/>
                        <a:buChar char="•"/>
                      </a:pPr>
                      <a:r>
                        <a:rPr lang="fr-FR" sz="1300" dirty="0"/>
                        <a:t>De s’appuyer sur des complémentarités d’actions plutôt que sur des répartitions figées.</a:t>
                      </a:r>
                    </a:p>
                    <a:p>
                      <a:r>
                        <a:rPr lang="fr-FR" sz="1300" dirty="0"/>
                        <a:t>L’objectif n’est pas d’imposer un pilotage centralisé, mais de </a:t>
                      </a:r>
                      <a:r>
                        <a:rPr lang="fr-FR" sz="1300" b="1" dirty="0">
                          <a:solidFill>
                            <a:schemeClr val="accent1"/>
                          </a:solidFill>
                        </a:rPr>
                        <a:t>faire émerger opérationnellement un cadre commun</a:t>
                      </a:r>
                      <a:r>
                        <a:rPr lang="fr-FR" sz="1300" dirty="0">
                          <a:solidFill>
                            <a:schemeClr val="accent1"/>
                          </a:solidFill>
                        </a:rPr>
                        <a:t> </a:t>
                      </a:r>
                      <a:r>
                        <a:rPr lang="fr-FR" sz="1300" dirty="0"/>
                        <a:t>où chacun identifie clairement sa contribution au parcours des PSH, dans une logique d’interdépendance assumée.</a:t>
                      </a:r>
                    </a:p>
                  </a:txBody>
                  <a:tcPr>
                    <a:lnL>
                      <a:noFill/>
                    </a:lnL>
                  </a:tcPr>
                </a:tc>
                <a:extLst>
                  <a:ext uri="{0D108BD9-81ED-4DB2-BD59-A6C34878D82A}">
                    <a16:rowId xmlns:a16="http://schemas.microsoft.com/office/drawing/2014/main" val="745414311"/>
                  </a:ext>
                </a:extLst>
              </a:tr>
              <a:tr h="370840">
                <a:tc>
                  <a:txBody>
                    <a:bodyPr/>
                    <a:lstStyle/>
                    <a:p>
                      <a:r>
                        <a:rPr lang="fr-FR" sz="2400" b="1">
                          <a:solidFill>
                            <a:schemeClr val="bg2"/>
                          </a:solidFill>
                        </a:rPr>
                        <a:t>Encourager des logiques de projets partenariaux ponctuels sur les territoires</a:t>
                      </a:r>
                    </a:p>
                  </a:txBody>
                  <a:tcPr>
                    <a:lnL w="6350" cap="flat" cmpd="sng" algn="ctr">
                      <a:noFill/>
                      <a:prstDash val="solid"/>
                      <a:miter lim="800000"/>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solidFill>
                      <a:schemeClr val="bg1"/>
                    </a:solidFill>
                  </a:tcPr>
                </a:tc>
                <a:tc>
                  <a:txBody>
                    <a:bodyPr/>
                    <a:lstStyle/>
                    <a:p>
                      <a:r>
                        <a:rPr lang="fr-FR" sz="1300" dirty="0"/>
                        <a:t>Le PRITH doit assumer une ambition modeste mais stratégique : </a:t>
                      </a:r>
                      <a:r>
                        <a:rPr lang="fr-FR" sz="1300" b="1" dirty="0">
                          <a:solidFill>
                            <a:schemeClr val="bg2"/>
                          </a:solidFill>
                        </a:rPr>
                        <a:t>favoriser l’émergence de quelques projets ciblés, ancrés, évaluables et transférables</a:t>
                      </a:r>
                      <a:r>
                        <a:rPr lang="fr-FR" sz="1300" dirty="0">
                          <a:solidFill>
                            <a:schemeClr val="bg2"/>
                          </a:solidFill>
                        </a:rPr>
                        <a:t>. </a:t>
                      </a:r>
                      <a:r>
                        <a:rPr lang="fr-FR" sz="1300" dirty="0"/>
                        <a:t>Cela signifie :</a:t>
                      </a:r>
                    </a:p>
                    <a:p>
                      <a:pPr marL="171450" indent="-171450">
                        <a:buFont typeface="Arial" panose="020B0604020202020204" pitchFamily="34" charset="0"/>
                        <a:buChar char="•"/>
                      </a:pPr>
                      <a:r>
                        <a:rPr lang="fr-FR" sz="1300" dirty="0"/>
                        <a:t>Identifier collectivement des projets réalistes pour la période 2025-2027) ;</a:t>
                      </a:r>
                    </a:p>
                    <a:p>
                      <a:pPr marL="171450" indent="-171450">
                        <a:buFont typeface="Arial" panose="020B0604020202020204" pitchFamily="34" charset="0"/>
                        <a:buChar char="•"/>
                      </a:pPr>
                      <a:r>
                        <a:rPr lang="fr-FR" sz="1300" dirty="0"/>
                        <a:t>Soutenir des expérimentations territoriales ou sectorielles portées par des coalitions d’acteurs ;</a:t>
                      </a:r>
                    </a:p>
                    <a:p>
                      <a:pPr marL="171450" indent="-171450">
                        <a:buFont typeface="Arial" panose="020B0604020202020204" pitchFamily="34" charset="0"/>
                        <a:buChar char="•"/>
                      </a:pPr>
                      <a:r>
                        <a:rPr lang="fr-FR" sz="1300" dirty="0"/>
                        <a:t>Capitaliser sur les retours d’expérience pour nourrir l’action régionale.</a:t>
                      </a:r>
                    </a:p>
                  </a:txBody>
                  <a:tcPr>
                    <a:lnL>
                      <a:noFill/>
                    </a:lnL>
                  </a:tcPr>
                </a:tc>
                <a:extLst>
                  <a:ext uri="{0D108BD9-81ED-4DB2-BD59-A6C34878D82A}">
                    <a16:rowId xmlns:a16="http://schemas.microsoft.com/office/drawing/2014/main" val="1557125049"/>
                  </a:ext>
                </a:extLst>
              </a:tr>
            </a:tbl>
          </a:graphicData>
        </a:graphic>
      </p:graphicFrame>
    </p:spTree>
    <p:extLst>
      <p:ext uri="{BB962C8B-B14F-4D97-AF65-F5344CB8AC3E}">
        <p14:creationId xmlns:p14="http://schemas.microsoft.com/office/powerpoint/2010/main" val="92350548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DDD71B-4E65-0D4B-AC89-CBDEB038BD81}"/>
            </a:ext>
          </a:extLst>
        </p:cNvPr>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A9911847-7F6A-963B-CBBB-77B6BEAD46CA}"/>
              </a:ext>
            </a:extLst>
          </p:cNvPr>
          <p:cNvSpPr>
            <a:spLocks noGrp="1"/>
          </p:cNvSpPr>
          <p:nvPr>
            <p:ph type="body" sz="quarter" idx="10"/>
          </p:nvPr>
        </p:nvSpPr>
        <p:spPr/>
        <p:txBody>
          <a:bodyPr/>
          <a:lstStyle/>
          <a:p>
            <a:r>
              <a:rPr lang="fr-FR"/>
              <a:t>La structuration du PRITH 2025 – 2027 (pour discussion)</a:t>
            </a:r>
          </a:p>
        </p:txBody>
      </p:sp>
      <p:sp>
        <p:nvSpPr>
          <p:cNvPr id="3" name="Espace réservé du numéro de diapositive 2">
            <a:extLst>
              <a:ext uri="{FF2B5EF4-FFF2-40B4-BE49-F238E27FC236}">
                <a16:creationId xmlns:a16="http://schemas.microsoft.com/office/drawing/2014/main" id="{7DE25938-439B-FDA9-8C86-E6A796CE2398}"/>
              </a:ext>
            </a:extLst>
          </p:cNvPr>
          <p:cNvSpPr>
            <a:spLocks noGrp="1"/>
          </p:cNvSpPr>
          <p:nvPr>
            <p:ph type="sldNum" sz="quarter" idx="4"/>
          </p:nvPr>
        </p:nvSpPr>
        <p:spPr/>
        <p:txBody>
          <a:bodyPr/>
          <a:lstStyle/>
          <a:p>
            <a:fld id="{FFE9600D-D970-3D40-B4FB-C6249E901464}" type="slidenum">
              <a:rPr lang="fr-FR" smtClean="0"/>
              <a:pPr/>
              <a:t>28</a:t>
            </a:fld>
            <a:endParaRPr lang="fr-FR"/>
          </a:p>
        </p:txBody>
      </p:sp>
      <p:sp>
        <p:nvSpPr>
          <p:cNvPr id="4" name="Espace réservé du pied de page 3">
            <a:extLst>
              <a:ext uri="{FF2B5EF4-FFF2-40B4-BE49-F238E27FC236}">
                <a16:creationId xmlns:a16="http://schemas.microsoft.com/office/drawing/2014/main" id="{1E1BFD6C-4FA3-0224-D139-87FCC1982ED0}"/>
              </a:ext>
            </a:extLst>
          </p:cNvPr>
          <p:cNvSpPr>
            <a:spLocks noGrp="1"/>
          </p:cNvSpPr>
          <p:nvPr>
            <p:ph type="ftr" sz="quarter" idx="3"/>
          </p:nvPr>
        </p:nvSpPr>
        <p:spPr/>
        <p:txBody>
          <a:bodyPr/>
          <a:lstStyle/>
          <a:p>
            <a:r>
              <a:rPr lang="fr-FR"/>
              <a:t>Pied de page</a:t>
            </a:r>
          </a:p>
        </p:txBody>
      </p:sp>
      <p:pic>
        <p:nvPicPr>
          <p:cNvPr id="10" name="Espace réservé pour une image  9">
            <a:extLst>
              <a:ext uri="{FF2B5EF4-FFF2-40B4-BE49-F238E27FC236}">
                <a16:creationId xmlns:a16="http://schemas.microsoft.com/office/drawing/2014/main" id="{E29BBD1F-7579-8FDB-3281-4DD8A1D839CA}"/>
              </a:ext>
            </a:extLst>
          </p:cNvPr>
          <p:cNvPicPr>
            <a:picLocks noGrp="1" noChangeAspect="1"/>
          </p:cNvPicPr>
          <p:nvPr>
            <p:ph type="pic" sz="quarter" idx="11"/>
          </p:nvPr>
        </p:nvPicPr>
        <p:blipFill>
          <a:blip r:embed="rId3">
            <a:extLst>
              <a:ext uri="{96DAC541-7B7A-43D3-8B79-37D633B846F1}">
                <asvg:svgBlip xmlns:asvg="http://schemas.microsoft.com/office/drawing/2016/SVG/main" r:embed="rId4"/>
              </a:ext>
            </a:extLst>
          </a:blip>
          <a:srcRect/>
          <a:stretch>
            <a:fillRect/>
          </a:stretch>
        </p:blipFill>
        <p:spPr>
          <a:xfrm>
            <a:off x="457200" y="269875"/>
            <a:ext cx="1260475" cy="1260475"/>
          </a:xfrm>
          <a:prstGeom prst="rect">
            <a:avLst/>
          </a:prstGeom>
        </p:spPr>
      </p:pic>
      <p:sp>
        <p:nvSpPr>
          <p:cNvPr id="5" name="Rectangle : coins arrondis 4">
            <a:extLst>
              <a:ext uri="{FF2B5EF4-FFF2-40B4-BE49-F238E27FC236}">
                <a16:creationId xmlns:a16="http://schemas.microsoft.com/office/drawing/2014/main" id="{6221784D-D3DD-76A3-2F7F-9BE438C2BD8D}"/>
              </a:ext>
            </a:extLst>
          </p:cNvPr>
          <p:cNvSpPr/>
          <p:nvPr/>
        </p:nvSpPr>
        <p:spPr>
          <a:xfrm>
            <a:off x="457200" y="1937300"/>
            <a:ext cx="5813659" cy="3416968"/>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fr-FR"/>
          </a:p>
        </p:txBody>
      </p:sp>
      <p:sp>
        <p:nvSpPr>
          <p:cNvPr id="6" name="Rectangle : coins arrondis 5">
            <a:extLst>
              <a:ext uri="{FF2B5EF4-FFF2-40B4-BE49-F238E27FC236}">
                <a16:creationId xmlns:a16="http://schemas.microsoft.com/office/drawing/2014/main" id="{3E664D52-F453-BDE1-0C8B-03C2F6E69100}"/>
              </a:ext>
            </a:extLst>
          </p:cNvPr>
          <p:cNvSpPr/>
          <p:nvPr/>
        </p:nvSpPr>
        <p:spPr>
          <a:xfrm>
            <a:off x="457199" y="5460146"/>
            <a:ext cx="5813659" cy="1477846"/>
          </a:xfrm>
          <a:prstGeom prst="roundRect">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fr-FR" b="1"/>
              <a:t>Axe opérationnel </a:t>
            </a:r>
          </a:p>
          <a:p>
            <a:pPr algn="ctr"/>
            <a:r>
              <a:rPr lang="fr-FR"/>
              <a:t>Déployer un projet partenarial par territoire  </a:t>
            </a:r>
          </a:p>
        </p:txBody>
      </p:sp>
      <p:sp>
        <p:nvSpPr>
          <p:cNvPr id="8" name="Rectangle : coins arrondis 7">
            <a:extLst>
              <a:ext uri="{FF2B5EF4-FFF2-40B4-BE49-F238E27FC236}">
                <a16:creationId xmlns:a16="http://schemas.microsoft.com/office/drawing/2014/main" id="{985AA902-6D29-912C-A9F8-7C2D0A3813A4}"/>
              </a:ext>
            </a:extLst>
          </p:cNvPr>
          <p:cNvSpPr/>
          <p:nvPr/>
        </p:nvSpPr>
        <p:spPr>
          <a:xfrm>
            <a:off x="6415237" y="1937299"/>
            <a:ext cx="3973380" cy="5000692"/>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fr-FR"/>
          </a:p>
        </p:txBody>
      </p:sp>
      <p:sp>
        <p:nvSpPr>
          <p:cNvPr id="9" name="Rectangle 8">
            <a:extLst>
              <a:ext uri="{FF2B5EF4-FFF2-40B4-BE49-F238E27FC236}">
                <a16:creationId xmlns:a16="http://schemas.microsoft.com/office/drawing/2014/main" id="{DEE88FF4-4216-7CD8-918B-1AF700B43B8C}"/>
              </a:ext>
            </a:extLst>
          </p:cNvPr>
          <p:cNvSpPr/>
          <p:nvPr/>
        </p:nvSpPr>
        <p:spPr>
          <a:xfrm>
            <a:off x="933650" y="2333500"/>
            <a:ext cx="4841507" cy="1251284"/>
          </a:xfrm>
          <a:prstGeom prst="rect">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fr-FR" b="1"/>
              <a:t>Axe stratégique n°1 </a:t>
            </a:r>
          </a:p>
          <a:p>
            <a:pPr algn="ctr"/>
            <a:r>
              <a:rPr lang="fr-FR"/>
              <a:t>Aller vers les publics  : repérer, accompagner, sécuriser les parcours</a:t>
            </a:r>
          </a:p>
        </p:txBody>
      </p:sp>
      <p:sp>
        <p:nvSpPr>
          <p:cNvPr id="11" name="Rectangle 10">
            <a:extLst>
              <a:ext uri="{FF2B5EF4-FFF2-40B4-BE49-F238E27FC236}">
                <a16:creationId xmlns:a16="http://schemas.microsoft.com/office/drawing/2014/main" id="{0F98E475-E86F-5A4C-6A1C-FE4E20FCD74B}"/>
              </a:ext>
            </a:extLst>
          </p:cNvPr>
          <p:cNvSpPr/>
          <p:nvPr/>
        </p:nvSpPr>
        <p:spPr>
          <a:xfrm>
            <a:off x="933650" y="3779837"/>
            <a:ext cx="4841507" cy="1251284"/>
          </a:xfrm>
          <a:prstGeom prst="rect">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fr-FR" b="1"/>
              <a:t>Axe stratégique n°2 : </a:t>
            </a:r>
          </a:p>
          <a:p>
            <a:pPr algn="ctr"/>
            <a:r>
              <a:rPr lang="fr-FR"/>
              <a:t>Aller vers les employeurs : convaincre, soutenir, sécuriser, valoriser</a:t>
            </a:r>
          </a:p>
        </p:txBody>
      </p:sp>
      <p:sp>
        <p:nvSpPr>
          <p:cNvPr id="12" name="Rectangle 11">
            <a:extLst>
              <a:ext uri="{FF2B5EF4-FFF2-40B4-BE49-F238E27FC236}">
                <a16:creationId xmlns:a16="http://schemas.microsoft.com/office/drawing/2014/main" id="{64F2FA0F-B607-EF9D-11B1-BC713C78B380}"/>
              </a:ext>
            </a:extLst>
          </p:cNvPr>
          <p:cNvSpPr/>
          <p:nvPr/>
        </p:nvSpPr>
        <p:spPr>
          <a:xfrm>
            <a:off x="6545180" y="2569945"/>
            <a:ext cx="1779068" cy="373460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b="1"/>
              <a:t>Condition n°1: </a:t>
            </a:r>
            <a:r>
              <a:rPr lang="fr-FR"/>
              <a:t>Outiller les territoires et les professionnels : rendre l’action possible partout</a:t>
            </a:r>
          </a:p>
        </p:txBody>
      </p:sp>
      <p:sp>
        <p:nvSpPr>
          <p:cNvPr id="13" name="Rectangle 12">
            <a:extLst>
              <a:ext uri="{FF2B5EF4-FFF2-40B4-BE49-F238E27FC236}">
                <a16:creationId xmlns:a16="http://schemas.microsoft.com/office/drawing/2014/main" id="{2EDA093E-4051-ECCC-CF3A-507BB85B81C5}"/>
              </a:ext>
            </a:extLst>
          </p:cNvPr>
          <p:cNvSpPr/>
          <p:nvPr/>
        </p:nvSpPr>
        <p:spPr>
          <a:xfrm>
            <a:off x="8468627" y="2569945"/>
            <a:ext cx="1779068" cy="373460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b="1"/>
              <a:t>Condition n°2 : </a:t>
            </a:r>
          </a:p>
          <a:p>
            <a:pPr algn="ctr"/>
            <a:r>
              <a:rPr lang="fr-FR"/>
              <a:t>Piloter et capitaliser pour progresser collectivement</a:t>
            </a:r>
          </a:p>
        </p:txBody>
      </p:sp>
    </p:spTree>
    <p:extLst>
      <p:ext uri="{BB962C8B-B14F-4D97-AF65-F5344CB8AC3E}">
        <p14:creationId xmlns:p14="http://schemas.microsoft.com/office/powerpoint/2010/main" val="414383932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5FCB1F-2181-DCD9-1674-890C9D133FEC}"/>
            </a:ext>
          </a:extLst>
        </p:cNvPr>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F1944818-B8FB-422C-B6DA-CF4EAEEED402}"/>
              </a:ext>
            </a:extLst>
          </p:cNvPr>
          <p:cNvSpPr>
            <a:spLocks noGrp="1"/>
          </p:cNvSpPr>
          <p:nvPr>
            <p:ph type="body" sz="quarter" idx="10"/>
          </p:nvPr>
        </p:nvSpPr>
        <p:spPr/>
        <p:txBody>
          <a:bodyPr/>
          <a:lstStyle/>
          <a:p>
            <a:r>
              <a:rPr lang="fr-FR"/>
              <a:t>Réflexion sur les grands axes du prochain PRITH : favoriser </a:t>
            </a:r>
            <a:r>
              <a:rPr lang="fr-FR" sz="4000"/>
              <a:t>l’aller-vers</a:t>
            </a:r>
            <a:endParaRPr lang="fr-FR"/>
          </a:p>
        </p:txBody>
      </p:sp>
      <p:sp>
        <p:nvSpPr>
          <p:cNvPr id="3" name="Espace réservé du numéro de diapositive 2">
            <a:extLst>
              <a:ext uri="{FF2B5EF4-FFF2-40B4-BE49-F238E27FC236}">
                <a16:creationId xmlns:a16="http://schemas.microsoft.com/office/drawing/2014/main" id="{F650998D-A456-79DF-D689-57C5BCB61483}"/>
              </a:ext>
            </a:extLst>
          </p:cNvPr>
          <p:cNvSpPr>
            <a:spLocks noGrp="1"/>
          </p:cNvSpPr>
          <p:nvPr>
            <p:ph type="sldNum" sz="quarter" idx="4"/>
          </p:nvPr>
        </p:nvSpPr>
        <p:spPr/>
        <p:txBody>
          <a:bodyPr/>
          <a:lstStyle/>
          <a:p>
            <a:fld id="{FFE9600D-D970-3D40-B4FB-C6249E901464}" type="slidenum">
              <a:rPr lang="fr-FR" smtClean="0"/>
              <a:pPr/>
              <a:t>29</a:t>
            </a:fld>
            <a:endParaRPr lang="fr-FR"/>
          </a:p>
        </p:txBody>
      </p:sp>
      <p:sp>
        <p:nvSpPr>
          <p:cNvPr id="4" name="Espace réservé du pied de page 3">
            <a:extLst>
              <a:ext uri="{FF2B5EF4-FFF2-40B4-BE49-F238E27FC236}">
                <a16:creationId xmlns:a16="http://schemas.microsoft.com/office/drawing/2014/main" id="{D7A1C49C-EA0B-3E49-E7FE-67A623B2E6F2}"/>
              </a:ext>
            </a:extLst>
          </p:cNvPr>
          <p:cNvSpPr>
            <a:spLocks noGrp="1"/>
          </p:cNvSpPr>
          <p:nvPr>
            <p:ph type="ftr" sz="quarter" idx="3"/>
          </p:nvPr>
        </p:nvSpPr>
        <p:spPr/>
        <p:txBody>
          <a:bodyPr/>
          <a:lstStyle/>
          <a:p>
            <a:r>
              <a:rPr lang="fr-FR"/>
              <a:t>Pied de page</a:t>
            </a:r>
          </a:p>
        </p:txBody>
      </p:sp>
      <p:pic>
        <p:nvPicPr>
          <p:cNvPr id="9" name="Espace réservé pour une image  8">
            <a:extLst>
              <a:ext uri="{FF2B5EF4-FFF2-40B4-BE49-F238E27FC236}">
                <a16:creationId xmlns:a16="http://schemas.microsoft.com/office/drawing/2014/main" id="{A904874A-4884-48A5-E430-82070D722B9D}"/>
              </a:ext>
            </a:extLst>
          </p:cNvPr>
          <p:cNvPicPr>
            <a:picLocks noGrp="1" noChangeAspect="1"/>
          </p:cNvPicPr>
          <p:nvPr>
            <p:ph type="pic" sz="quarter" idx="11"/>
          </p:nvPr>
        </p:nvPicPr>
        <p:blipFill>
          <a:blip r:embed="rId3">
            <a:extLst>
              <a:ext uri="{96DAC541-7B7A-43D3-8B79-37D633B846F1}">
                <asvg:svgBlip xmlns:asvg="http://schemas.microsoft.com/office/drawing/2016/SVG/main" r:embed="rId4"/>
              </a:ext>
            </a:extLst>
          </a:blip>
          <a:srcRect/>
          <a:stretch>
            <a:fillRect/>
          </a:stretch>
        </p:blipFill>
        <p:spPr>
          <a:xfrm>
            <a:off x="457200" y="269875"/>
            <a:ext cx="1260475" cy="1260475"/>
          </a:xfrm>
          <a:prstGeom prst="rect">
            <a:avLst/>
          </a:prstGeom>
        </p:spPr>
      </p:pic>
      <p:sp>
        <p:nvSpPr>
          <p:cNvPr id="23" name="ZoneTexte 22">
            <a:extLst>
              <a:ext uri="{FF2B5EF4-FFF2-40B4-BE49-F238E27FC236}">
                <a16:creationId xmlns:a16="http://schemas.microsoft.com/office/drawing/2014/main" id="{D28FCA1C-3933-C128-5D12-A153D131D7DF}"/>
              </a:ext>
            </a:extLst>
          </p:cNvPr>
          <p:cNvSpPr txBox="1"/>
          <p:nvPr/>
        </p:nvSpPr>
        <p:spPr>
          <a:xfrm>
            <a:off x="1717675" y="2098036"/>
            <a:ext cx="8692588" cy="815608"/>
          </a:xfrm>
          <a:prstGeom prst="rect">
            <a:avLst/>
          </a:prstGeom>
          <a:noFill/>
        </p:spPr>
        <p:txBody>
          <a:bodyPr wrap="square" rtlCol="0">
            <a:spAutoFit/>
          </a:bodyPr>
          <a:lstStyle/>
          <a:p>
            <a:r>
              <a:rPr lang="fr-FR" sz="2400" b="1" u="sng">
                <a:solidFill>
                  <a:schemeClr val="tx2"/>
                </a:solidFill>
              </a:rPr>
              <a:t>Axe stratégique n°1 : Aller vers les publics</a:t>
            </a:r>
          </a:p>
          <a:p>
            <a:pPr>
              <a:spcBef>
                <a:spcPts val="600"/>
              </a:spcBef>
            </a:pPr>
            <a:r>
              <a:rPr lang="fr-FR" b="1" i="1"/>
              <a:t>Repérer, accompagner, sécuriser les parcours</a:t>
            </a:r>
          </a:p>
        </p:txBody>
      </p:sp>
      <p:grpSp>
        <p:nvGrpSpPr>
          <p:cNvPr id="24" name="Graphique 130">
            <a:extLst>
              <a:ext uri="{FF2B5EF4-FFF2-40B4-BE49-F238E27FC236}">
                <a16:creationId xmlns:a16="http://schemas.microsoft.com/office/drawing/2014/main" id="{99BD3BB0-A6F1-D856-A5C3-3D437565EB76}"/>
              </a:ext>
            </a:extLst>
          </p:cNvPr>
          <p:cNvGrpSpPr/>
          <p:nvPr/>
        </p:nvGrpSpPr>
        <p:grpSpPr>
          <a:xfrm>
            <a:off x="788555" y="2217129"/>
            <a:ext cx="597764" cy="530569"/>
            <a:chOff x="4808987" y="3112427"/>
            <a:chExt cx="597764" cy="530569"/>
          </a:xfrm>
          <a:solidFill>
            <a:schemeClr val="accent4"/>
          </a:solidFill>
        </p:grpSpPr>
        <p:sp>
          <p:nvSpPr>
            <p:cNvPr id="25" name="Forme libre 405">
              <a:extLst>
                <a:ext uri="{FF2B5EF4-FFF2-40B4-BE49-F238E27FC236}">
                  <a16:creationId xmlns:a16="http://schemas.microsoft.com/office/drawing/2014/main" id="{8892C4ED-1E57-15B2-40F0-2DEB6A88104A}"/>
                </a:ext>
              </a:extLst>
            </p:cNvPr>
            <p:cNvSpPr/>
            <p:nvPr/>
          </p:nvSpPr>
          <p:spPr>
            <a:xfrm>
              <a:off x="4808987" y="3112427"/>
              <a:ext cx="597764" cy="530569"/>
            </a:xfrm>
            <a:custGeom>
              <a:avLst/>
              <a:gdLst>
                <a:gd name="connsiteX0" fmla="*/ 15680 w 597764"/>
                <a:gd name="connsiteY0" fmla="*/ 527369 h 530569"/>
                <a:gd name="connsiteX1" fmla="*/ 461096 w 597764"/>
                <a:gd name="connsiteY1" fmla="*/ 525973 h 530569"/>
                <a:gd name="connsiteX2" fmla="*/ 581341 w 597764"/>
                <a:gd name="connsiteY2" fmla="*/ 518204 h 530569"/>
                <a:gd name="connsiteX3" fmla="*/ 562757 w 597764"/>
                <a:gd name="connsiteY3" fmla="*/ 466506 h 530569"/>
                <a:gd name="connsiteX4" fmla="*/ 572252 w 597764"/>
                <a:gd name="connsiteY4" fmla="*/ 90665 h 530569"/>
                <a:gd name="connsiteX5" fmla="*/ 572252 w 597764"/>
                <a:gd name="connsiteY5" fmla="*/ 90637 h 530569"/>
                <a:gd name="connsiteX6" fmla="*/ 540911 w 597764"/>
                <a:gd name="connsiteY6" fmla="*/ 54062 h 530569"/>
                <a:gd name="connsiteX7" fmla="*/ 449498 w 597764"/>
                <a:gd name="connsiteY7" fmla="*/ 51931 h 530569"/>
                <a:gd name="connsiteX8" fmla="*/ 421165 w 597764"/>
                <a:gd name="connsiteY8" fmla="*/ 49989 h 530569"/>
                <a:gd name="connsiteX9" fmla="*/ 421118 w 597764"/>
                <a:gd name="connsiteY9" fmla="*/ 44256 h 530569"/>
                <a:gd name="connsiteX10" fmla="*/ 364017 w 597764"/>
                <a:gd name="connsiteY10" fmla="*/ 205 h 530569"/>
                <a:gd name="connsiteX11" fmla="*/ 201370 w 597764"/>
                <a:gd name="connsiteY11" fmla="*/ 6240 h 530569"/>
                <a:gd name="connsiteX12" fmla="*/ 155320 w 597764"/>
                <a:gd name="connsiteY12" fmla="*/ 32527 h 530569"/>
                <a:gd name="connsiteX13" fmla="*/ 155292 w 597764"/>
                <a:gd name="connsiteY13" fmla="*/ 51243 h 530569"/>
                <a:gd name="connsiteX14" fmla="*/ 56846 w 597764"/>
                <a:gd name="connsiteY14" fmla="*/ 53798 h 530569"/>
                <a:gd name="connsiteX15" fmla="*/ 24675 w 597764"/>
                <a:gd name="connsiteY15" fmla="*/ 87855 h 530569"/>
                <a:gd name="connsiteX16" fmla="*/ 24581 w 597764"/>
                <a:gd name="connsiteY16" fmla="*/ 475680 h 530569"/>
                <a:gd name="connsiteX17" fmla="*/ 15680 w 597764"/>
                <a:gd name="connsiteY17" fmla="*/ 527369 h 530569"/>
                <a:gd name="connsiteX18" fmla="*/ 448537 w 597764"/>
                <a:gd name="connsiteY18" fmla="*/ 61313 h 530569"/>
                <a:gd name="connsiteX19" fmla="*/ 540788 w 597764"/>
                <a:gd name="connsiteY19" fmla="*/ 63491 h 530569"/>
                <a:gd name="connsiteX20" fmla="*/ 562823 w 597764"/>
                <a:gd name="connsiteY20" fmla="*/ 90439 h 530569"/>
                <a:gd name="connsiteX21" fmla="*/ 553319 w 597764"/>
                <a:gd name="connsiteY21" fmla="*/ 466525 h 530569"/>
                <a:gd name="connsiteX22" fmla="*/ 425210 w 597764"/>
                <a:gd name="connsiteY22" fmla="*/ 468571 h 530569"/>
                <a:gd name="connsiteX23" fmla="*/ 421250 w 597764"/>
                <a:gd name="connsiteY23" fmla="*/ 59361 h 530569"/>
                <a:gd name="connsiteX24" fmla="*/ 448537 w 597764"/>
                <a:gd name="connsiteY24" fmla="*/ 61313 h 530569"/>
                <a:gd name="connsiteX25" fmla="*/ 240396 w 597764"/>
                <a:gd name="connsiteY25" fmla="*/ 386720 h 530569"/>
                <a:gd name="connsiteX26" fmla="*/ 241905 w 597764"/>
                <a:gd name="connsiteY26" fmla="*/ 384900 h 530569"/>
                <a:gd name="connsiteX27" fmla="*/ 244121 w 597764"/>
                <a:gd name="connsiteY27" fmla="*/ 387116 h 530569"/>
                <a:gd name="connsiteX28" fmla="*/ 241113 w 597764"/>
                <a:gd name="connsiteY28" fmla="*/ 390123 h 530569"/>
                <a:gd name="connsiteX29" fmla="*/ 241113 w 597764"/>
                <a:gd name="connsiteY29" fmla="*/ 393461 h 530569"/>
                <a:gd name="connsiteX30" fmla="*/ 242782 w 597764"/>
                <a:gd name="connsiteY30" fmla="*/ 394149 h 530569"/>
                <a:gd name="connsiteX31" fmla="*/ 244451 w 597764"/>
                <a:gd name="connsiteY31" fmla="*/ 393461 h 530569"/>
                <a:gd name="connsiteX32" fmla="*/ 247468 w 597764"/>
                <a:gd name="connsiteY32" fmla="*/ 390453 h 530569"/>
                <a:gd name="connsiteX33" fmla="*/ 253785 w 597764"/>
                <a:gd name="connsiteY33" fmla="*/ 396771 h 530569"/>
                <a:gd name="connsiteX34" fmla="*/ 243413 w 597764"/>
                <a:gd name="connsiteY34" fmla="*/ 407152 h 530569"/>
                <a:gd name="connsiteX35" fmla="*/ 238322 w 597764"/>
                <a:gd name="connsiteY35" fmla="*/ 402060 h 530569"/>
                <a:gd name="connsiteX36" fmla="*/ 238378 w 597764"/>
                <a:gd name="connsiteY36" fmla="*/ 399665 h 530569"/>
                <a:gd name="connsiteX37" fmla="*/ 240396 w 597764"/>
                <a:gd name="connsiteY37" fmla="*/ 386720 h 530569"/>
                <a:gd name="connsiteX38" fmla="*/ 245714 w 597764"/>
                <a:gd name="connsiteY38" fmla="*/ 382043 h 530569"/>
                <a:gd name="connsiteX39" fmla="*/ 250777 w 597764"/>
                <a:gd name="connsiteY39" fmla="*/ 380449 h 530569"/>
                <a:gd name="connsiteX40" fmla="*/ 247449 w 597764"/>
                <a:gd name="connsiteY40" fmla="*/ 383778 h 530569"/>
                <a:gd name="connsiteX41" fmla="*/ 245714 w 597764"/>
                <a:gd name="connsiteY41" fmla="*/ 382043 h 530569"/>
                <a:gd name="connsiteX42" fmla="*/ 237907 w 597764"/>
                <a:gd name="connsiteY42" fmla="*/ 418391 h 530569"/>
                <a:gd name="connsiteX43" fmla="*/ 239444 w 597764"/>
                <a:gd name="connsiteY43" fmla="*/ 417750 h 530569"/>
                <a:gd name="connsiteX44" fmla="*/ 243385 w 597764"/>
                <a:gd name="connsiteY44" fmla="*/ 413808 h 530569"/>
                <a:gd name="connsiteX45" fmla="*/ 252201 w 597764"/>
                <a:gd name="connsiteY45" fmla="*/ 422624 h 530569"/>
                <a:gd name="connsiteX46" fmla="*/ 244319 w 597764"/>
                <a:gd name="connsiteY46" fmla="*/ 430507 h 530569"/>
                <a:gd name="connsiteX47" fmla="*/ 237775 w 597764"/>
                <a:gd name="connsiteY47" fmla="*/ 423963 h 530569"/>
                <a:gd name="connsiteX48" fmla="*/ 237907 w 597764"/>
                <a:gd name="connsiteY48" fmla="*/ 418391 h 530569"/>
                <a:gd name="connsiteX49" fmla="*/ 238048 w 597764"/>
                <a:gd name="connsiteY49" fmla="*/ 412488 h 530569"/>
                <a:gd name="connsiteX50" fmla="*/ 238143 w 597764"/>
                <a:gd name="connsiteY50" fmla="*/ 408566 h 530569"/>
                <a:gd name="connsiteX51" fmla="*/ 240057 w 597764"/>
                <a:gd name="connsiteY51" fmla="*/ 410480 h 530569"/>
                <a:gd name="connsiteX52" fmla="*/ 238048 w 597764"/>
                <a:gd name="connsiteY52" fmla="*/ 412488 h 530569"/>
                <a:gd name="connsiteX53" fmla="*/ 237624 w 597764"/>
                <a:gd name="connsiteY53" fmla="*/ 430469 h 530569"/>
                <a:gd name="connsiteX54" fmla="*/ 240990 w 597764"/>
                <a:gd name="connsiteY54" fmla="*/ 433835 h 530569"/>
                <a:gd name="connsiteX55" fmla="*/ 237454 w 597764"/>
                <a:gd name="connsiteY55" fmla="*/ 437371 h 530569"/>
                <a:gd name="connsiteX56" fmla="*/ 237624 w 597764"/>
                <a:gd name="connsiteY56" fmla="*/ 430469 h 530569"/>
                <a:gd name="connsiteX57" fmla="*/ 237049 w 597764"/>
                <a:gd name="connsiteY57" fmla="*/ 454503 h 530569"/>
                <a:gd name="connsiteX58" fmla="*/ 244573 w 597764"/>
                <a:gd name="connsiteY58" fmla="*/ 462027 h 530569"/>
                <a:gd name="connsiteX59" fmla="*/ 236681 w 597764"/>
                <a:gd name="connsiteY59" fmla="*/ 469919 h 530569"/>
                <a:gd name="connsiteX60" fmla="*/ 237049 w 597764"/>
                <a:gd name="connsiteY60" fmla="*/ 454503 h 530569"/>
                <a:gd name="connsiteX61" fmla="*/ 247902 w 597764"/>
                <a:gd name="connsiteY61" fmla="*/ 465356 h 530569"/>
                <a:gd name="connsiteX62" fmla="*/ 251682 w 597764"/>
                <a:gd name="connsiteY62" fmla="*/ 469137 h 530569"/>
                <a:gd name="connsiteX63" fmla="*/ 253351 w 597764"/>
                <a:gd name="connsiteY63" fmla="*/ 469825 h 530569"/>
                <a:gd name="connsiteX64" fmla="*/ 255020 w 597764"/>
                <a:gd name="connsiteY64" fmla="*/ 469137 h 530569"/>
                <a:gd name="connsiteX65" fmla="*/ 255020 w 597764"/>
                <a:gd name="connsiteY65" fmla="*/ 465799 h 530569"/>
                <a:gd name="connsiteX66" fmla="*/ 251239 w 597764"/>
                <a:gd name="connsiteY66" fmla="*/ 462018 h 530569"/>
                <a:gd name="connsiteX67" fmla="*/ 268607 w 597764"/>
                <a:gd name="connsiteY67" fmla="*/ 444650 h 530569"/>
                <a:gd name="connsiteX68" fmla="*/ 268607 w 597764"/>
                <a:gd name="connsiteY68" fmla="*/ 441312 h 530569"/>
                <a:gd name="connsiteX69" fmla="*/ 265269 w 597764"/>
                <a:gd name="connsiteY69" fmla="*/ 441312 h 530569"/>
                <a:gd name="connsiteX70" fmla="*/ 247902 w 597764"/>
                <a:gd name="connsiteY70" fmla="*/ 458680 h 530569"/>
                <a:gd name="connsiteX71" fmla="*/ 237200 w 597764"/>
                <a:gd name="connsiteY71" fmla="*/ 447978 h 530569"/>
                <a:gd name="connsiteX72" fmla="*/ 237294 w 597764"/>
                <a:gd name="connsiteY72" fmla="*/ 444188 h 530569"/>
                <a:gd name="connsiteX73" fmla="*/ 244328 w 597764"/>
                <a:gd name="connsiteY73" fmla="*/ 437154 h 530569"/>
                <a:gd name="connsiteX74" fmla="*/ 252069 w 597764"/>
                <a:gd name="connsiteY74" fmla="*/ 444895 h 530569"/>
                <a:gd name="connsiteX75" fmla="*/ 253738 w 597764"/>
                <a:gd name="connsiteY75" fmla="*/ 445583 h 530569"/>
                <a:gd name="connsiteX76" fmla="*/ 255407 w 597764"/>
                <a:gd name="connsiteY76" fmla="*/ 444895 h 530569"/>
                <a:gd name="connsiteX77" fmla="*/ 255407 w 597764"/>
                <a:gd name="connsiteY77" fmla="*/ 441557 h 530569"/>
                <a:gd name="connsiteX78" fmla="*/ 247666 w 597764"/>
                <a:gd name="connsiteY78" fmla="*/ 433816 h 530569"/>
                <a:gd name="connsiteX79" fmla="*/ 255548 w 597764"/>
                <a:gd name="connsiteY79" fmla="*/ 425934 h 530569"/>
                <a:gd name="connsiteX80" fmla="*/ 256378 w 597764"/>
                <a:gd name="connsiteY80" fmla="*/ 426764 h 530569"/>
                <a:gd name="connsiteX81" fmla="*/ 258047 w 597764"/>
                <a:gd name="connsiteY81" fmla="*/ 427452 h 530569"/>
                <a:gd name="connsiteX82" fmla="*/ 259716 w 597764"/>
                <a:gd name="connsiteY82" fmla="*/ 426764 h 530569"/>
                <a:gd name="connsiteX83" fmla="*/ 259716 w 597764"/>
                <a:gd name="connsiteY83" fmla="*/ 423426 h 530569"/>
                <a:gd name="connsiteX84" fmla="*/ 258886 w 597764"/>
                <a:gd name="connsiteY84" fmla="*/ 422596 h 530569"/>
                <a:gd name="connsiteX85" fmla="*/ 264958 w 597764"/>
                <a:gd name="connsiteY85" fmla="*/ 416524 h 530569"/>
                <a:gd name="connsiteX86" fmla="*/ 264958 w 597764"/>
                <a:gd name="connsiteY86" fmla="*/ 413186 h 530569"/>
                <a:gd name="connsiteX87" fmla="*/ 261630 w 597764"/>
                <a:gd name="connsiteY87" fmla="*/ 413186 h 530569"/>
                <a:gd name="connsiteX88" fmla="*/ 255558 w 597764"/>
                <a:gd name="connsiteY88" fmla="*/ 419258 h 530569"/>
                <a:gd name="connsiteX89" fmla="*/ 246742 w 597764"/>
                <a:gd name="connsiteY89" fmla="*/ 410442 h 530569"/>
                <a:gd name="connsiteX90" fmla="*/ 257245 w 597764"/>
                <a:gd name="connsiteY90" fmla="*/ 399939 h 530569"/>
                <a:gd name="connsiteX91" fmla="*/ 258471 w 597764"/>
                <a:gd name="connsiteY91" fmla="*/ 400448 h 530569"/>
                <a:gd name="connsiteX92" fmla="*/ 260140 w 597764"/>
                <a:gd name="connsiteY92" fmla="*/ 399760 h 530569"/>
                <a:gd name="connsiteX93" fmla="*/ 260206 w 597764"/>
                <a:gd name="connsiteY93" fmla="*/ 396582 h 530569"/>
                <a:gd name="connsiteX94" fmla="*/ 259914 w 597764"/>
                <a:gd name="connsiteY94" fmla="*/ 393942 h 530569"/>
                <a:gd name="connsiteX95" fmla="*/ 257340 w 597764"/>
                <a:gd name="connsiteY95" fmla="*/ 393631 h 530569"/>
                <a:gd name="connsiteX96" fmla="*/ 250796 w 597764"/>
                <a:gd name="connsiteY96" fmla="*/ 387087 h 530569"/>
                <a:gd name="connsiteX97" fmla="*/ 257839 w 597764"/>
                <a:gd name="connsiteY97" fmla="*/ 380044 h 530569"/>
                <a:gd name="connsiteX98" fmla="*/ 258037 w 597764"/>
                <a:gd name="connsiteY98" fmla="*/ 379563 h 530569"/>
                <a:gd name="connsiteX99" fmla="*/ 258056 w 597764"/>
                <a:gd name="connsiteY99" fmla="*/ 379563 h 530569"/>
                <a:gd name="connsiteX100" fmla="*/ 263091 w 597764"/>
                <a:gd name="connsiteY100" fmla="*/ 379290 h 530569"/>
                <a:gd name="connsiteX101" fmla="*/ 272303 w 597764"/>
                <a:gd name="connsiteY101" fmla="*/ 388502 h 530569"/>
                <a:gd name="connsiteX102" fmla="*/ 270700 w 597764"/>
                <a:gd name="connsiteY102" fmla="*/ 390104 h 530569"/>
                <a:gd name="connsiteX103" fmla="*/ 270700 w 597764"/>
                <a:gd name="connsiteY103" fmla="*/ 393442 h 530569"/>
                <a:gd name="connsiteX104" fmla="*/ 272369 w 597764"/>
                <a:gd name="connsiteY104" fmla="*/ 394131 h 530569"/>
                <a:gd name="connsiteX105" fmla="*/ 274038 w 597764"/>
                <a:gd name="connsiteY105" fmla="*/ 393442 h 530569"/>
                <a:gd name="connsiteX106" fmla="*/ 275641 w 597764"/>
                <a:gd name="connsiteY106" fmla="*/ 391839 h 530569"/>
                <a:gd name="connsiteX107" fmla="*/ 283957 w 597764"/>
                <a:gd name="connsiteY107" fmla="*/ 400156 h 530569"/>
                <a:gd name="connsiteX108" fmla="*/ 285626 w 597764"/>
                <a:gd name="connsiteY108" fmla="*/ 400844 h 530569"/>
                <a:gd name="connsiteX109" fmla="*/ 287295 w 597764"/>
                <a:gd name="connsiteY109" fmla="*/ 400156 h 530569"/>
                <a:gd name="connsiteX110" fmla="*/ 287295 w 597764"/>
                <a:gd name="connsiteY110" fmla="*/ 396818 h 530569"/>
                <a:gd name="connsiteX111" fmla="*/ 278979 w 597764"/>
                <a:gd name="connsiteY111" fmla="*/ 388502 h 530569"/>
                <a:gd name="connsiteX112" fmla="*/ 289633 w 597764"/>
                <a:gd name="connsiteY112" fmla="*/ 377847 h 530569"/>
                <a:gd name="connsiteX113" fmla="*/ 291463 w 597764"/>
                <a:gd name="connsiteY113" fmla="*/ 377753 h 530569"/>
                <a:gd name="connsiteX114" fmla="*/ 298166 w 597764"/>
                <a:gd name="connsiteY114" fmla="*/ 384457 h 530569"/>
                <a:gd name="connsiteX115" fmla="*/ 295941 w 597764"/>
                <a:gd name="connsiteY115" fmla="*/ 386682 h 530569"/>
                <a:gd name="connsiteX116" fmla="*/ 295941 w 597764"/>
                <a:gd name="connsiteY116" fmla="*/ 390020 h 530569"/>
                <a:gd name="connsiteX117" fmla="*/ 297610 w 597764"/>
                <a:gd name="connsiteY117" fmla="*/ 390708 h 530569"/>
                <a:gd name="connsiteX118" fmla="*/ 299279 w 597764"/>
                <a:gd name="connsiteY118" fmla="*/ 390020 h 530569"/>
                <a:gd name="connsiteX119" fmla="*/ 301504 w 597764"/>
                <a:gd name="connsiteY119" fmla="*/ 387794 h 530569"/>
                <a:gd name="connsiteX120" fmla="*/ 306558 w 597764"/>
                <a:gd name="connsiteY120" fmla="*/ 392848 h 530569"/>
                <a:gd name="connsiteX121" fmla="*/ 308227 w 597764"/>
                <a:gd name="connsiteY121" fmla="*/ 393537 h 530569"/>
                <a:gd name="connsiteX122" fmla="*/ 309896 w 597764"/>
                <a:gd name="connsiteY122" fmla="*/ 392848 h 530569"/>
                <a:gd name="connsiteX123" fmla="*/ 309896 w 597764"/>
                <a:gd name="connsiteY123" fmla="*/ 389510 h 530569"/>
                <a:gd name="connsiteX124" fmla="*/ 304842 w 597764"/>
                <a:gd name="connsiteY124" fmla="*/ 384457 h 530569"/>
                <a:gd name="connsiteX125" fmla="*/ 311122 w 597764"/>
                <a:gd name="connsiteY125" fmla="*/ 378168 h 530569"/>
                <a:gd name="connsiteX126" fmla="*/ 317505 w 597764"/>
                <a:gd name="connsiteY126" fmla="*/ 382071 h 530569"/>
                <a:gd name="connsiteX127" fmla="*/ 321408 w 597764"/>
                <a:gd name="connsiteY127" fmla="*/ 404153 h 530569"/>
                <a:gd name="connsiteX128" fmla="*/ 318721 w 597764"/>
                <a:gd name="connsiteY128" fmla="*/ 470306 h 530569"/>
                <a:gd name="connsiteX129" fmla="*/ 241697 w 597764"/>
                <a:gd name="connsiteY129" fmla="*/ 471569 h 530569"/>
                <a:gd name="connsiteX130" fmla="*/ 247902 w 597764"/>
                <a:gd name="connsiteY130" fmla="*/ 465356 h 530569"/>
                <a:gd name="connsiteX131" fmla="*/ 269399 w 597764"/>
                <a:gd name="connsiteY131" fmla="*/ 378960 h 530569"/>
                <a:gd name="connsiteX132" fmla="*/ 282562 w 597764"/>
                <a:gd name="connsiteY132" fmla="*/ 378243 h 530569"/>
                <a:gd name="connsiteX133" fmla="*/ 275622 w 597764"/>
                <a:gd name="connsiteY133" fmla="*/ 385183 h 530569"/>
                <a:gd name="connsiteX134" fmla="*/ 269399 w 597764"/>
                <a:gd name="connsiteY134" fmla="*/ 378960 h 530569"/>
                <a:gd name="connsiteX135" fmla="*/ 297761 w 597764"/>
                <a:gd name="connsiteY135" fmla="*/ 377423 h 530569"/>
                <a:gd name="connsiteX136" fmla="*/ 299175 w 597764"/>
                <a:gd name="connsiteY136" fmla="*/ 377347 h 530569"/>
                <a:gd name="connsiteX137" fmla="*/ 305342 w 597764"/>
                <a:gd name="connsiteY137" fmla="*/ 377272 h 530569"/>
                <a:gd name="connsiteX138" fmla="*/ 301476 w 597764"/>
                <a:gd name="connsiteY138" fmla="*/ 381138 h 530569"/>
                <a:gd name="connsiteX139" fmla="*/ 297761 w 597764"/>
                <a:gd name="connsiteY139" fmla="*/ 377423 h 530569"/>
                <a:gd name="connsiteX140" fmla="*/ 201163 w 597764"/>
                <a:gd name="connsiteY140" fmla="*/ 15659 h 530569"/>
                <a:gd name="connsiteX141" fmla="*/ 364394 w 597764"/>
                <a:gd name="connsiteY141" fmla="*/ 9625 h 530569"/>
                <a:gd name="connsiteX142" fmla="*/ 411689 w 597764"/>
                <a:gd name="connsiteY142" fmla="*/ 44256 h 530569"/>
                <a:gd name="connsiteX143" fmla="*/ 415791 w 597764"/>
                <a:gd name="connsiteY143" fmla="*/ 468722 h 530569"/>
                <a:gd name="connsiteX144" fmla="*/ 328141 w 597764"/>
                <a:gd name="connsiteY144" fmla="*/ 470164 h 530569"/>
                <a:gd name="connsiteX145" fmla="*/ 330799 w 597764"/>
                <a:gd name="connsiteY145" fmla="*/ 404549 h 530569"/>
                <a:gd name="connsiteX146" fmla="*/ 324774 w 597764"/>
                <a:gd name="connsiteY146" fmla="*/ 376112 h 530569"/>
                <a:gd name="connsiteX147" fmla="*/ 298666 w 597764"/>
                <a:gd name="connsiteY147" fmla="*/ 367918 h 530569"/>
                <a:gd name="connsiteX148" fmla="*/ 257538 w 597764"/>
                <a:gd name="connsiteY148" fmla="*/ 370153 h 530569"/>
                <a:gd name="connsiteX149" fmla="*/ 232033 w 597764"/>
                <a:gd name="connsiteY149" fmla="*/ 382345 h 530569"/>
                <a:gd name="connsiteX150" fmla="*/ 228931 w 597764"/>
                <a:gd name="connsiteY150" fmla="*/ 399420 h 530569"/>
                <a:gd name="connsiteX151" fmla="*/ 227205 w 597764"/>
                <a:gd name="connsiteY151" fmla="*/ 471824 h 530569"/>
                <a:gd name="connsiteX152" fmla="*/ 161449 w 597764"/>
                <a:gd name="connsiteY152" fmla="*/ 472899 h 530569"/>
                <a:gd name="connsiteX153" fmla="*/ 164655 w 597764"/>
                <a:gd name="connsiteY153" fmla="*/ 55656 h 530569"/>
                <a:gd name="connsiteX154" fmla="*/ 164749 w 597764"/>
                <a:gd name="connsiteY154" fmla="*/ 32065 h 530569"/>
                <a:gd name="connsiteX155" fmla="*/ 201163 w 597764"/>
                <a:gd name="connsiteY155" fmla="*/ 15659 h 530569"/>
                <a:gd name="connsiteX156" fmla="*/ 34104 w 597764"/>
                <a:gd name="connsiteY156" fmla="*/ 87893 h 530569"/>
                <a:gd name="connsiteX157" fmla="*/ 56959 w 597764"/>
                <a:gd name="connsiteY157" fmla="*/ 63227 h 530569"/>
                <a:gd name="connsiteX158" fmla="*/ 155122 w 597764"/>
                <a:gd name="connsiteY158" fmla="*/ 60700 h 530569"/>
                <a:gd name="connsiteX159" fmla="*/ 151728 w 597764"/>
                <a:gd name="connsiteY159" fmla="*/ 472936 h 530569"/>
                <a:gd name="connsiteX160" fmla="*/ 34009 w 597764"/>
                <a:gd name="connsiteY160" fmla="*/ 474794 h 530569"/>
                <a:gd name="connsiteX161" fmla="*/ 34104 w 597764"/>
                <a:gd name="connsiteY161" fmla="*/ 87893 h 530569"/>
                <a:gd name="connsiteX162" fmla="*/ 36225 w 597764"/>
                <a:gd name="connsiteY162" fmla="*/ 484392 h 530569"/>
                <a:gd name="connsiteX163" fmla="*/ 557920 w 597764"/>
                <a:gd name="connsiteY163" fmla="*/ 475906 h 530569"/>
                <a:gd name="connsiteX164" fmla="*/ 559542 w 597764"/>
                <a:gd name="connsiteY164" fmla="*/ 475888 h 530569"/>
                <a:gd name="connsiteX165" fmla="*/ 576749 w 597764"/>
                <a:gd name="connsiteY165" fmla="*/ 509973 h 530569"/>
                <a:gd name="connsiteX166" fmla="*/ 576740 w 597764"/>
                <a:gd name="connsiteY166" fmla="*/ 509973 h 530569"/>
                <a:gd name="connsiteX167" fmla="*/ 460926 w 597764"/>
                <a:gd name="connsiteY167" fmla="*/ 516544 h 530569"/>
                <a:gd name="connsiteX168" fmla="*/ 20573 w 597764"/>
                <a:gd name="connsiteY168" fmla="*/ 519307 h 530569"/>
                <a:gd name="connsiteX169" fmla="*/ 36225 w 597764"/>
                <a:gd name="connsiteY169" fmla="*/ 484392 h 530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Lst>
              <a:rect l="l" t="t" r="r" b="b"/>
              <a:pathLst>
                <a:path w="597764" h="530569">
                  <a:moveTo>
                    <a:pt x="15680" y="527369"/>
                  </a:moveTo>
                  <a:cubicBezTo>
                    <a:pt x="28013" y="534846"/>
                    <a:pt x="401921" y="527020"/>
                    <a:pt x="461096" y="525973"/>
                  </a:cubicBezTo>
                  <a:cubicBezTo>
                    <a:pt x="560984" y="524201"/>
                    <a:pt x="567009" y="526209"/>
                    <a:pt x="581341" y="518204"/>
                  </a:cubicBezTo>
                  <a:cubicBezTo>
                    <a:pt x="603593" y="505852"/>
                    <a:pt x="608364" y="467618"/>
                    <a:pt x="562757" y="466506"/>
                  </a:cubicBezTo>
                  <a:cubicBezTo>
                    <a:pt x="565190" y="367456"/>
                    <a:pt x="567179" y="289914"/>
                    <a:pt x="572252" y="90665"/>
                  </a:cubicBezTo>
                  <a:cubicBezTo>
                    <a:pt x="572252" y="90656"/>
                    <a:pt x="572252" y="90646"/>
                    <a:pt x="572252" y="90637"/>
                  </a:cubicBezTo>
                  <a:cubicBezTo>
                    <a:pt x="572799" y="61483"/>
                    <a:pt x="562474" y="54383"/>
                    <a:pt x="540911" y="54062"/>
                  </a:cubicBezTo>
                  <a:cubicBezTo>
                    <a:pt x="453609" y="53082"/>
                    <a:pt x="465160" y="53534"/>
                    <a:pt x="449498" y="51931"/>
                  </a:cubicBezTo>
                  <a:cubicBezTo>
                    <a:pt x="440419" y="50998"/>
                    <a:pt x="430367" y="50017"/>
                    <a:pt x="421165" y="49989"/>
                  </a:cubicBezTo>
                  <a:lnTo>
                    <a:pt x="421118" y="44256"/>
                  </a:lnTo>
                  <a:cubicBezTo>
                    <a:pt x="421118" y="5655"/>
                    <a:pt x="402751" y="-1388"/>
                    <a:pt x="364017" y="205"/>
                  </a:cubicBezTo>
                  <a:cubicBezTo>
                    <a:pt x="199485" y="6918"/>
                    <a:pt x="210799" y="6447"/>
                    <a:pt x="201370" y="6240"/>
                  </a:cubicBezTo>
                  <a:cubicBezTo>
                    <a:pt x="177600" y="5712"/>
                    <a:pt x="154236" y="8088"/>
                    <a:pt x="155320" y="32527"/>
                  </a:cubicBezTo>
                  <a:cubicBezTo>
                    <a:pt x="155641" y="38712"/>
                    <a:pt x="155405" y="45030"/>
                    <a:pt x="155292" y="51243"/>
                  </a:cubicBezTo>
                  <a:cubicBezTo>
                    <a:pt x="129872" y="53450"/>
                    <a:pt x="147824" y="52865"/>
                    <a:pt x="56846" y="53798"/>
                  </a:cubicBezTo>
                  <a:cubicBezTo>
                    <a:pt x="35084" y="54100"/>
                    <a:pt x="24882" y="60700"/>
                    <a:pt x="24675" y="87855"/>
                  </a:cubicBezTo>
                  <a:lnTo>
                    <a:pt x="24581" y="475680"/>
                  </a:lnTo>
                  <a:cubicBezTo>
                    <a:pt x="-9212" y="480319"/>
                    <a:pt x="-4139" y="515253"/>
                    <a:pt x="15680" y="527369"/>
                  </a:cubicBezTo>
                  <a:close/>
                  <a:moveTo>
                    <a:pt x="448537" y="61313"/>
                  </a:moveTo>
                  <a:cubicBezTo>
                    <a:pt x="464820" y="62982"/>
                    <a:pt x="453779" y="62511"/>
                    <a:pt x="540788" y="63491"/>
                  </a:cubicBezTo>
                  <a:cubicBezTo>
                    <a:pt x="556638" y="63717"/>
                    <a:pt x="563276" y="66254"/>
                    <a:pt x="562823" y="90439"/>
                  </a:cubicBezTo>
                  <a:cubicBezTo>
                    <a:pt x="557656" y="293591"/>
                    <a:pt x="555808" y="365260"/>
                    <a:pt x="553319" y="466525"/>
                  </a:cubicBezTo>
                  <a:cubicBezTo>
                    <a:pt x="539393" y="466751"/>
                    <a:pt x="437100" y="468382"/>
                    <a:pt x="425210" y="468571"/>
                  </a:cubicBezTo>
                  <a:cubicBezTo>
                    <a:pt x="425097" y="456955"/>
                    <a:pt x="421325" y="66386"/>
                    <a:pt x="421250" y="59361"/>
                  </a:cubicBezTo>
                  <a:cubicBezTo>
                    <a:pt x="429962" y="59409"/>
                    <a:pt x="439749" y="60417"/>
                    <a:pt x="448537" y="61313"/>
                  </a:cubicBezTo>
                  <a:close/>
                  <a:moveTo>
                    <a:pt x="240396" y="386720"/>
                  </a:moveTo>
                  <a:cubicBezTo>
                    <a:pt x="240773" y="385984"/>
                    <a:pt x="241386" y="385494"/>
                    <a:pt x="241905" y="384900"/>
                  </a:cubicBezTo>
                  <a:lnTo>
                    <a:pt x="244121" y="387116"/>
                  </a:lnTo>
                  <a:lnTo>
                    <a:pt x="241113" y="390123"/>
                  </a:lnTo>
                  <a:cubicBezTo>
                    <a:pt x="240189" y="391047"/>
                    <a:pt x="240189" y="392537"/>
                    <a:pt x="241113" y="393461"/>
                  </a:cubicBezTo>
                  <a:cubicBezTo>
                    <a:pt x="241575" y="393923"/>
                    <a:pt x="242178" y="394149"/>
                    <a:pt x="242782" y="394149"/>
                  </a:cubicBezTo>
                  <a:cubicBezTo>
                    <a:pt x="243385" y="394149"/>
                    <a:pt x="243989" y="393923"/>
                    <a:pt x="244451" y="393461"/>
                  </a:cubicBezTo>
                  <a:lnTo>
                    <a:pt x="247468" y="390453"/>
                  </a:lnTo>
                  <a:lnTo>
                    <a:pt x="253785" y="396771"/>
                  </a:lnTo>
                  <a:lnTo>
                    <a:pt x="243413" y="407152"/>
                  </a:lnTo>
                  <a:lnTo>
                    <a:pt x="238322" y="402060"/>
                  </a:lnTo>
                  <a:lnTo>
                    <a:pt x="238378" y="399665"/>
                  </a:lnTo>
                  <a:cubicBezTo>
                    <a:pt x="238463" y="395224"/>
                    <a:pt x="238586" y="390199"/>
                    <a:pt x="240396" y="386720"/>
                  </a:cubicBezTo>
                  <a:close/>
                  <a:moveTo>
                    <a:pt x="245714" y="382043"/>
                  </a:moveTo>
                  <a:cubicBezTo>
                    <a:pt x="247194" y="381355"/>
                    <a:pt x="248873" y="380808"/>
                    <a:pt x="250777" y="380449"/>
                  </a:cubicBezTo>
                  <a:lnTo>
                    <a:pt x="247449" y="383778"/>
                  </a:lnTo>
                  <a:lnTo>
                    <a:pt x="245714" y="382043"/>
                  </a:lnTo>
                  <a:close/>
                  <a:moveTo>
                    <a:pt x="237907" y="418391"/>
                  </a:moveTo>
                  <a:cubicBezTo>
                    <a:pt x="238463" y="418353"/>
                    <a:pt x="239020" y="418174"/>
                    <a:pt x="239444" y="417750"/>
                  </a:cubicBezTo>
                  <a:lnTo>
                    <a:pt x="243385" y="413808"/>
                  </a:lnTo>
                  <a:lnTo>
                    <a:pt x="252201" y="422624"/>
                  </a:lnTo>
                  <a:lnTo>
                    <a:pt x="244319" y="430507"/>
                  </a:lnTo>
                  <a:lnTo>
                    <a:pt x="237775" y="423963"/>
                  </a:lnTo>
                  <a:lnTo>
                    <a:pt x="237907" y="418391"/>
                  </a:lnTo>
                  <a:close/>
                  <a:moveTo>
                    <a:pt x="238048" y="412488"/>
                  </a:moveTo>
                  <a:lnTo>
                    <a:pt x="238143" y="408566"/>
                  </a:lnTo>
                  <a:lnTo>
                    <a:pt x="240057" y="410480"/>
                  </a:lnTo>
                  <a:lnTo>
                    <a:pt x="238048" y="412488"/>
                  </a:lnTo>
                  <a:close/>
                  <a:moveTo>
                    <a:pt x="237624" y="430469"/>
                  </a:moveTo>
                  <a:lnTo>
                    <a:pt x="240990" y="433835"/>
                  </a:lnTo>
                  <a:lnTo>
                    <a:pt x="237454" y="437371"/>
                  </a:lnTo>
                  <a:lnTo>
                    <a:pt x="237624" y="430469"/>
                  </a:lnTo>
                  <a:close/>
                  <a:moveTo>
                    <a:pt x="237049" y="454503"/>
                  </a:moveTo>
                  <a:lnTo>
                    <a:pt x="244573" y="462027"/>
                  </a:lnTo>
                  <a:lnTo>
                    <a:pt x="236681" y="469919"/>
                  </a:lnTo>
                  <a:lnTo>
                    <a:pt x="237049" y="454503"/>
                  </a:lnTo>
                  <a:close/>
                  <a:moveTo>
                    <a:pt x="247902" y="465356"/>
                  </a:moveTo>
                  <a:lnTo>
                    <a:pt x="251682" y="469137"/>
                  </a:lnTo>
                  <a:cubicBezTo>
                    <a:pt x="252144" y="469599"/>
                    <a:pt x="252748" y="469825"/>
                    <a:pt x="253351" y="469825"/>
                  </a:cubicBezTo>
                  <a:cubicBezTo>
                    <a:pt x="253955" y="469825"/>
                    <a:pt x="254558" y="469599"/>
                    <a:pt x="255020" y="469137"/>
                  </a:cubicBezTo>
                  <a:cubicBezTo>
                    <a:pt x="255944" y="468212"/>
                    <a:pt x="255944" y="466723"/>
                    <a:pt x="255020" y="465799"/>
                  </a:cubicBezTo>
                  <a:lnTo>
                    <a:pt x="251239" y="462018"/>
                  </a:lnTo>
                  <a:lnTo>
                    <a:pt x="268607" y="444650"/>
                  </a:lnTo>
                  <a:cubicBezTo>
                    <a:pt x="269531" y="443726"/>
                    <a:pt x="269531" y="442236"/>
                    <a:pt x="268607" y="441312"/>
                  </a:cubicBezTo>
                  <a:cubicBezTo>
                    <a:pt x="267683" y="440388"/>
                    <a:pt x="266193" y="440388"/>
                    <a:pt x="265269" y="441312"/>
                  </a:cubicBezTo>
                  <a:lnTo>
                    <a:pt x="247902" y="458680"/>
                  </a:lnTo>
                  <a:lnTo>
                    <a:pt x="237200" y="447978"/>
                  </a:lnTo>
                  <a:lnTo>
                    <a:pt x="237294" y="444188"/>
                  </a:lnTo>
                  <a:lnTo>
                    <a:pt x="244328" y="437154"/>
                  </a:lnTo>
                  <a:lnTo>
                    <a:pt x="252069" y="444895"/>
                  </a:lnTo>
                  <a:cubicBezTo>
                    <a:pt x="252531" y="445357"/>
                    <a:pt x="253135" y="445583"/>
                    <a:pt x="253738" y="445583"/>
                  </a:cubicBezTo>
                  <a:cubicBezTo>
                    <a:pt x="254341" y="445583"/>
                    <a:pt x="254945" y="445357"/>
                    <a:pt x="255407" y="444895"/>
                  </a:cubicBezTo>
                  <a:cubicBezTo>
                    <a:pt x="256331" y="443971"/>
                    <a:pt x="256331" y="442481"/>
                    <a:pt x="255407" y="441557"/>
                  </a:cubicBezTo>
                  <a:lnTo>
                    <a:pt x="247666" y="433816"/>
                  </a:lnTo>
                  <a:lnTo>
                    <a:pt x="255548" y="425934"/>
                  </a:lnTo>
                  <a:lnTo>
                    <a:pt x="256378" y="426764"/>
                  </a:lnTo>
                  <a:cubicBezTo>
                    <a:pt x="256840" y="427226"/>
                    <a:pt x="257443" y="427452"/>
                    <a:pt x="258047" y="427452"/>
                  </a:cubicBezTo>
                  <a:cubicBezTo>
                    <a:pt x="258650" y="427452"/>
                    <a:pt x="259254" y="427226"/>
                    <a:pt x="259716" y="426764"/>
                  </a:cubicBezTo>
                  <a:cubicBezTo>
                    <a:pt x="260640" y="425840"/>
                    <a:pt x="260640" y="424350"/>
                    <a:pt x="259716" y="423426"/>
                  </a:cubicBezTo>
                  <a:lnTo>
                    <a:pt x="258886" y="422596"/>
                  </a:lnTo>
                  <a:lnTo>
                    <a:pt x="264958" y="416524"/>
                  </a:lnTo>
                  <a:cubicBezTo>
                    <a:pt x="265882" y="415600"/>
                    <a:pt x="265882" y="414110"/>
                    <a:pt x="264958" y="413186"/>
                  </a:cubicBezTo>
                  <a:cubicBezTo>
                    <a:pt x="264034" y="412262"/>
                    <a:pt x="262544" y="412262"/>
                    <a:pt x="261630" y="413186"/>
                  </a:cubicBezTo>
                  <a:lnTo>
                    <a:pt x="255558" y="419258"/>
                  </a:lnTo>
                  <a:lnTo>
                    <a:pt x="246742" y="410442"/>
                  </a:lnTo>
                  <a:lnTo>
                    <a:pt x="257245" y="399939"/>
                  </a:lnTo>
                  <a:cubicBezTo>
                    <a:pt x="257632" y="400193"/>
                    <a:pt x="258028" y="400448"/>
                    <a:pt x="258471" y="400448"/>
                  </a:cubicBezTo>
                  <a:cubicBezTo>
                    <a:pt x="259075" y="400448"/>
                    <a:pt x="259678" y="400222"/>
                    <a:pt x="260140" y="399760"/>
                  </a:cubicBezTo>
                  <a:cubicBezTo>
                    <a:pt x="261017" y="398883"/>
                    <a:pt x="260998" y="397506"/>
                    <a:pt x="260206" y="396582"/>
                  </a:cubicBezTo>
                  <a:cubicBezTo>
                    <a:pt x="260630" y="395705"/>
                    <a:pt x="260649" y="394677"/>
                    <a:pt x="259914" y="393942"/>
                  </a:cubicBezTo>
                  <a:cubicBezTo>
                    <a:pt x="259207" y="393235"/>
                    <a:pt x="258207" y="393244"/>
                    <a:pt x="257340" y="393631"/>
                  </a:cubicBezTo>
                  <a:lnTo>
                    <a:pt x="250796" y="387087"/>
                  </a:lnTo>
                  <a:lnTo>
                    <a:pt x="257839" y="380044"/>
                  </a:lnTo>
                  <a:cubicBezTo>
                    <a:pt x="257971" y="379912"/>
                    <a:pt x="257943" y="379714"/>
                    <a:pt x="258037" y="379563"/>
                  </a:cubicBezTo>
                  <a:cubicBezTo>
                    <a:pt x="258047" y="379563"/>
                    <a:pt x="258047" y="379563"/>
                    <a:pt x="258056" y="379563"/>
                  </a:cubicBezTo>
                  <a:lnTo>
                    <a:pt x="263091" y="379290"/>
                  </a:lnTo>
                  <a:lnTo>
                    <a:pt x="272303" y="388502"/>
                  </a:lnTo>
                  <a:lnTo>
                    <a:pt x="270700" y="390104"/>
                  </a:lnTo>
                  <a:cubicBezTo>
                    <a:pt x="269776" y="391028"/>
                    <a:pt x="269776" y="392518"/>
                    <a:pt x="270700" y="393442"/>
                  </a:cubicBezTo>
                  <a:cubicBezTo>
                    <a:pt x="271162" y="393904"/>
                    <a:pt x="271766" y="394131"/>
                    <a:pt x="272369" y="394131"/>
                  </a:cubicBezTo>
                  <a:cubicBezTo>
                    <a:pt x="272973" y="394131"/>
                    <a:pt x="273576" y="393904"/>
                    <a:pt x="274038" y="393442"/>
                  </a:cubicBezTo>
                  <a:lnTo>
                    <a:pt x="275641" y="391839"/>
                  </a:lnTo>
                  <a:lnTo>
                    <a:pt x="283957" y="400156"/>
                  </a:lnTo>
                  <a:cubicBezTo>
                    <a:pt x="284419" y="400618"/>
                    <a:pt x="285023" y="400844"/>
                    <a:pt x="285626" y="400844"/>
                  </a:cubicBezTo>
                  <a:cubicBezTo>
                    <a:pt x="286230" y="400844"/>
                    <a:pt x="286833" y="400618"/>
                    <a:pt x="287295" y="400156"/>
                  </a:cubicBezTo>
                  <a:cubicBezTo>
                    <a:pt x="288219" y="399232"/>
                    <a:pt x="288219" y="397742"/>
                    <a:pt x="287295" y="396818"/>
                  </a:cubicBezTo>
                  <a:lnTo>
                    <a:pt x="278979" y="388502"/>
                  </a:lnTo>
                  <a:lnTo>
                    <a:pt x="289633" y="377847"/>
                  </a:lnTo>
                  <a:lnTo>
                    <a:pt x="291463" y="377753"/>
                  </a:lnTo>
                  <a:lnTo>
                    <a:pt x="298166" y="384457"/>
                  </a:lnTo>
                  <a:lnTo>
                    <a:pt x="295941" y="386682"/>
                  </a:lnTo>
                  <a:cubicBezTo>
                    <a:pt x="295017" y="387606"/>
                    <a:pt x="295017" y="389096"/>
                    <a:pt x="295941" y="390020"/>
                  </a:cubicBezTo>
                  <a:cubicBezTo>
                    <a:pt x="296403" y="390482"/>
                    <a:pt x="297007" y="390708"/>
                    <a:pt x="297610" y="390708"/>
                  </a:cubicBezTo>
                  <a:cubicBezTo>
                    <a:pt x="298214" y="390708"/>
                    <a:pt x="298817" y="390482"/>
                    <a:pt x="299279" y="390020"/>
                  </a:cubicBezTo>
                  <a:lnTo>
                    <a:pt x="301504" y="387794"/>
                  </a:lnTo>
                  <a:lnTo>
                    <a:pt x="306558" y="392848"/>
                  </a:lnTo>
                  <a:cubicBezTo>
                    <a:pt x="307020" y="393310"/>
                    <a:pt x="307623" y="393537"/>
                    <a:pt x="308227" y="393537"/>
                  </a:cubicBezTo>
                  <a:cubicBezTo>
                    <a:pt x="308830" y="393537"/>
                    <a:pt x="309434" y="393310"/>
                    <a:pt x="309896" y="392848"/>
                  </a:cubicBezTo>
                  <a:cubicBezTo>
                    <a:pt x="310820" y="391924"/>
                    <a:pt x="310820" y="390434"/>
                    <a:pt x="309896" y="389510"/>
                  </a:cubicBezTo>
                  <a:lnTo>
                    <a:pt x="304842" y="384457"/>
                  </a:lnTo>
                  <a:lnTo>
                    <a:pt x="311122" y="378168"/>
                  </a:lnTo>
                  <a:cubicBezTo>
                    <a:pt x="313686" y="378894"/>
                    <a:pt x="315855" y="380053"/>
                    <a:pt x="317505" y="382071"/>
                  </a:cubicBezTo>
                  <a:cubicBezTo>
                    <a:pt x="321729" y="387238"/>
                    <a:pt x="321738" y="396186"/>
                    <a:pt x="321408" y="404153"/>
                  </a:cubicBezTo>
                  <a:lnTo>
                    <a:pt x="318721" y="470306"/>
                  </a:lnTo>
                  <a:cubicBezTo>
                    <a:pt x="293056" y="470711"/>
                    <a:pt x="267381" y="471135"/>
                    <a:pt x="241697" y="471569"/>
                  </a:cubicBezTo>
                  <a:lnTo>
                    <a:pt x="247902" y="465356"/>
                  </a:lnTo>
                  <a:close/>
                  <a:moveTo>
                    <a:pt x="269399" y="378960"/>
                  </a:moveTo>
                  <a:lnTo>
                    <a:pt x="282562" y="378243"/>
                  </a:lnTo>
                  <a:lnTo>
                    <a:pt x="275622" y="385183"/>
                  </a:lnTo>
                  <a:lnTo>
                    <a:pt x="269399" y="378960"/>
                  </a:lnTo>
                  <a:close/>
                  <a:moveTo>
                    <a:pt x="297761" y="377423"/>
                  </a:moveTo>
                  <a:lnTo>
                    <a:pt x="299175" y="377347"/>
                  </a:lnTo>
                  <a:cubicBezTo>
                    <a:pt x="301410" y="377225"/>
                    <a:pt x="303447" y="377196"/>
                    <a:pt x="305342" y="377272"/>
                  </a:cubicBezTo>
                  <a:lnTo>
                    <a:pt x="301476" y="381138"/>
                  </a:lnTo>
                  <a:lnTo>
                    <a:pt x="297761" y="377423"/>
                  </a:lnTo>
                  <a:close/>
                  <a:moveTo>
                    <a:pt x="201163" y="15659"/>
                  </a:moveTo>
                  <a:cubicBezTo>
                    <a:pt x="210592" y="15876"/>
                    <a:pt x="199570" y="16347"/>
                    <a:pt x="364394" y="9625"/>
                  </a:cubicBezTo>
                  <a:cubicBezTo>
                    <a:pt x="400742" y="8135"/>
                    <a:pt x="411689" y="13717"/>
                    <a:pt x="411689" y="44256"/>
                  </a:cubicBezTo>
                  <a:cubicBezTo>
                    <a:pt x="411830" y="60399"/>
                    <a:pt x="413773" y="259714"/>
                    <a:pt x="415791" y="468722"/>
                  </a:cubicBezTo>
                  <a:cubicBezTo>
                    <a:pt x="386561" y="469231"/>
                    <a:pt x="357351" y="469702"/>
                    <a:pt x="328141" y="470164"/>
                  </a:cubicBezTo>
                  <a:lnTo>
                    <a:pt x="330799" y="404549"/>
                  </a:lnTo>
                  <a:cubicBezTo>
                    <a:pt x="331195" y="394847"/>
                    <a:pt x="331092" y="383844"/>
                    <a:pt x="324774" y="376112"/>
                  </a:cubicBezTo>
                  <a:cubicBezTo>
                    <a:pt x="317269" y="366910"/>
                    <a:pt x="305144" y="367560"/>
                    <a:pt x="298666" y="367918"/>
                  </a:cubicBezTo>
                  <a:lnTo>
                    <a:pt x="257538" y="370153"/>
                  </a:lnTo>
                  <a:cubicBezTo>
                    <a:pt x="251136" y="370502"/>
                    <a:pt x="237822" y="371219"/>
                    <a:pt x="232033" y="382345"/>
                  </a:cubicBezTo>
                  <a:cubicBezTo>
                    <a:pt x="229214" y="387776"/>
                    <a:pt x="229053" y="394225"/>
                    <a:pt x="228931" y="399420"/>
                  </a:cubicBezTo>
                  <a:lnTo>
                    <a:pt x="227205" y="471824"/>
                  </a:lnTo>
                  <a:cubicBezTo>
                    <a:pt x="226555" y="471833"/>
                    <a:pt x="162260" y="472889"/>
                    <a:pt x="161449" y="472899"/>
                  </a:cubicBezTo>
                  <a:cubicBezTo>
                    <a:pt x="161411" y="365816"/>
                    <a:pt x="161062" y="244184"/>
                    <a:pt x="164655" y="55656"/>
                  </a:cubicBezTo>
                  <a:cubicBezTo>
                    <a:pt x="164655" y="55656"/>
                    <a:pt x="165107" y="38976"/>
                    <a:pt x="164749" y="32065"/>
                  </a:cubicBezTo>
                  <a:cubicBezTo>
                    <a:pt x="163976" y="14933"/>
                    <a:pt x="183880" y="15301"/>
                    <a:pt x="201163" y="15659"/>
                  </a:cubicBezTo>
                  <a:close/>
                  <a:moveTo>
                    <a:pt x="34104" y="87893"/>
                  </a:moveTo>
                  <a:cubicBezTo>
                    <a:pt x="34273" y="66235"/>
                    <a:pt x="40327" y="63453"/>
                    <a:pt x="56959" y="63227"/>
                  </a:cubicBezTo>
                  <a:cubicBezTo>
                    <a:pt x="148711" y="62284"/>
                    <a:pt x="130541" y="62859"/>
                    <a:pt x="155122" y="60700"/>
                  </a:cubicBezTo>
                  <a:cubicBezTo>
                    <a:pt x="151332" y="259110"/>
                    <a:pt x="151775" y="340179"/>
                    <a:pt x="151728" y="472936"/>
                  </a:cubicBezTo>
                  <a:lnTo>
                    <a:pt x="34009" y="474794"/>
                  </a:lnTo>
                  <a:lnTo>
                    <a:pt x="34104" y="87893"/>
                  </a:lnTo>
                  <a:close/>
                  <a:moveTo>
                    <a:pt x="36225" y="484392"/>
                  </a:moveTo>
                  <a:cubicBezTo>
                    <a:pt x="39827" y="484392"/>
                    <a:pt x="548491" y="475906"/>
                    <a:pt x="557920" y="475906"/>
                  </a:cubicBezTo>
                  <a:cubicBezTo>
                    <a:pt x="557920" y="475906"/>
                    <a:pt x="558769" y="475888"/>
                    <a:pt x="559542" y="475888"/>
                  </a:cubicBezTo>
                  <a:cubicBezTo>
                    <a:pt x="599718" y="475888"/>
                    <a:pt x="590327" y="502439"/>
                    <a:pt x="576749" y="509973"/>
                  </a:cubicBezTo>
                  <a:cubicBezTo>
                    <a:pt x="576749" y="509973"/>
                    <a:pt x="576749" y="509973"/>
                    <a:pt x="576740" y="509973"/>
                  </a:cubicBezTo>
                  <a:cubicBezTo>
                    <a:pt x="565001" y="516526"/>
                    <a:pt x="561984" y="514753"/>
                    <a:pt x="460926" y="516544"/>
                  </a:cubicBezTo>
                  <a:cubicBezTo>
                    <a:pt x="333609" y="518798"/>
                    <a:pt x="35471" y="524069"/>
                    <a:pt x="20573" y="519307"/>
                  </a:cubicBezTo>
                  <a:cubicBezTo>
                    <a:pt x="9787" y="512716"/>
                    <a:pt x="-4271" y="484807"/>
                    <a:pt x="36225" y="484392"/>
                  </a:cubicBezTo>
                  <a:close/>
                </a:path>
              </a:pathLst>
            </a:custGeom>
            <a:grpFill/>
            <a:ln w="9381" cap="flat">
              <a:noFill/>
              <a:prstDash val="solid"/>
              <a:miter/>
            </a:ln>
          </p:spPr>
          <p:txBody>
            <a:bodyPr rtlCol="0" anchor="ctr"/>
            <a:lstStyle/>
            <a:p>
              <a:endParaRPr lang="fr-FR"/>
            </a:p>
          </p:txBody>
        </p:sp>
        <p:sp>
          <p:nvSpPr>
            <p:cNvPr id="26" name="Forme libre 406">
              <a:extLst>
                <a:ext uri="{FF2B5EF4-FFF2-40B4-BE49-F238E27FC236}">
                  <a16:creationId xmlns:a16="http://schemas.microsoft.com/office/drawing/2014/main" id="{9D46E183-414C-AD52-1BB1-6FD223447A27}"/>
                </a:ext>
              </a:extLst>
            </p:cNvPr>
            <p:cNvSpPr/>
            <p:nvPr/>
          </p:nvSpPr>
          <p:spPr>
            <a:xfrm>
              <a:off x="5002936" y="3158432"/>
              <a:ext cx="78253" cy="78700"/>
            </a:xfrm>
            <a:custGeom>
              <a:avLst/>
              <a:gdLst>
                <a:gd name="connsiteX0" fmla="*/ 1924 w 78253"/>
                <a:gd name="connsiteY0" fmla="*/ 61057 h 78700"/>
                <a:gd name="connsiteX1" fmla="*/ 21282 w 78253"/>
                <a:gd name="connsiteY1" fmla="*/ 78642 h 78700"/>
                <a:gd name="connsiteX2" fmla="*/ 61806 w 78253"/>
                <a:gd name="connsiteY2" fmla="*/ 76690 h 78700"/>
                <a:gd name="connsiteX3" fmla="*/ 78250 w 78253"/>
                <a:gd name="connsiteY3" fmla="*/ 57399 h 78700"/>
                <a:gd name="connsiteX4" fmla="*/ 78033 w 78253"/>
                <a:gd name="connsiteY4" fmla="*/ 19231 h 78700"/>
                <a:gd name="connsiteX5" fmla="*/ 78015 w 78253"/>
                <a:gd name="connsiteY5" fmla="*/ 12018 h 78700"/>
                <a:gd name="connsiteX6" fmla="*/ 64777 w 78253"/>
                <a:gd name="connsiteY6" fmla="*/ 996 h 78700"/>
                <a:gd name="connsiteX7" fmla="*/ 44222 w 78253"/>
                <a:gd name="connsiteY7" fmla="*/ 411 h 78700"/>
                <a:gd name="connsiteX8" fmla="*/ 29060 w 78253"/>
                <a:gd name="connsiteY8" fmla="*/ 34 h 78700"/>
                <a:gd name="connsiteX9" fmla="*/ 28985 w 78253"/>
                <a:gd name="connsiteY9" fmla="*/ 34 h 78700"/>
                <a:gd name="connsiteX10" fmla="*/ 152 w 78253"/>
                <a:gd name="connsiteY10" fmla="*/ 25379 h 78700"/>
                <a:gd name="connsiteX11" fmla="*/ 1924 w 78253"/>
                <a:gd name="connsiteY11" fmla="*/ 61057 h 78700"/>
                <a:gd name="connsiteX12" fmla="*/ 9552 w 78253"/>
                <a:gd name="connsiteY12" fmla="*/ 24624 h 78700"/>
                <a:gd name="connsiteX13" fmla="*/ 9505 w 78253"/>
                <a:gd name="connsiteY13" fmla="*/ 18571 h 78700"/>
                <a:gd name="connsiteX14" fmla="*/ 12777 w 78253"/>
                <a:gd name="connsiteY14" fmla="*/ 21843 h 78700"/>
                <a:gd name="connsiteX15" fmla="*/ 13437 w 78253"/>
                <a:gd name="connsiteY15" fmla="*/ 23427 h 78700"/>
                <a:gd name="connsiteX16" fmla="*/ 15021 w 78253"/>
                <a:gd name="connsiteY16" fmla="*/ 24087 h 78700"/>
                <a:gd name="connsiteX17" fmla="*/ 21338 w 78253"/>
                <a:gd name="connsiteY17" fmla="*/ 30404 h 78700"/>
                <a:gd name="connsiteX18" fmla="*/ 13465 w 78253"/>
                <a:gd name="connsiteY18" fmla="*/ 38277 h 78700"/>
                <a:gd name="connsiteX19" fmla="*/ 10382 w 78253"/>
                <a:gd name="connsiteY19" fmla="*/ 35194 h 78700"/>
                <a:gd name="connsiteX20" fmla="*/ 9552 w 78253"/>
                <a:gd name="connsiteY20" fmla="*/ 24624 h 78700"/>
                <a:gd name="connsiteX21" fmla="*/ 14333 w 78253"/>
                <a:gd name="connsiteY21" fmla="*/ 63084 h 78700"/>
                <a:gd name="connsiteX22" fmla="*/ 11504 w 78253"/>
                <a:gd name="connsiteY22" fmla="*/ 65913 h 78700"/>
                <a:gd name="connsiteX23" fmla="*/ 11334 w 78253"/>
                <a:gd name="connsiteY23" fmla="*/ 61698 h 78700"/>
                <a:gd name="connsiteX24" fmla="*/ 11391 w 78253"/>
                <a:gd name="connsiteY24" fmla="*/ 60133 h 78700"/>
                <a:gd name="connsiteX25" fmla="*/ 14333 w 78253"/>
                <a:gd name="connsiteY25" fmla="*/ 63084 h 78700"/>
                <a:gd name="connsiteX26" fmla="*/ 56027 w 78253"/>
                <a:gd name="connsiteY26" fmla="*/ 10189 h 78700"/>
                <a:gd name="connsiteX27" fmla="*/ 55489 w 78253"/>
                <a:gd name="connsiteY27" fmla="*/ 10726 h 78700"/>
                <a:gd name="connsiteX28" fmla="*/ 54914 w 78253"/>
                <a:gd name="connsiteY28" fmla="*/ 10151 h 78700"/>
                <a:gd name="connsiteX29" fmla="*/ 56027 w 78253"/>
                <a:gd name="connsiteY29" fmla="*/ 10189 h 78700"/>
                <a:gd name="connsiteX30" fmla="*/ 48050 w 78253"/>
                <a:gd name="connsiteY30" fmla="*/ 9963 h 78700"/>
                <a:gd name="connsiteX31" fmla="*/ 52142 w 78253"/>
                <a:gd name="connsiteY31" fmla="*/ 14064 h 78700"/>
                <a:gd name="connsiteX32" fmla="*/ 50775 w 78253"/>
                <a:gd name="connsiteY32" fmla="*/ 15431 h 78700"/>
                <a:gd name="connsiteX33" fmla="*/ 50775 w 78253"/>
                <a:gd name="connsiteY33" fmla="*/ 18769 h 78700"/>
                <a:gd name="connsiteX34" fmla="*/ 54113 w 78253"/>
                <a:gd name="connsiteY34" fmla="*/ 18769 h 78700"/>
                <a:gd name="connsiteX35" fmla="*/ 55480 w 78253"/>
                <a:gd name="connsiteY35" fmla="*/ 17402 h 78700"/>
                <a:gd name="connsiteX36" fmla="*/ 61212 w 78253"/>
                <a:gd name="connsiteY36" fmla="*/ 19806 h 78700"/>
                <a:gd name="connsiteX37" fmla="*/ 61212 w 78253"/>
                <a:gd name="connsiteY37" fmla="*/ 16469 h 78700"/>
                <a:gd name="connsiteX38" fmla="*/ 58808 w 78253"/>
                <a:gd name="connsiteY38" fmla="*/ 14064 h 78700"/>
                <a:gd name="connsiteX39" fmla="*/ 62504 w 78253"/>
                <a:gd name="connsiteY39" fmla="*/ 10368 h 78700"/>
                <a:gd name="connsiteX40" fmla="*/ 64833 w 78253"/>
                <a:gd name="connsiteY40" fmla="*/ 10434 h 78700"/>
                <a:gd name="connsiteX41" fmla="*/ 68642 w 78253"/>
                <a:gd name="connsiteY41" fmla="*/ 13046 h 78700"/>
                <a:gd name="connsiteX42" fmla="*/ 68614 w 78253"/>
                <a:gd name="connsiteY42" fmla="*/ 18731 h 78700"/>
                <a:gd name="connsiteX43" fmla="*/ 68812 w 78253"/>
                <a:gd name="connsiteY43" fmla="*/ 57503 h 78700"/>
                <a:gd name="connsiteX44" fmla="*/ 61344 w 78253"/>
                <a:gd name="connsiteY44" fmla="*/ 67290 h 78700"/>
                <a:gd name="connsiteX45" fmla="*/ 20810 w 78253"/>
                <a:gd name="connsiteY45" fmla="*/ 69232 h 78700"/>
                <a:gd name="connsiteX46" fmla="*/ 15134 w 78253"/>
                <a:gd name="connsiteY46" fmla="*/ 68940 h 78700"/>
                <a:gd name="connsiteX47" fmla="*/ 17859 w 78253"/>
                <a:gd name="connsiteY47" fmla="*/ 66215 h 78700"/>
                <a:gd name="connsiteX48" fmla="*/ 20499 w 78253"/>
                <a:gd name="connsiteY48" fmla="*/ 65923 h 78700"/>
                <a:gd name="connsiteX49" fmla="*/ 20782 w 78253"/>
                <a:gd name="connsiteY49" fmla="*/ 63283 h 78700"/>
                <a:gd name="connsiteX50" fmla="*/ 30588 w 78253"/>
                <a:gd name="connsiteY50" fmla="*/ 53477 h 78700"/>
                <a:gd name="connsiteX51" fmla="*/ 30588 w 78253"/>
                <a:gd name="connsiteY51" fmla="*/ 50148 h 78700"/>
                <a:gd name="connsiteX52" fmla="*/ 27250 w 78253"/>
                <a:gd name="connsiteY52" fmla="*/ 50148 h 78700"/>
                <a:gd name="connsiteX53" fmla="*/ 17651 w 78253"/>
                <a:gd name="connsiteY53" fmla="*/ 59747 h 78700"/>
                <a:gd name="connsiteX54" fmla="*/ 11381 w 78253"/>
                <a:gd name="connsiteY54" fmla="*/ 53477 h 78700"/>
                <a:gd name="connsiteX55" fmla="*/ 11127 w 78253"/>
                <a:gd name="connsiteY55" fmla="*/ 47254 h 78700"/>
                <a:gd name="connsiteX56" fmla="*/ 11155 w 78253"/>
                <a:gd name="connsiteY56" fmla="*/ 47244 h 78700"/>
                <a:gd name="connsiteX57" fmla="*/ 13456 w 78253"/>
                <a:gd name="connsiteY57" fmla="*/ 44944 h 78700"/>
                <a:gd name="connsiteX58" fmla="*/ 18830 w 78253"/>
                <a:gd name="connsiteY58" fmla="*/ 50318 h 78700"/>
                <a:gd name="connsiteX59" fmla="*/ 22168 w 78253"/>
                <a:gd name="connsiteY59" fmla="*/ 50318 h 78700"/>
                <a:gd name="connsiteX60" fmla="*/ 22168 w 78253"/>
                <a:gd name="connsiteY60" fmla="*/ 46980 h 78700"/>
                <a:gd name="connsiteX61" fmla="*/ 16793 w 78253"/>
                <a:gd name="connsiteY61" fmla="*/ 41606 h 78700"/>
                <a:gd name="connsiteX62" fmla="*/ 28023 w 78253"/>
                <a:gd name="connsiteY62" fmla="*/ 30376 h 78700"/>
                <a:gd name="connsiteX63" fmla="*/ 28023 w 78253"/>
                <a:gd name="connsiteY63" fmla="*/ 27038 h 78700"/>
                <a:gd name="connsiteX64" fmla="*/ 24685 w 78253"/>
                <a:gd name="connsiteY64" fmla="*/ 27038 h 78700"/>
                <a:gd name="connsiteX65" fmla="*/ 24657 w 78253"/>
                <a:gd name="connsiteY65" fmla="*/ 27067 h 78700"/>
                <a:gd name="connsiteX66" fmla="*/ 18887 w 78253"/>
                <a:gd name="connsiteY66" fmla="*/ 21296 h 78700"/>
                <a:gd name="connsiteX67" fmla="*/ 24195 w 78253"/>
                <a:gd name="connsiteY67" fmla="*/ 15988 h 78700"/>
                <a:gd name="connsiteX68" fmla="*/ 32332 w 78253"/>
                <a:gd name="connsiteY68" fmla="*/ 24125 h 78700"/>
                <a:gd name="connsiteX69" fmla="*/ 35670 w 78253"/>
                <a:gd name="connsiteY69" fmla="*/ 24125 h 78700"/>
                <a:gd name="connsiteX70" fmla="*/ 35670 w 78253"/>
                <a:gd name="connsiteY70" fmla="*/ 20796 h 78700"/>
                <a:gd name="connsiteX71" fmla="*/ 27533 w 78253"/>
                <a:gd name="connsiteY71" fmla="*/ 12659 h 78700"/>
                <a:gd name="connsiteX72" fmla="*/ 29503 w 78253"/>
                <a:gd name="connsiteY72" fmla="*/ 10698 h 78700"/>
                <a:gd name="connsiteX73" fmla="*/ 29994 w 78253"/>
                <a:gd name="connsiteY73" fmla="*/ 9510 h 78700"/>
                <a:gd name="connsiteX74" fmla="*/ 35802 w 78253"/>
                <a:gd name="connsiteY74" fmla="*/ 9652 h 78700"/>
                <a:gd name="connsiteX75" fmla="*/ 36311 w 78253"/>
                <a:gd name="connsiteY75" fmla="*/ 11764 h 78700"/>
                <a:gd name="connsiteX76" fmla="*/ 40017 w 78253"/>
                <a:gd name="connsiteY76" fmla="*/ 15469 h 78700"/>
                <a:gd name="connsiteX77" fmla="*/ 38178 w 78253"/>
                <a:gd name="connsiteY77" fmla="*/ 17308 h 78700"/>
                <a:gd name="connsiteX78" fmla="*/ 38178 w 78253"/>
                <a:gd name="connsiteY78" fmla="*/ 20646 h 78700"/>
                <a:gd name="connsiteX79" fmla="*/ 41516 w 78253"/>
                <a:gd name="connsiteY79" fmla="*/ 20646 h 78700"/>
                <a:gd name="connsiteX80" fmla="*/ 43354 w 78253"/>
                <a:gd name="connsiteY80" fmla="*/ 18807 h 78700"/>
                <a:gd name="connsiteX81" fmla="*/ 46824 w 78253"/>
                <a:gd name="connsiteY81" fmla="*/ 22277 h 78700"/>
                <a:gd name="connsiteX82" fmla="*/ 50162 w 78253"/>
                <a:gd name="connsiteY82" fmla="*/ 22277 h 78700"/>
                <a:gd name="connsiteX83" fmla="*/ 50162 w 78253"/>
                <a:gd name="connsiteY83" fmla="*/ 18939 h 78700"/>
                <a:gd name="connsiteX84" fmla="*/ 46692 w 78253"/>
                <a:gd name="connsiteY84" fmla="*/ 15469 h 78700"/>
                <a:gd name="connsiteX85" fmla="*/ 47362 w 78253"/>
                <a:gd name="connsiteY85" fmla="*/ 14800 h 78700"/>
                <a:gd name="connsiteX86" fmla="*/ 47362 w 78253"/>
                <a:gd name="connsiteY86" fmla="*/ 11462 h 78700"/>
                <a:gd name="connsiteX87" fmla="*/ 44024 w 78253"/>
                <a:gd name="connsiteY87" fmla="*/ 11462 h 78700"/>
                <a:gd name="connsiteX88" fmla="*/ 43354 w 78253"/>
                <a:gd name="connsiteY88" fmla="*/ 12131 h 78700"/>
                <a:gd name="connsiteX89" fmla="*/ 40997 w 78253"/>
                <a:gd name="connsiteY89" fmla="*/ 9784 h 78700"/>
                <a:gd name="connsiteX90" fmla="*/ 43882 w 78253"/>
                <a:gd name="connsiteY90" fmla="*/ 9850 h 78700"/>
                <a:gd name="connsiteX91" fmla="*/ 48050 w 78253"/>
                <a:gd name="connsiteY91" fmla="*/ 9963 h 78700"/>
                <a:gd name="connsiteX92" fmla="*/ 18953 w 78253"/>
                <a:gd name="connsiteY92" fmla="*/ 9963 h 78700"/>
                <a:gd name="connsiteX93" fmla="*/ 19509 w 78253"/>
                <a:gd name="connsiteY93" fmla="*/ 11292 h 78700"/>
                <a:gd name="connsiteX94" fmla="*/ 20876 w 78253"/>
                <a:gd name="connsiteY94" fmla="*/ 12659 h 78700"/>
                <a:gd name="connsiteX95" fmla="*/ 15568 w 78253"/>
                <a:gd name="connsiteY95" fmla="*/ 17968 h 78700"/>
                <a:gd name="connsiteX96" fmla="*/ 11447 w 78253"/>
                <a:gd name="connsiteY96" fmla="*/ 13847 h 78700"/>
                <a:gd name="connsiteX97" fmla="*/ 18953 w 78253"/>
                <a:gd name="connsiteY97" fmla="*/ 9963 h 78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78253" h="78700">
                  <a:moveTo>
                    <a:pt x="1924" y="61057"/>
                  </a:moveTo>
                  <a:cubicBezTo>
                    <a:pt x="1000" y="74550"/>
                    <a:pt x="7949" y="79293"/>
                    <a:pt x="21282" y="78642"/>
                  </a:cubicBezTo>
                  <a:lnTo>
                    <a:pt x="61806" y="76690"/>
                  </a:lnTo>
                  <a:cubicBezTo>
                    <a:pt x="72527" y="76181"/>
                    <a:pt x="78411" y="72051"/>
                    <a:pt x="78250" y="57399"/>
                  </a:cubicBezTo>
                  <a:cubicBezTo>
                    <a:pt x="78213" y="53401"/>
                    <a:pt x="77817" y="23220"/>
                    <a:pt x="78033" y="19231"/>
                  </a:cubicBezTo>
                  <a:cubicBezTo>
                    <a:pt x="78165" y="16808"/>
                    <a:pt x="78279" y="14375"/>
                    <a:pt x="78015" y="12018"/>
                  </a:cubicBezTo>
                  <a:cubicBezTo>
                    <a:pt x="77279" y="5154"/>
                    <a:pt x="73027" y="722"/>
                    <a:pt x="64777" y="996"/>
                  </a:cubicBezTo>
                  <a:lnTo>
                    <a:pt x="44222" y="411"/>
                  </a:lnTo>
                  <a:cubicBezTo>
                    <a:pt x="39121" y="223"/>
                    <a:pt x="34029" y="34"/>
                    <a:pt x="29060" y="34"/>
                  </a:cubicBezTo>
                  <a:cubicBezTo>
                    <a:pt x="29041" y="34"/>
                    <a:pt x="29013" y="34"/>
                    <a:pt x="28985" y="34"/>
                  </a:cubicBezTo>
                  <a:cubicBezTo>
                    <a:pt x="9203" y="-522"/>
                    <a:pt x="-1414" y="5616"/>
                    <a:pt x="152" y="25379"/>
                  </a:cubicBezTo>
                  <a:cubicBezTo>
                    <a:pt x="840" y="33799"/>
                    <a:pt x="2452" y="53477"/>
                    <a:pt x="1924" y="61057"/>
                  </a:cubicBezTo>
                  <a:close/>
                  <a:moveTo>
                    <a:pt x="9552" y="24624"/>
                  </a:moveTo>
                  <a:cubicBezTo>
                    <a:pt x="9128" y="19193"/>
                    <a:pt x="9298" y="20278"/>
                    <a:pt x="9505" y="18571"/>
                  </a:cubicBezTo>
                  <a:lnTo>
                    <a:pt x="12777" y="21843"/>
                  </a:lnTo>
                  <a:cubicBezTo>
                    <a:pt x="12796" y="22418"/>
                    <a:pt x="12994" y="22993"/>
                    <a:pt x="13437" y="23427"/>
                  </a:cubicBezTo>
                  <a:cubicBezTo>
                    <a:pt x="13880" y="23870"/>
                    <a:pt x="14446" y="24068"/>
                    <a:pt x="15021" y="24087"/>
                  </a:cubicBezTo>
                  <a:lnTo>
                    <a:pt x="21338" y="30404"/>
                  </a:lnTo>
                  <a:lnTo>
                    <a:pt x="13465" y="38277"/>
                  </a:lnTo>
                  <a:lnTo>
                    <a:pt x="10382" y="35194"/>
                  </a:lnTo>
                  <a:cubicBezTo>
                    <a:pt x="10080" y="31159"/>
                    <a:pt x="9778" y="27425"/>
                    <a:pt x="9552" y="24624"/>
                  </a:cubicBezTo>
                  <a:close/>
                  <a:moveTo>
                    <a:pt x="14333" y="63084"/>
                  </a:moveTo>
                  <a:lnTo>
                    <a:pt x="11504" y="65913"/>
                  </a:lnTo>
                  <a:cubicBezTo>
                    <a:pt x="11259" y="64603"/>
                    <a:pt x="11240" y="63047"/>
                    <a:pt x="11334" y="61698"/>
                  </a:cubicBezTo>
                  <a:cubicBezTo>
                    <a:pt x="11362" y="61246"/>
                    <a:pt x="11362" y="60642"/>
                    <a:pt x="11391" y="60133"/>
                  </a:cubicBezTo>
                  <a:lnTo>
                    <a:pt x="14333" y="63084"/>
                  </a:lnTo>
                  <a:close/>
                  <a:moveTo>
                    <a:pt x="56027" y="10189"/>
                  </a:moveTo>
                  <a:lnTo>
                    <a:pt x="55489" y="10726"/>
                  </a:lnTo>
                  <a:lnTo>
                    <a:pt x="54914" y="10151"/>
                  </a:lnTo>
                  <a:lnTo>
                    <a:pt x="56027" y="10189"/>
                  </a:lnTo>
                  <a:close/>
                  <a:moveTo>
                    <a:pt x="48050" y="9963"/>
                  </a:moveTo>
                  <a:lnTo>
                    <a:pt x="52142" y="14064"/>
                  </a:lnTo>
                  <a:lnTo>
                    <a:pt x="50775" y="15431"/>
                  </a:lnTo>
                  <a:cubicBezTo>
                    <a:pt x="49851" y="16355"/>
                    <a:pt x="49851" y="17845"/>
                    <a:pt x="50775" y="18769"/>
                  </a:cubicBezTo>
                  <a:cubicBezTo>
                    <a:pt x="51699" y="19693"/>
                    <a:pt x="53189" y="19693"/>
                    <a:pt x="54113" y="18769"/>
                  </a:cubicBezTo>
                  <a:lnTo>
                    <a:pt x="55480" y="17402"/>
                  </a:lnTo>
                  <a:cubicBezTo>
                    <a:pt x="57432" y="19354"/>
                    <a:pt x="59242" y="21777"/>
                    <a:pt x="61212" y="19806"/>
                  </a:cubicBezTo>
                  <a:cubicBezTo>
                    <a:pt x="62136" y="18882"/>
                    <a:pt x="62136" y="17393"/>
                    <a:pt x="61212" y="16469"/>
                  </a:cubicBezTo>
                  <a:lnTo>
                    <a:pt x="58808" y="14064"/>
                  </a:lnTo>
                  <a:lnTo>
                    <a:pt x="62504" y="10368"/>
                  </a:lnTo>
                  <a:lnTo>
                    <a:pt x="64833" y="10434"/>
                  </a:lnTo>
                  <a:cubicBezTo>
                    <a:pt x="67464" y="10321"/>
                    <a:pt x="68350" y="10283"/>
                    <a:pt x="68642" y="13046"/>
                  </a:cubicBezTo>
                  <a:cubicBezTo>
                    <a:pt x="68840" y="14903"/>
                    <a:pt x="68718" y="16817"/>
                    <a:pt x="68614" y="18731"/>
                  </a:cubicBezTo>
                  <a:cubicBezTo>
                    <a:pt x="68369" y="23286"/>
                    <a:pt x="68765" y="52722"/>
                    <a:pt x="68812" y="57503"/>
                  </a:cubicBezTo>
                  <a:cubicBezTo>
                    <a:pt x="68906" y="66799"/>
                    <a:pt x="67049" y="67007"/>
                    <a:pt x="61344" y="67290"/>
                  </a:cubicBezTo>
                  <a:lnTo>
                    <a:pt x="20810" y="69232"/>
                  </a:lnTo>
                  <a:cubicBezTo>
                    <a:pt x="19698" y="69279"/>
                    <a:pt x="17265" y="69336"/>
                    <a:pt x="15134" y="68940"/>
                  </a:cubicBezTo>
                  <a:lnTo>
                    <a:pt x="17859" y="66215"/>
                  </a:lnTo>
                  <a:cubicBezTo>
                    <a:pt x="18745" y="66639"/>
                    <a:pt x="19490" y="66941"/>
                    <a:pt x="20499" y="65923"/>
                  </a:cubicBezTo>
                  <a:cubicBezTo>
                    <a:pt x="21225" y="65197"/>
                    <a:pt x="21216" y="64159"/>
                    <a:pt x="20782" y="63283"/>
                  </a:cubicBezTo>
                  <a:lnTo>
                    <a:pt x="30588" y="53477"/>
                  </a:lnTo>
                  <a:cubicBezTo>
                    <a:pt x="31512" y="52553"/>
                    <a:pt x="31512" y="51063"/>
                    <a:pt x="30588" y="50148"/>
                  </a:cubicBezTo>
                  <a:cubicBezTo>
                    <a:pt x="29664" y="49234"/>
                    <a:pt x="28174" y="49224"/>
                    <a:pt x="27250" y="50148"/>
                  </a:cubicBezTo>
                  <a:lnTo>
                    <a:pt x="17651" y="59747"/>
                  </a:lnTo>
                  <a:lnTo>
                    <a:pt x="11381" y="53477"/>
                  </a:lnTo>
                  <a:cubicBezTo>
                    <a:pt x="11325" y="51515"/>
                    <a:pt x="11240" y="49403"/>
                    <a:pt x="11127" y="47254"/>
                  </a:cubicBezTo>
                  <a:cubicBezTo>
                    <a:pt x="11136" y="47244"/>
                    <a:pt x="11146" y="47254"/>
                    <a:pt x="11155" y="47244"/>
                  </a:cubicBezTo>
                  <a:lnTo>
                    <a:pt x="13456" y="44944"/>
                  </a:lnTo>
                  <a:lnTo>
                    <a:pt x="18830" y="50318"/>
                  </a:lnTo>
                  <a:cubicBezTo>
                    <a:pt x="19754" y="51242"/>
                    <a:pt x="21244" y="51242"/>
                    <a:pt x="22168" y="50318"/>
                  </a:cubicBezTo>
                  <a:cubicBezTo>
                    <a:pt x="23092" y="49394"/>
                    <a:pt x="23092" y="47904"/>
                    <a:pt x="22168" y="46980"/>
                  </a:cubicBezTo>
                  <a:lnTo>
                    <a:pt x="16793" y="41606"/>
                  </a:lnTo>
                  <a:lnTo>
                    <a:pt x="28023" y="30376"/>
                  </a:lnTo>
                  <a:cubicBezTo>
                    <a:pt x="28947" y="29452"/>
                    <a:pt x="28947" y="27962"/>
                    <a:pt x="28023" y="27038"/>
                  </a:cubicBezTo>
                  <a:cubicBezTo>
                    <a:pt x="27099" y="26114"/>
                    <a:pt x="25609" y="26114"/>
                    <a:pt x="24685" y="27038"/>
                  </a:cubicBezTo>
                  <a:lnTo>
                    <a:pt x="24657" y="27067"/>
                  </a:lnTo>
                  <a:lnTo>
                    <a:pt x="18887" y="21296"/>
                  </a:lnTo>
                  <a:lnTo>
                    <a:pt x="24195" y="15988"/>
                  </a:lnTo>
                  <a:lnTo>
                    <a:pt x="32332" y="24125"/>
                  </a:lnTo>
                  <a:cubicBezTo>
                    <a:pt x="33256" y="25049"/>
                    <a:pt x="34746" y="25049"/>
                    <a:pt x="35670" y="24125"/>
                  </a:cubicBezTo>
                  <a:cubicBezTo>
                    <a:pt x="36594" y="23201"/>
                    <a:pt x="36594" y="21711"/>
                    <a:pt x="35670" y="20796"/>
                  </a:cubicBezTo>
                  <a:lnTo>
                    <a:pt x="27533" y="12659"/>
                  </a:lnTo>
                  <a:lnTo>
                    <a:pt x="29503" y="10698"/>
                  </a:lnTo>
                  <a:cubicBezTo>
                    <a:pt x="29833" y="10368"/>
                    <a:pt x="29899" y="9934"/>
                    <a:pt x="29994" y="9510"/>
                  </a:cubicBezTo>
                  <a:cubicBezTo>
                    <a:pt x="31927" y="9520"/>
                    <a:pt x="33860" y="9604"/>
                    <a:pt x="35802" y="9652"/>
                  </a:cubicBezTo>
                  <a:cubicBezTo>
                    <a:pt x="35651" y="10406"/>
                    <a:pt x="35726" y="11179"/>
                    <a:pt x="36311" y="11764"/>
                  </a:cubicBezTo>
                  <a:lnTo>
                    <a:pt x="40017" y="15469"/>
                  </a:lnTo>
                  <a:lnTo>
                    <a:pt x="38178" y="17308"/>
                  </a:lnTo>
                  <a:cubicBezTo>
                    <a:pt x="37254" y="18232"/>
                    <a:pt x="37254" y="19722"/>
                    <a:pt x="38178" y="20646"/>
                  </a:cubicBezTo>
                  <a:cubicBezTo>
                    <a:pt x="39102" y="21570"/>
                    <a:pt x="40592" y="21570"/>
                    <a:pt x="41516" y="20646"/>
                  </a:cubicBezTo>
                  <a:lnTo>
                    <a:pt x="43354" y="18807"/>
                  </a:lnTo>
                  <a:lnTo>
                    <a:pt x="46824" y="22277"/>
                  </a:lnTo>
                  <a:cubicBezTo>
                    <a:pt x="47748" y="23201"/>
                    <a:pt x="49238" y="23201"/>
                    <a:pt x="50162" y="22277"/>
                  </a:cubicBezTo>
                  <a:cubicBezTo>
                    <a:pt x="51086" y="21353"/>
                    <a:pt x="51086" y="19863"/>
                    <a:pt x="50162" y="18939"/>
                  </a:cubicBezTo>
                  <a:lnTo>
                    <a:pt x="46692" y="15469"/>
                  </a:lnTo>
                  <a:lnTo>
                    <a:pt x="47362" y="14800"/>
                  </a:lnTo>
                  <a:cubicBezTo>
                    <a:pt x="48286" y="13876"/>
                    <a:pt x="48286" y="12386"/>
                    <a:pt x="47362" y="11462"/>
                  </a:cubicBezTo>
                  <a:cubicBezTo>
                    <a:pt x="46438" y="10538"/>
                    <a:pt x="44948" y="10538"/>
                    <a:pt x="44024" y="11462"/>
                  </a:cubicBezTo>
                  <a:lnTo>
                    <a:pt x="43354" y="12131"/>
                  </a:lnTo>
                  <a:lnTo>
                    <a:pt x="40997" y="9784"/>
                  </a:lnTo>
                  <a:cubicBezTo>
                    <a:pt x="41959" y="9821"/>
                    <a:pt x="42921" y="9821"/>
                    <a:pt x="43882" y="9850"/>
                  </a:cubicBezTo>
                  <a:lnTo>
                    <a:pt x="48050" y="9963"/>
                  </a:lnTo>
                  <a:close/>
                  <a:moveTo>
                    <a:pt x="18953" y="9963"/>
                  </a:moveTo>
                  <a:cubicBezTo>
                    <a:pt x="19028" y="10434"/>
                    <a:pt x="19141" y="10924"/>
                    <a:pt x="19509" y="11292"/>
                  </a:cubicBezTo>
                  <a:lnTo>
                    <a:pt x="20876" y="12659"/>
                  </a:lnTo>
                  <a:lnTo>
                    <a:pt x="15568" y="17968"/>
                  </a:lnTo>
                  <a:lnTo>
                    <a:pt x="11447" y="13847"/>
                  </a:lnTo>
                  <a:cubicBezTo>
                    <a:pt x="12880" y="12112"/>
                    <a:pt x="14493" y="10755"/>
                    <a:pt x="18953" y="9963"/>
                  </a:cubicBezTo>
                  <a:close/>
                </a:path>
              </a:pathLst>
            </a:custGeom>
            <a:grpFill/>
            <a:ln w="9381" cap="flat">
              <a:noFill/>
              <a:prstDash val="solid"/>
              <a:miter/>
            </a:ln>
          </p:spPr>
          <p:txBody>
            <a:bodyPr rtlCol="0" anchor="ctr"/>
            <a:lstStyle/>
            <a:p>
              <a:endParaRPr lang="fr-FR"/>
            </a:p>
          </p:txBody>
        </p:sp>
        <p:sp>
          <p:nvSpPr>
            <p:cNvPr id="27" name="Forme libre 407">
              <a:extLst>
                <a:ext uri="{FF2B5EF4-FFF2-40B4-BE49-F238E27FC236}">
                  <a16:creationId xmlns:a16="http://schemas.microsoft.com/office/drawing/2014/main" id="{3BF74244-FB58-4180-8797-B347E03A54AA}"/>
                </a:ext>
              </a:extLst>
            </p:cNvPr>
            <p:cNvSpPr/>
            <p:nvPr/>
          </p:nvSpPr>
          <p:spPr>
            <a:xfrm>
              <a:off x="5111751" y="3158467"/>
              <a:ext cx="78455" cy="78674"/>
            </a:xfrm>
            <a:custGeom>
              <a:avLst/>
              <a:gdLst>
                <a:gd name="connsiteX0" fmla="*/ 16447 w 78455"/>
                <a:gd name="connsiteY0" fmla="*/ 76665 h 78674"/>
                <a:gd name="connsiteX1" fmla="*/ 56972 w 78455"/>
                <a:gd name="connsiteY1" fmla="*/ 78617 h 78674"/>
                <a:gd name="connsiteX2" fmla="*/ 76329 w 78455"/>
                <a:gd name="connsiteY2" fmla="*/ 61032 h 78674"/>
                <a:gd name="connsiteX3" fmla="*/ 78394 w 78455"/>
                <a:gd name="connsiteY3" fmla="*/ 21657 h 78674"/>
                <a:gd name="connsiteX4" fmla="*/ 49391 w 78455"/>
                <a:gd name="connsiteY4" fmla="*/ 28 h 78674"/>
                <a:gd name="connsiteX5" fmla="*/ 13477 w 78455"/>
                <a:gd name="connsiteY5" fmla="*/ 980 h 78674"/>
                <a:gd name="connsiteX6" fmla="*/ 239 w 78455"/>
                <a:gd name="connsiteY6" fmla="*/ 11993 h 78674"/>
                <a:gd name="connsiteX7" fmla="*/ 3 w 78455"/>
                <a:gd name="connsiteY7" fmla="*/ 57374 h 78674"/>
                <a:gd name="connsiteX8" fmla="*/ 16447 w 78455"/>
                <a:gd name="connsiteY8" fmla="*/ 76665 h 78674"/>
                <a:gd name="connsiteX9" fmla="*/ 9639 w 78455"/>
                <a:gd name="connsiteY9" fmla="*/ 18687 h 78674"/>
                <a:gd name="connsiteX10" fmla="*/ 9639 w 78455"/>
                <a:gd name="connsiteY10" fmla="*/ 18310 h 78674"/>
                <a:gd name="connsiteX11" fmla="*/ 13128 w 78455"/>
                <a:gd name="connsiteY11" fmla="*/ 21799 h 78674"/>
                <a:gd name="connsiteX12" fmla="*/ 13788 w 78455"/>
                <a:gd name="connsiteY12" fmla="*/ 23392 h 78674"/>
                <a:gd name="connsiteX13" fmla="*/ 15382 w 78455"/>
                <a:gd name="connsiteY13" fmla="*/ 24052 h 78674"/>
                <a:gd name="connsiteX14" fmla="*/ 21689 w 78455"/>
                <a:gd name="connsiteY14" fmla="*/ 30360 h 78674"/>
                <a:gd name="connsiteX15" fmla="*/ 13816 w 78455"/>
                <a:gd name="connsiteY15" fmla="*/ 38233 h 78674"/>
                <a:gd name="connsiteX16" fmla="*/ 9668 w 78455"/>
                <a:gd name="connsiteY16" fmla="*/ 34084 h 78674"/>
                <a:gd name="connsiteX17" fmla="*/ 9639 w 78455"/>
                <a:gd name="connsiteY17" fmla="*/ 18687 h 78674"/>
                <a:gd name="connsiteX18" fmla="*/ 10488 w 78455"/>
                <a:gd name="connsiteY18" fmla="*/ 41571 h 78674"/>
                <a:gd name="connsiteX19" fmla="*/ 9583 w 78455"/>
                <a:gd name="connsiteY19" fmla="*/ 42476 h 78674"/>
                <a:gd name="connsiteX20" fmla="*/ 9602 w 78455"/>
                <a:gd name="connsiteY20" fmla="*/ 40694 h 78674"/>
                <a:gd name="connsiteX21" fmla="*/ 10488 w 78455"/>
                <a:gd name="connsiteY21" fmla="*/ 41571 h 78674"/>
                <a:gd name="connsiteX22" fmla="*/ 11535 w 78455"/>
                <a:gd name="connsiteY22" fmla="*/ 66199 h 78674"/>
                <a:gd name="connsiteX23" fmla="*/ 11450 w 78455"/>
                <a:gd name="connsiteY23" fmla="*/ 66171 h 78674"/>
                <a:gd name="connsiteX24" fmla="*/ 9441 w 78455"/>
                <a:gd name="connsiteY24" fmla="*/ 57798 h 78674"/>
                <a:gd name="connsiteX25" fmla="*/ 14693 w 78455"/>
                <a:gd name="connsiteY25" fmla="*/ 63050 h 78674"/>
                <a:gd name="connsiteX26" fmla="*/ 11535 w 78455"/>
                <a:gd name="connsiteY26" fmla="*/ 66199 h 78674"/>
                <a:gd name="connsiteX27" fmla="*/ 54586 w 78455"/>
                <a:gd name="connsiteY27" fmla="*/ 9447 h 78674"/>
                <a:gd name="connsiteX28" fmla="*/ 56868 w 78455"/>
                <a:gd name="connsiteY28" fmla="*/ 9654 h 78674"/>
                <a:gd name="connsiteX29" fmla="*/ 55831 w 78455"/>
                <a:gd name="connsiteY29" fmla="*/ 10692 h 78674"/>
                <a:gd name="connsiteX30" fmla="*/ 54586 w 78455"/>
                <a:gd name="connsiteY30" fmla="*/ 9447 h 78674"/>
                <a:gd name="connsiteX31" fmla="*/ 34381 w 78455"/>
                <a:gd name="connsiteY31" fmla="*/ 9815 h 78674"/>
                <a:gd name="connsiteX32" fmla="*/ 36087 w 78455"/>
                <a:gd name="connsiteY32" fmla="*/ 9777 h 78674"/>
                <a:gd name="connsiteX33" fmla="*/ 36662 w 78455"/>
                <a:gd name="connsiteY33" fmla="*/ 11729 h 78674"/>
                <a:gd name="connsiteX34" fmla="*/ 40368 w 78455"/>
                <a:gd name="connsiteY34" fmla="*/ 15434 h 78674"/>
                <a:gd name="connsiteX35" fmla="*/ 38529 w 78455"/>
                <a:gd name="connsiteY35" fmla="*/ 17273 h 78674"/>
                <a:gd name="connsiteX36" fmla="*/ 38529 w 78455"/>
                <a:gd name="connsiteY36" fmla="*/ 20611 h 78674"/>
                <a:gd name="connsiteX37" fmla="*/ 41858 w 78455"/>
                <a:gd name="connsiteY37" fmla="*/ 20611 h 78674"/>
                <a:gd name="connsiteX38" fmla="*/ 43696 w 78455"/>
                <a:gd name="connsiteY38" fmla="*/ 18772 h 78674"/>
                <a:gd name="connsiteX39" fmla="*/ 47166 w 78455"/>
                <a:gd name="connsiteY39" fmla="*/ 22242 h 78674"/>
                <a:gd name="connsiteX40" fmla="*/ 50504 w 78455"/>
                <a:gd name="connsiteY40" fmla="*/ 22242 h 78674"/>
                <a:gd name="connsiteX41" fmla="*/ 50504 w 78455"/>
                <a:gd name="connsiteY41" fmla="*/ 18904 h 78674"/>
                <a:gd name="connsiteX42" fmla="*/ 47034 w 78455"/>
                <a:gd name="connsiteY42" fmla="*/ 15425 h 78674"/>
                <a:gd name="connsiteX43" fmla="*/ 47703 w 78455"/>
                <a:gd name="connsiteY43" fmla="*/ 14755 h 78674"/>
                <a:gd name="connsiteX44" fmla="*/ 47703 w 78455"/>
                <a:gd name="connsiteY44" fmla="*/ 11418 h 78674"/>
                <a:gd name="connsiteX45" fmla="*/ 44366 w 78455"/>
                <a:gd name="connsiteY45" fmla="*/ 11418 h 78674"/>
                <a:gd name="connsiteX46" fmla="*/ 43696 w 78455"/>
                <a:gd name="connsiteY46" fmla="*/ 12087 h 78674"/>
                <a:gd name="connsiteX47" fmla="*/ 41254 w 78455"/>
                <a:gd name="connsiteY47" fmla="*/ 9645 h 78674"/>
                <a:gd name="connsiteX48" fmla="*/ 48175 w 78455"/>
                <a:gd name="connsiteY48" fmla="*/ 9475 h 78674"/>
                <a:gd name="connsiteX49" fmla="*/ 48335 w 78455"/>
                <a:gd name="connsiteY49" fmla="*/ 9852 h 78674"/>
                <a:gd name="connsiteX50" fmla="*/ 52503 w 78455"/>
                <a:gd name="connsiteY50" fmla="*/ 14020 h 78674"/>
                <a:gd name="connsiteX51" fmla="*/ 51135 w 78455"/>
                <a:gd name="connsiteY51" fmla="*/ 15387 h 78674"/>
                <a:gd name="connsiteX52" fmla="*/ 51135 w 78455"/>
                <a:gd name="connsiteY52" fmla="*/ 18725 h 78674"/>
                <a:gd name="connsiteX53" fmla="*/ 54473 w 78455"/>
                <a:gd name="connsiteY53" fmla="*/ 18725 h 78674"/>
                <a:gd name="connsiteX54" fmla="*/ 55840 w 78455"/>
                <a:gd name="connsiteY54" fmla="*/ 17358 h 78674"/>
                <a:gd name="connsiteX55" fmla="*/ 58245 w 78455"/>
                <a:gd name="connsiteY55" fmla="*/ 19762 h 78674"/>
                <a:gd name="connsiteX56" fmla="*/ 61583 w 78455"/>
                <a:gd name="connsiteY56" fmla="*/ 19762 h 78674"/>
                <a:gd name="connsiteX57" fmla="*/ 61583 w 78455"/>
                <a:gd name="connsiteY57" fmla="*/ 16424 h 78674"/>
                <a:gd name="connsiteX58" fmla="*/ 59178 w 78455"/>
                <a:gd name="connsiteY58" fmla="*/ 14020 h 78674"/>
                <a:gd name="connsiteX59" fmla="*/ 62412 w 78455"/>
                <a:gd name="connsiteY59" fmla="*/ 10786 h 78674"/>
                <a:gd name="connsiteX60" fmla="*/ 68994 w 78455"/>
                <a:gd name="connsiteY60" fmla="*/ 20997 h 78674"/>
                <a:gd name="connsiteX61" fmla="*/ 66929 w 78455"/>
                <a:gd name="connsiteY61" fmla="*/ 61654 h 78674"/>
                <a:gd name="connsiteX62" fmla="*/ 57434 w 78455"/>
                <a:gd name="connsiteY62" fmla="*/ 69178 h 78674"/>
                <a:gd name="connsiteX63" fmla="*/ 17145 w 78455"/>
                <a:gd name="connsiteY63" fmla="*/ 67255 h 78674"/>
                <a:gd name="connsiteX64" fmla="*/ 18220 w 78455"/>
                <a:gd name="connsiteY64" fmla="*/ 66180 h 78674"/>
                <a:gd name="connsiteX65" fmla="*/ 20860 w 78455"/>
                <a:gd name="connsiteY65" fmla="*/ 65888 h 78674"/>
                <a:gd name="connsiteX66" fmla="*/ 21143 w 78455"/>
                <a:gd name="connsiteY66" fmla="*/ 63248 h 78674"/>
                <a:gd name="connsiteX67" fmla="*/ 30948 w 78455"/>
                <a:gd name="connsiteY67" fmla="*/ 53442 h 78674"/>
                <a:gd name="connsiteX68" fmla="*/ 30948 w 78455"/>
                <a:gd name="connsiteY68" fmla="*/ 50113 h 78674"/>
                <a:gd name="connsiteX69" fmla="*/ 27611 w 78455"/>
                <a:gd name="connsiteY69" fmla="*/ 50113 h 78674"/>
                <a:gd name="connsiteX70" fmla="*/ 18003 w 78455"/>
                <a:gd name="connsiteY70" fmla="*/ 59712 h 78674"/>
                <a:gd name="connsiteX71" fmla="*/ 9479 w 78455"/>
                <a:gd name="connsiteY71" fmla="*/ 51188 h 78674"/>
                <a:gd name="connsiteX72" fmla="*/ 9517 w 78455"/>
                <a:gd name="connsiteY72" fmla="*/ 47766 h 78674"/>
                <a:gd name="connsiteX73" fmla="*/ 9837 w 78455"/>
                <a:gd name="connsiteY73" fmla="*/ 47898 h 78674"/>
                <a:gd name="connsiteX74" fmla="*/ 11506 w 78455"/>
                <a:gd name="connsiteY74" fmla="*/ 47209 h 78674"/>
                <a:gd name="connsiteX75" fmla="*/ 13807 w 78455"/>
                <a:gd name="connsiteY75" fmla="*/ 44909 h 78674"/>
                <a:gd name="connsiteX76" fmla="*/ 19181 w 78455"/>
                <a:gd name="connsiteY76" fmla="*/ 50283 h 78674"/>
                <a:gd name="connsiteX77" fmla="*/ 22519 w 78455"/>
                <a:gd name="connsiteY77" fmla="*/ 50283 h 78674"/>
                <a:gd name="connsiteX78" fmla="*/ 22519 w 78455"/>
                <a:gd name="connsiteY78" fmla="*/ 46945 h 78674"/>
                <a:gd name="connsiteX79" fmla="*/ 17145 w 78455"/>
                <a:gd name="connsiteY79" fmla="*/ 41571 h 78674"/>
                <a:gd name="connsiteX80" fmla="*/ 28374 w 78455"/>
                <a:gd name="connsiteY80" fmla="*/ 30341 h 78674"/>
                <a:gd name="connsiteX81" fmla="*/ 28374 w 78455"/>
                <a:gd name="connsiteY81" fmla="*/ 27003 h 78674"/>
                <a:gd name="connsiteX82" fmla="*/ 25037 w 78455"/>
                <a:gd name="connsiteY82" fmla="*/ 27003 h 78674"/>
                <a:gd name="connsiteX83" fmla="*/ 25018 w 78455"/>
                <a:gd name="connsiteY83" fmla="*/ 27022 h 78674"/>
                <a:gd name="connsiteX84" fmla="*/ 19247 w 78455"/>
                <a:gd name="connsiteY84" fmla="*/ 21252 h 78674"/>
                <a:gd name="connsiteX85" fmla="*/ 24546 w 78455"/>
                <a:gd name="connsiteY85" fmla="*/ 15953 h 78674"/>
                <a:gd name="connsiteX86" fmla="*/ 32683 w 78455"/>
                <a:gd name="connsiteY86" fmla="*/ 24090 h 78674"/>
                <a:gd name="connsiteX87" fmla="*/ 36021 w 78455"/>
                <a:gd name="connsiteY87" fmla="*/ 24090 h 78674"/>
                <a:gd name="connsiteX88" fmla="*/ 36021 w 78455"/>
                <a:gd name="connsiteY88" fmla="*/ 20762 h 78674"/>
                <a:gd name="connsiteX89" fmla="*/ 27884 w 78455"/>
                <a:gd name="connsiteY89" fmla="*/ 12625 h 78674"/>
                <a:gd name="connsiteX90" fmla="*/ 29855 w 78455"/>
                <a:gd name="connsiteY90" fmla="*/ 10654 h 78674"/>
                <a:gd name="connsiteX91" fmla="*/ 30156 w 78455"/>
                <a:gd name="connsiteY91" fmla="*/ 9928 h 78674"/>
                <a:gd name="connsiteX92" fmla="*/ 34381 w 78455"/>
                <a:gd name="connsiteY92" fmla="*/ 9815 h 78674"/>
                <a:gd name="connsiteX93" fmla="*/ 13420 w 78455"/>
                <a:gd name="connsiteY93" fmla="*/ 10399 h 78674"/>
                <a:gd name="connsiteX94" fmla="*/ 19426 w 78455"/>
                <a:gd name="connsiteY94" fmla="*/ 10230 h 78674"/>
                <a:gd name="connsiteX95" fmla="*/ 19851 w 78455"/>
                <a:gd name="connsiteY95" fmla="*/ 11257 h 78674"/>
                <a:gd name="connsiteX96" fmla="*/ 21218 w 78455"/>
                <a:gd name="connsiteY96" fmla="*/ 12625 h 78674"/>
                <a:gd name="connsiteX97" fmla="*/ 15919 w 78455"/>
                <a:gd name="connsiteY97" fmla="*/ 17933 h 78674"/>
                <a:gd name="connsiteX98" fmla="*/ 9847 w 78455"/>
                <a:gd name="connsiteY98" fmla="*/ 12294 h 78674"/>
                <a:gd name="connsiteX99" fmla="*/ 13420 w 78455"/>
                <a:gd name="connsiteY99" fmla="*/ 10399 h 78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78455" h="78674">
                  <a:moveTo>
                    <a:pt x="16447" y="76665"/>
                  </a:moveTo>
                  <a:lnTo>
                    <a:pt x="56972" y="78617"/>
                  </a:lnTo>
                  <a:cubicBezTo>
                    <a:pt x="70314" y="79258"/>
                    <a:pt x="77263" y="74638"/>
                    <a:pt x="76329" y="61032"/>
                  </a:cubicBezTo>
                  <a:cubicBezTo>
                    <a:pt x="75754" y="52706"/>
                    <a:pt x="77734" y="29973"/>
                    <a:pt x="78394" y="21657"/>
                  </a:cubicBezTo>
                  <a:cubicBezTo>
                    <a:pt x="79233" y="9372"/>
                    <a:pt x="71587" y="-595"/>
                    <a:pt x="49391" y="28"/>
                  </a:cubicBezTo>
                  <a:cubicBezTo>
                    <a:pt x="44969" y="28"/>
                    <a:pt x="17899" y="857"/>
                    <a:pt x="13477" y="980"/>
                  </a:cubicBezTo>
                  <a:cubicBezTo>
                    <a:pt x="5255" y="744"/>
                    <a:pt x="984" y="5072"/>
                    <a:pt x="239" y="11993"/>
                  </a:cubicBezTo>
                  <a:cubicBezTo>
                    <a:pt x="239" y="11993"/>
                    <a:pt x="343" y="23637"/>
                    <a:pt x="3" y="57374"/>
                  </a:cubicBezTo>
                  <a:cubicBezTo>
                    <a:pt x="-157" y="71998"/>
                    <a:pt x="5764" y="76156"/>
                    <a:pt x="16447" y="76665"/>
                  </a:cubicBezTo>
                  <a:close/>
                  <a:moveTo>
                    <a:pt x="9639" y="18687"/>
                  </a:moveTo>
                  <a:cubicBezTo>
                    <a:pt x="9630" y="18565"/>
                    <a:pt x="9639" y="18442"/>
                    <a:pt x="9639" y="18310"/>
                  </a:cubicBezTo>
                  <a:lnTo>
                    <a:pt x="13128" y="21799"/>
                  </a:lnTo>
                  <a:cubicBezTo>
                    <a:pt x="13147" y="22374"/>
                    <a:pt x="13345" y="22949"/>
                    <a:pt x="13788" y="23392"/>
                  </a:cubicBezTo>
                  <a:cubicBezTo>
                    <a:pt x="14231" y="23835"/>
                    <a:pt x="14806" y="24033"/>
                    <a:pt x="15382" y="24052"/>
                  </a:cubicBezTo>
                  <a:lnTo>
                    <a:pt x="21689" y="30360"/>
                  </a:lnTo>
                  <a:lnTo>
                    <a:pt x="13816" y="38233"/>
                  </a:lnTo>
                  <a:lnTo>
                    <a:pt x="9668" y="34084"/>
                  </a:lnTo>
                  <a:cubicBezTo>
                    <a:pt x="9715" y="29483"/>
                    <a:pt x="9866" y="22883"/>
                    <a:pt x="9639" y="18687"/>
                  </a:cubicBezTo>
                  <a:close/>
                  <a:moveTo>
                    <a:pt x="10488" y="41571"/>
                  </a:moveTo>
                  <a:lnTo>
                    <a:pt x="9583" y="42476"/>
                  </a:lnTo>
                  <a:lnTo>
                    <a:pt x="9602" y="40694"/>
                  </a:lnTo>
                  <a:lnTo>
                    <a:pt x="10488" y="41571"/>
                  </a:lnTo>
                  <a:close/>
                  <a:moveTo>
                    <a:pt x="11535" y="66199"/>
                  </a:moveTo>
                  <a:cubicBezTo>
                    <a:pt x="11516" y="66189"/>
                    <a:pt x="11469" y="66189"/>
                    <a:pt x="11450" y="66171"/>
                  </a:cubicBezTo>
                  <a:cubicBezTo>
                    <a:pt x="9668" y="64879"/>
                    <a:pt x="9423" y="61258"/>
                    <a:pt x="9441" y="57798"/>
                  </a:cubicBezTo>
                  <a:lnTo>
                    <a:pt x="14693" y="63050"/>
                  </a:lnTo>
                  <a:lnTo>
                    <a:pt x="11535" y="66199"/>
                  </a:lnTo>
                  <a:close/>
                  <a:moveTo>
                    <a:pt x="54586" y="9447"/>
                  </a:moveTo>
                  <a:cubicBezTo>
                    <a:pt x="55369" y="9475"/>
                    <a:pt x="56104" y="9579"/>
                    <a:pt x="56868" y="9654"/>
                  </a:cubicBezTo>
                  <a:lnTo>
                    <a:pt x="55831" y="10692"/>
                  </a:lnTo>
                  <a:lnTo>
                    <a:pt x="54586" y="9447"/>
                  </a:lnTo>
                  <a:close/>
                  <a:moveTo>
                    <a:pt x="34381" y="9815"/>
                  </a:moveTo>
                  <a:cubicBezTo>
                    <a:pt x="34946" y="9796"/>
                    <a:pt x="35521" y="9796"/>
                    <a:pt x="36087" y="9777"/>
                  </a:cubicBezTo>
                  <a:cubicBezTo>
                    <a:pt x="35993" y="10475"/>
                    <a:pt x="36125" y="11191"/>
                    <a:pt x="36662" y="11729"/>
                  </a:cubicBezTo>
                  <a:lnTo>
                    <a:pt x="40368" y="15434"/>
                  </a:lnTo>
                  <a:lnTo>
                    <a:pt x="38529" y="17273"/>
                  </a:lnTo>
                  <a:cubicBezTo>
                    <a:pt x="37605" y="18197"/>
                    <a:pt x="37605" y="19687"/>
                    <a:pt x="38529" y="20611"/>
                  </a:cubicBezTo>
                  <a:cubicBezTo>
                    <a:pt x="39453" y="21535"/>
                    <a:pt x="40943" y="21535"/>
                    <a:pt x="41858" y="20611"/>
                  </a:cubicBezTo>
                  <a:lnTo>
                    <a:pt x="43696" y="18772"/>
                  </a:lnTo>
                  <a:lnTo>
                    <a:pt x="47166" y="22242"/>
                  </a:lnTo>
                  <a:cubicBezTo>
                    <a:pt x="48090" y="23166"/>
                    <a:pt x="49580" y="23166"/>
                    <a:pt x="50504" y="22242"/>
                  </a:cubicBezTo>
                  <a:cubicBezTo>
                    <a:pt x="51428" y="21318"/>
                    <a:pt x="51428" y="19828"/>
                    <a:pt x="50504" y="18904"/>
                  </a:cubicBezTo>
                  <a:lnTo>
                    <a:pt x="47034" y="15425"/>
                  </a:lnTo>
                  <a:lnTo>
                    <a:pt x="47703" y="14755"/>
                  </a:lnTo>
                  <a:cubicBezTo>
                    <a:pt x="48627" y="13831"/>
                    <a:pt x="48627" y="12342"/>
                    <a:pt x="47703" y="11418"/>
                  </a:cubicBezTo>
                  <a:cubicBezTo>
                    <a:pt x="46779" y="10494"/>
                    <a:pt x="45290" y="10494"/>
                    <a:pt x="44366" y="11418"/>
                  </a:cubicBezTo>
                  <a:lnTo>
                    <a:pt x="43696" y="12087"/>
                  </a:lnTo>
                  <a:lnTo>
                    <a:pt x="41254" y="9645"/>
                  </a:lnTo>
                  <a:cubicBezTo>
                    <a:pt x="43555" y="9579"/>
                    <a:pt x="45846" y="9494"/>
                    <a:pt x="48175" y="9475"/>
                  </a:cubicBezTo>
                  <a:cubicBezTo>
                    <a:pt x="48260" y="9598"/>
                    <a:pt x="48231" y="9749"/>
                    <a:pt x="48335" y="9852"/>
                  </a:cubicBezTo>
                  <a:lnTo>
                    <a:pt x="52503" y="14020"/>
                  </a:lnTo>
                  <a:lnTo>
                    <a:pt x="51135" y="15387"/>
                  </a:lnTo>
                  <a:cubicBezTo>
                    <a:pt x="50211" y="16311"/>
                    <a:pt x="50211" y="17801"/>
                    <a:pt x="51135" y="18725"/>
                  </a:cubicBezTo>
                  <a:cubicBezTo>
                    <a:pt x="52060" y="19649"/>
                    <a:pt x="53549" y="19649"/>
                    <a:pt x="54473" y="18725"/>
                  </a:cubicBezTo>
                  <a:lnTo>
                    <a:pt x="55840" y="17358"/>
                  </a:lnTo>
                  <a:lnTo>
                    <a:pt x="58245" y="19762"/>
                  </a:lnTo>
                  <a:cubicBezTo>
                    <a:pt x="59169" y="20686"/>
                    <a:pt x="60659" y="20686"/>
                    <a:pt x="61583" y="19762"/>
                  </a:cubicBezTo>
                  <a:cubicBezTo>
                    <a:pt x="62507" y="18838"/>
                    <a:pt x="62507" y="17348"/>
                    <a:pt x="61583" y="16424"/>
                  </a:cubicBezTo>
                  <a:lnTo>
                    <a:pt x="59178" y="14020"/>
                  </a:lnTo>
                  <a:lnTo>
                    <a:pt x="62412" y="10786"/>
                  </a:lnTo>
                  <a:cubicBezTo>
                    <a:pt x="67202" y="12549"/>
                    <a:pt x="69342" y="15953"/>
                    <a:pt x="68994" y="20997"/>
                  </a:cubicBezTo>
                  <a:cubicBezTo>
                    <a:pt x="68277" y="30134"/>
                    <a:pt x="66306" y="52508"/>
                    <a:pt x="66929" y="61654"/>
                  </a:cubicBezTo>
                  <a:cubicBezTo>
                    <a:pt x="67334" y="67434"/>
                    <a:pt x="67259" y="69612"/>
                    <a:pt x="57434" y="69178"/>
                  </a:cubicBezTo>
                  <a:lnTo>
                    <a:pt x="17145" y="67255"/>
                  </a:lnTo>
                  <a:lnTo>
                    <a:pt x="18220" y="66180"/>
                  </a:lnTo>
                  <a:cubicBezTo>
                    <a:pt x="19096" y="66604"/>
                    <a:pt x="19851" y="66897"/>
                    <a:pt x="20860" y="65888"/>
                  </a:cubicBezTo>
                  <a:cubicBezTo>
                    <a:pt x="21586" y="65162"/>
                    <a:pt x="21576" y="64125"/>
                    <a:pt x="21143" y="63248"/>
                  </a:cubicBezTo>
                  <a:lnTo>
                    <a:pt x="30948" y="53442"/>
                  </a:lnTo>
                  <a:cubicBezTo>
                    <a:pt x="31872" y="52518"/>
                    <a:pt x="31872" y="51028"/>
                    <a:pt x="30948" y="50113"/>
                  </a:cubicBezTo>
                  <a:cubicBezTo>
                    <a:pt x="30024" y="49189"/>
                    <a:pt x="28535" y="49189"/>
                    <a:pt x="27611" y="50113"/>
                  </a:cubicBezTo>
                  <a:lnTo>
                    <a:pt x="18003" y="59712"/>
                  </a:lnTo>
                  <a:lnTo>
                    <a:pt x="9479" y="51188"/>
                  </a:lnTo>
                  <a:lnTo>
                    <a:pt x="9517" y="47766"/>
                  </a:lnTo>
                  <a:cubicBezTo>
                    <a:pt x="9630" y="47784"/>
                    <a:pt x="9724" y="47898"/>
                    <a:pt x="9837" y="47898"/>
                  </a:cubicBezTo>
                  <a:cubicBezTo>
                    <a:pt x="10441" y="47898"/>
                    <a:pt x="11044" y="47671"/>
                    <a:pt x="11506" y="47209"/>
                  </a:cubicBezTo>
                  <a:lnTo>
                    <a:pt x="13807" y="44909"/>
                  </a:lnTo>
                  <a:lnTo>
                    <a:pt x="19181" y="50283"/>
                  </a:lnTo>
                  <a:cubicBezTo>
                    <a:pt x="20105" y="51207"/>
                    <a:pt x="21595" y="51207"/>
                    <a:pt x="22519" y="50283"/>
                  </a:cubicBezTo>
                  <a:cubicBezTo>
                    <a:pt x="23443" y="49359"/>
                    <a:pt x="23443" y="47869"/>
                    <a:pt x="22519" y="46945"/>
                  </a:cubicBezTo>
                  <a:lnTo>
                    <a:pt x="17145" y="41571"/>
                  </a:lnTo>
                  <a:lnTo>
                    <a:pt x="28374" y="30341"/>
                  </a:lnTo>
                  <a:cubicBezTo>
                    <a:pt x="29298" y="29417"/>
                    <a:pt x="29298" y="27927"/>
                    <a:pt x="28374" y="27003"/>
                  </a:cubicBezTo>
                  <a:cubicBezTo>
                    <a:pt x="27450" y="26079"/>
                    <a:pt x="25961" y="26079"/>
                    <a:pt x="25037" y="27003"/>
                  </a:cubicBezTo>
                  <a:lnTo>
                    <a:pt x="25018" y="27022"/>
                  </a:lnTo>
                  <a:lnTo>
                    <a:pt x="19247" y="21252"/>
                  </a:lnTo>
                  <a:lnTo>
                    <a:pt x="24546" y="15953"/>
                  </a:lnTo>
                  <a:lnTo>
                    <a:pt x="32683" y="24090"/>
                  </a:lnTo>
                  <a:cubicBezTo>
                    <a:pt x="33607" y="25014"/>
                    <a:pt x="35097" y="25014"/>
                    <a:pt x="36021" y="24090"/>
                  </a:cubicBezTo>
                  <a:cubicBezTo>
                    <a:pt x="36945" y="23166"/>
                    <a:pt x="36945" y="21676"/>
                    <a:pt x="36021" y="20762"/>
                  </a:cubicBezTo>
                  <a:lnTo>
                    <a:pt x="27884" y="12625"/>
                  </a:lnTo>
                  <a:lnTo>
                    <a:pt x="29855" y="10654"/>
                  </a:lnTo>
                  <a:cubicBezTo>
                    <a:pt x="30053" y="10456"/>
                    <a:pt x="30043" y="10173"/>
                    <a:pt x="30156" y="9928"/>
                  </a:cubicBezTo>
                  <a:lnTo>
                    <a:pt x="34381" y="9815"/>
                  </a:lnTo>
                  <a:close/>
                  <a:moveTo>
                    <a:pt x="13420" y="10399"/>
                  </a:moveTo>
                  <a:lnTo>
                    <a:pt x="19426" y="10230"/>
                  </a:lnTo>
                  <a:cubicBezTo>
                    <a:pt x="19540" y="10588"/>
                    <a:pt x="19568" y="10974"/>
                    <a:pt x="19851" y="11257"/>
                  </a:cubicBezTo>
                  <a:lnTo>
                    <a:pt x="21218" y="12625"/>
                  </a:lnTo>
                  <a:lnTo>
                    <a:pt x="15919" y="17933"/>
                  </a:lnTo>
                  <a:cubicBezTo>
                    <a:pt x="14910" y="16924"/>
                    <a:pt x="11035" y="12841"/>
                    <a:pt x="9847" y="12294"/>
                  </a:cubicBezTo>
                  <a:cubicBezTo>
                    <a:pt x="10205" y="10861"/>
                    <a:pt x="9951" y="10286"/>
                    <a:pt x="13420" y="10399"/>
                  </a:cubicBezTo>
                  <a:close/>
                </a:path>
              </a:pathLst>
            </a:custGeom>
            <a:grpFill/>
            <a:ln w="9381" cap="flat">
              <a:noFill/>
              <a:prstDash val="solid"/>
              <a:miter/>
            </a:ln>
          </p:spPr>
          <p:txBody>
            <a:bodyPr rtlCol="0" anchor="ctr"/>
            <a:lstStyle/>
            <a:p>
              <a:endParaRPr lang="fr-FR"/>
            </a:p>
          </p:txBody>
        </p:sp>
        <p:sp>
          <p:nvSpPr>
            <p:cNvPr id="28" name="Forme libre 408">
              <a:extLst>
                <a:ext uri="{FF2B5EF4-FFF2-40B4-BE49-F238E27FC236}">
                  <a16:creationId xmlns:a16="http://schemas.microsoft.com/office/drawing/2014/main" id="{6D3C8AA8-13F7-EF2F-279A-A8FC4B423422}"/>
                </a:ext>
              </a:extLst>
            </p:cNvPr>
            <p:cNvSpPr/>
            <p:nvPr/>
          </p:nvSpPr>
          <p:spPr>
            <a:xfrm>
              <a:off x="5002944" y="3267099"/>
              <a:ext cx="78244" cy="78679"/>
            </a:xfrm>
            <a:custGeom>
              <a:avLst/>
              <a:gdLst>
                <a:gd name="connsiteX0" fmla="*/ 1916 w 78244"/>
                <a:gd name="connsiteY0" fmla="*/ 61038 h 78679"/>
                <a:gd name="connsiteX1" fmla="*/ 21273 w 78244"/>
                <a:gd name="connsiteY1" fmla="*/ 78622 h 78679"/>
                <a:gd name="connsiteX2" fmla="*/ 61798 w 78244"/>
                <a:gd name="connsiteY2" fmla="*/ 76671 h 78679"/>
                <a:gd name="connsiteX3" fmla="*/ 78242 w 78244"/>
                <a:gd name="connsiteY3" fmla="*/ 57379 h 78679"/>
                <a:gd name="connsiteX4" fmla="*/ 78015 w 78244"/>
                <a:gd name="connsiteY4" fmla="*/ 11999 h 78679"/>
                <a:gd name="connsiteX5" fmla="*/ 64796 w 78244"/>
                <a:gd name="connsiteY5" fmla="*/ 976 h 78679"/>
                <a:gd name="connsiteX6" fmla="*/ 44222 w 78244"/>
                <a:gd name="connsiteY6" fmla="*/ 401 h 78679"/>
                <a:gd name="connsiteX7" fmla="*/ 29061 w 78244"/>
                <a:gd name="connsiteY7" fmla="*/ 24 h 78679"/>
                <a:gd name="connsiteX8" fmla="*/ 28986 w 78244"/>
                <a:gd name="connsiteY8" fmla="*/ 24 h 78679"/>
                <a:gd name="connsiteX9" fmla="*/ 152 w 78244"/>
                <a:gd name="connsiteY9" fmla="*/ 25378 h 78679"/>
                <a:gd name="connsiteX10" fmla="*/ 1916 w 78244"/>
                <a:gd name="connsiteY10" fmla="*/ 61038 h 78679"/>
                <a:gd name="connsiteX11" fmla="*/ 9543 w 78244"/>
                <a:gd name="connsiteY11" fmla="*/ 24624 h 78679"/>
                <a:gd name="connsiteX12" fmla="*/ 9657 w 78244"/>
                <a:gd name="connsiteY12" fmla="*/ 16902 h 78679"/>
                <a:gd name="connsiteX13" fmla="*/ 12768 w 78244"/>
                <a:gd name="connsiteY13" fmla="*/ 20013 h 78679"/>
                <a:gd name="connsiteX14" fmla="*/ 13428 w 78244"/>
                <a:gd name="connsiteY14" fmla="*/ 21597 h 78679"/>
                <a:gd name="connsiteX15" fmla="*/ 15012 w 78244"/>
                <a:gd name="connsiteY15" fmla="*/ 22257 h 78679"/>
                <a:gd name="connsiteX16" fmla="*/ 21329 w 78244"/>
                <a:gd name="connsiteY16" fmla="*/ 28574 h 78679"/>
                <a:gd name="connsiteX17" fmla="*/ 13456 w 78244"/>
                <a:gd name="connsiteY17" fmla="*/ 36447 h 78679"/>
                <a:gd name="connsiteX18" fmla="*/ 10222 w 78244"/>
                <a:gd name="connsiteY18" fmla="*/ 33213 h 78679"/>
                <a:gd name="connsiteX19" fmla="*/ 9543 w 78244"/>
                <a:gd name="connsiteY19" fmla="*/ 24624 h 78679"/>
                <a:gd name="connsiteX20" fmla="*/ 19840 w 78244"/>
                <a:gd name="connsiteY20" fmla="*/ 9811 h 78679"/>
                <a:gd name="connsiteX21" fmla="*/ 20858 w 78244"/>
                <a:gd name="connsiteY21" fmla="*/ 10829 h 78679"/>
                <a:gd name="connsiteX22" fmla="*/ 15550 w 78244"/>
                <a:gd name="connsiteY22" fmla="*/ 16138 h 78679"/>
                <a:gd name="connsiteX23" fmla="*/ 12325 w 78244"/>
                <a:gd name="connsiteY23" fmla="*/ 12904 h 78679"/>
                <a:gd name="connsiteX24" fmla="*/ 19840 w 78244"/>
                <a:gd name="connsiteY24" fmla="*/ 9811 h 78679"/>
                <a:gd name="connsiteX25" fmla="*/ 14324 w 78244"/>
                <a:gd name="connsiteY25" fmla="*/ 61255 h 78679"/>
                <a:gd name="connsiteX26" fmla="*/ 11241 w 78244"/>
                <a:gd name="connsiteY26" fmla="*/ 64338 h 78679"/>
                <a:gd name="connsiteX27" fmla="*/ 11325 w 78244"/>
                <a:gd name="connsiteY27" fmla="*/ 61688 h 78679"/>
                <a:gd name="connsiteX28" fmla="*/ 11439 w 78244"/>
                <a:gd name="connsiteY28" fmla="*/ 58360 h 78679"/>
                <a:gd name="connsiteX29" fmla="*/ 14324 w 78244"/>
                <a:gd name="connsiteY29" fmla="*/ 61255 h 78679"/>
                <a:gd name="connsiteX30" fmla="*/ 68643 w 78244"/>
                <a:gd name="connsiteY30" fmla="*/ 13026 h 78679"/>
                <a:gd name="connsiteX31" fmla="*/ 68813 w 78244"/>
                <a:gd name="connsiteY31" fmla="*/ 57474 h 78679"/>
                <a:gd name="connsiteX32" fmla="*/ 61345 w 78244"/>
                <a:gd name="connsiteY32" fmla="*/ 67261 h 78679"/>
                <a:gd name="connsiteX33" fmla="*/ 20811 w 78244"/>
                <a:gd name="connsiteY33" fmla="*/ 69212 h 78679"/>
                <a:gd name="connsiteX34" fmla="*/ 13645 w 78244"/>
                <a:gd name="connsiteY34" fmla="*/ 68600 h 78679"/>
                <a:gd name="connsiteX35" fmla="*/ 17850 w 78244"/>
                <a:gd name="connsiteY35" fmla="*/ 64385 h 78679"/>
                <a:gd name="connsiteX36" fmla="*/ 20490 w 78244"/>
                <a:gd name="connsiteY36" fmla="*/ 64102 h 78679"/>
                <a:gd name="connsiteX37" fmla="*/ 20773 w 78244"/>
                <a:gd name="connsiteY37" fmla="*/ 61462 h 78679"/>
                <a:gd name="connsiteX38" fmla="*/ 30579 w 78244"/>
                <a:gd name="connsiteY38" fmla="*/ 51656 h 78679"/>
                <a:gd name="connsiteX39" fmla="*/ 30579 w 78244"/>
                <a:gd name="connsiteY39" fmla="*/ 48328 h 78679"/>
                <a:gd name="connsiteX40" fmla="*/ 27241 w 78244"/>
                <a:gd name="connsiteY40" fmla="*/ 48328 h 78679"/>
                <a:gd name="connsiteX41" fmla="*/ 17643 w 78244"/>
                <a:gd name="connsiteY41" fmla="*/ 57936 h 78679"/>
                <a:gd name="connsiteX42" fmla="*/ 11297 w 78244"/>
                <a:gd name="connsiteY42" fmla="*/ 51599 h 78679"/>
                <a:gd name="connsiteX43" fmla="*/ 11014 w 78244"/>
                <a:gd name="connsiteY43" fmla="*/ 45480 h 78679"/>
                <a:gd name="connsiteX44" fmla="*/ 11137 w 78244"/>
                <a:gd name="connsiteY44" fmla="*/ 45433 h 78679"/>
                <a:gd name="connsiteX45" fmla="*/ 13437 w 78244"/>
                <a:gd name="connsiteY45" fmla="*/ 43132 h 78679"/>
                <a:gd name="connsiteX46" fmla="*/ 18812 w 78244"/>
                <a:gd name="connsiteY46" fmla="*/ 48507 h 78679"/>
                <a:gd name="connsiteX47" fmla="*/ 22150 w 78244"/>
                <a:gd name="connsiteY47" fmla="*/ 48507 h 78679"/>
                <a:gd name="connsiteX48" fmla="*/ 22150 w 78244"/>
                <a:gd name="connsiteY48" fmla="*/ 45169 h 78679"/>
                <a:gd name="connsiteX49" fmla="*/ 16775 w 78244"/>
                <a:gd name="connsiteY49" fmla="*/ 39795 h 78679"/>
                <a:gd name="connsiteX50" fmla="*/ 28005 w 78244"/>
                <a:gd name="connsiteY50" fmla="*/ 28565 h 78679"/>
                <a:gd name="connsiteX51" fmla="*/ 28005 w 78244"/>
                <a:gd name="connsiteY51" fmla="*/ 25227 h 78679"/>
                <a:gd name="connsiteX52" fmla="*/ 24667 w 78244"/>
                <a:gd name="connsiteY52" fmla="*/ 25227 h 78679"/>
                <a:gd name="connsiteX53" fmla="*/ 24639 w 78244"/>
                <a:gd name="connsiteY53" fmla="*/ 25255 h 78679"/>
                <a:gd name="connsiteX54" fmla="*/ 18868 w 78244"/>
                <a:gd name="connsiteY54" fmla="*/ 19485 h 78679"/>
                <a:gd name="connsiteX55" fmla="*/ 24177 w 78244"/>
                <a:gd name="connsiteY55" fmla="*/ 14177 h 78679"/>
                <a:gd name="connsiteX56" fmla="*/ 32314 w 78244"/>
                <a:gd name="connsiteY56" fmla="*/ 22314 h 78679"/>
                <a:gd name="connsiteX57" fmla="*/ 35652 w 78244"/>
                <a:gd name="connsiteY57" fmla="*/ 22314 h 78679"/>
                <a:gd name="connsiteX58" fmla="*/ 35652 w 78244"/>
                <a:gd name="connsiteY58" fmla="*/ 18976 h 78679"/>
                <a:gd name="connsiteX59" fmla="*/ 27505 w 78244"/>
                <a:gd name="connsiteY59" fmla="*/ 10829 h 78679"/>
                <a:gd name="connsiteX60" fmla="*/ 28872 w 78244"/>
                <a:gd name="connsiteY60" fmla="*/ 9462 h 78679"/>
                <a:gd name="connsiteX61" fmla="*/ 36151 w 78244"/>
                <a:gd name="connsiteY61" fmla="*/ 9641 h 78679"/>
                <a:gd name="connsiteX62" fmla="*/ 36274 w 78244"/>
                <a:gd name="connsiteY62" fmla="*/ 9934 h 78679"/>
                <a:gd name="connsiteX63" fmla="*/ 39980 w 78244"/>
                <a:gd name="connsiteY63" fmla="*/ 13639 h 78679"/>
                <a:gd name="connsiteX64" fmla="*/ 38141 w 78244"/>
                <a:gd name="connsiteY64" fmla="*/ 15478 h 78679"/>
                <a:gd name="connsiteX65" fmla="*/ 38141 w 78244"/>
                <a:gd name="connsiteY65" fmla="*/ 18816 h 78679"/>
                <a:gd name="connsiteX66" fmla="*/ 41479 w 78244"/>
                <a:gd name="connsiteY66" fmla="*/ 18816 h 78679"/>
                <a:gd name="connsiteX67" fmla="*/ 43317 w 78244"/>
                <a:gd name="connsiteY67" fmla="*/ 16977 h 78679"/>
                <a:gd name="connsiteX68" fmla="*/ 46787 w 78244"/>
                <a:gd name="connsiteY68" fmla="*/ 20447 h 78679"/>
                <a:gd name="connsiteX69" fmla="*/ 50125 w 78244"/>
                <a:gd name="connsiteY69" fmla="*/ 20447 h 78679"/>
                <a:gd name="connsiteX70" fmla="*/ 50125 w 78244"/>
                <a:gd name="connsiteY70" fmla="*/ 17109 h 78679"/>
                <a:gd name="connsiteX71" fmla="*/ 46655 w 78244"/>
                <a:gd name="connsiteY71" fmla="*/ 13639 h 78679"/>
                <a:gd name="connsiteX72" fmla="*/ 47325 w 78244"/>
                <a:gd name="connsiteY72" fmla="*/ 12970 h 78679"/>
                <a:gd name="connsiteX73" fmla="*/ 47447 w 78244"/>
                <a:gd name="connsiteY73" fmla="*/ 9934 h 78679"/>
                <a:gd name="connsiteX74" fmla="*/ 49889 w 78244"/>
                <a:gd name="connsiteY74" fmla="*/ 10000 h 78679"/>
                <a:gd name="connsiteX75" fmla="*/ 52124 w 78244"/>
                <a:gd name="connsiteY75" fmla="*/ 12234 h 78679"/>
                <a:gd name="connsiteX76" fmla="*/ 50757 w 78244"/>
                <a:gd name="connsiteY76" fmla="*/ 13601 h 78679"/>
                <a:gd name="connsiteX77" fmla="*/ 50757 w 78244"/>
                <a:gd name="connsiteY77" fmla="*/ 16939 h 78679"/>
                <a:gd name="connsiteX78" fmla="*/ 54094 w 78244"/>
                <a:gd name="connsiteY78" fmla="*/ 16939 h 78679"/>
                <a:gd name="connsiteX79" fmla="*/ 55462 w 78244"/>
                <a:gd name="connsiteY79" fmla="*/ 15572 h 78679"/>
                <a:gd name="connsiteX80" fmla="*/ 57866 w 78244"/>
                <a:gd name="connsiteY80" fmla="*/ 17976 h 78679"/>
                <a:gd name="connsiteX81" fmla="*/ 61194 w 78244"/>
                <a:gd name="connsiteY81" fmla="*/ 17976 h 78679"/>
                <a:gd name="connsiteX82" fmla="*/ 61194 w 78244"/>
                <a:gd name="connsiteY82" fmla="*/ 14648 h 78679"/>
                <a:gd name="connsiteX83" fmla="*/ 58790 w 78244"/>
                <a:gd name="connsiteY83" fmla="*/ 12244 h 78679"/>
                <a:gd name="connsiteX84" fmla="*/ 60723 w 78244"/>
                <a:gd name="connsiteY84" fmla="*/ 10311 h 78679"/>
                <a:gd name="connsiteX85" fmla="*/ 64824 w 78244"/>
                <a:gd name="connsiteY85" fmla="*/ 10424 h 78679"/>
                <a:gd name="connsiteX86" fmla="*/ 68643 w 78244"/>
                <a:gd name="connsiteY86" fmla="*/ 13026 h 78679"/>
                <a:gd name="connsiteX87" fmla="*/ 43336 w 78244"/>
                <a:gd name="connsiteY87" fmla="*/ 10301 h 78679"/>
                <a:gd name="connsiteX88" fmla="*/ 42836 w 78244"/>
                <a:gd name="connsiteY88" fmla="*/ 9802 h 78679"/>
                <a:gd name="connsiteX89" fmla="*/ 43808 w 78244"/>
                <a:gd name="connsiteY89" fmla="*/ 9830 h 78679"/>
                <a:gd name="connsiteX90" fmla="*/ 43336 w 78244"/>
                <a:gd name="connsiteY90" fmla="*/ 10301 h 78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78244" h="78679">
                  <a:moveTo>
                    <a:pt x="1916" y="61038"/>
                  </a:moveTo>
                  <a:cubicBezTo>
                    <a:pt x="991" y="74540"/>
                    <a:pt x="7950" y="79263"/>
                    <a:pt x="21273" y="78622"/>
                  </a:cubicBezTo>
                  <a:lnTo>
                    <a:pt x="61798" y="76671"/>
                  </a:lnTo>
                  <a:cubicBezTo>
                    <a:pt x="72518" y="76161"/>
                    <a:pt x="78402" y="72032"/>
                    <a:pt x="78242" y="57379"/>
                  </a:cubicBezTo>
                  <a:cubicBezTo>
                    <a:pt x="77902" y="23671"/>
                    <a:pt x="78015" y="11999"/>
                    <a:pt x="78015" y="11999"/>
                  </a:cubicBezTo>
                  <a:cubicBezTo>
                    <a:pt x="77242" y="4823"/>
                    <a:pt x="72999" y="1042"/>
                    <a:pt x="64796" y="976"/>
                  </a:cubicBezTo>
                  <a:lnTo>
                    <a:pt x="44222" y="401"/>
                  </a:lnTo>
                  <a:cubicBezTo>
                    <a:pt x="39122" y="213"/>
                    <a:pt x="34030" y="24"/>
                    <a:pt x="29061" y="24"/>
                  </a:cubicBezTo>
                  <a:cubicBezTo>
                    <a:pt x="29042" y="24"/>
                    <a:pt x="29014" y="24"/>
                    <a:pt x="28986" y="24"/>
                  </a:cubicBezTo>
                  <a:cubicBezTo>
                    <a:pt x="4791" y="-570"/>
                    <a:pt x="-1073" y="9934"/>
                    <a:pt x="152" y="25378"/>
                  </a:cubicBezTo>
                  <a:cubicBezTo>
                    <a:pt x="831" y="33788"/>
                    <a:pt x="2444" y="53466"/>
                    <a:pt x="1916" y="61038"/>
                  </a:cubicBezTo>
                  <a:close/>
                  <a:moveTo>
                    <a:pt x="9543" y="24624"/>
                  </a:moveTo>
                  <a:cubicBezTo>
                    <a:pt x="9336" y="21936"/>
                    <a:pt x="8912" y="19362"/>
                    <a:pt x="9657" y="16902"/>
                  </a:cubicBezTo>
                  <a:lnTo>
                    <a:pt x="12768" y="20013"/>
                  </a:lnTo>
                  <a:cubicBezTo>
                    <a:pt x="12787" y="20588"/>
                    <a:pt x="12985" y="21163"/>
                    <a:pt x="13428" y="21597"/>
                  </a:cubicBezTo>
                  <a:cubicBezTo>
                    <a:pt x="13871" y="22031"/>
                    <a:pt x="14437" y="22229"/>
                    <a:pt x="15012" y="22257"/>
                  </a:cubicBezTo>
                  <a:lnTo>
                    <a:pt x="21329" y="28574"/>
                  </a:lnTo>
                  <a:lnTo>
                    <a:pt x="13456" y="36447"/>
                  </a:lnTo>
                  <a:lnTo>
                    <a:pt x="10222" y="33213"/>
                  </a:lnTo>
                  <a:cubicBezTo>
                    <a:pt x="9977" y="29942"/>
                    <a:pt x="9732" y="26962"/>
                    <a:pt x="9543" y="24624"/>
                  </a:cubicBezTo>
                  <a:close/>
                  <a:moveTo>
                    <a:pt x="19840" y="9811"/>
                  </a:moveTo>
                  <a:lnTo>
                    <a:pt x="20858" y="10829"/>
                  </a:lnTo>
                  <a:lnTo>
                    <a:pt x="15550" y="16138"/>
                  </a:lnTo>
                  <a:lnTo>
                    <a:pt x="12325" y="12904"/>
                  </a:lnTo>
                  <a:cubicBezTo>
                    <a:pt x="14220" y="11169"/>
                    <a:pt x="16841" y="10235"/>
                    <a:pt x="19840" y="9811"/>
                  </a:cubicBezTo>
                  <a:close/>
                  <a:moveTo>
                    <a:pt x="14324" y="61255"/>
                  </a:moveTo>
                  <a:lnTo>
                    <a:pt x="11241" y="64338"/>
                  </a:lnTo>
                  <a:cubicBezTo>
                    <a:pt x="11231" y="63433"/>
                    <a:pt x="11269" y="62490"/>
                    <a:pt x="11325" y="61688"/>
                  </a:cubicBezTo>
                  <a:cubicBezTo>
                    <a:pt x="11391" y="60727"/>
                    <a:pt x="11420" y="59586"/>
                    <a:pt x="11439" y="58360"/>
                  </a:cubicBezTo>
                  <a:lnTo>
                    <a:pt x="14324" y="61255"/>
                  </a:lnTo>
                  <a:close/>
                  <a:moveTo>
                    <a:pt x="68643" y="13026"/>
                  </a:moveTo>
                  <a:cubicBezTo>
                    <a:pt x="68643" y="13026"/>
                    <a:pt x="68426" y="18231"/>
                    <a:pt x="68813" y="57474"/>
                  </a:cubicBezTo>
                  <a:cubicBezTo>
                    <a:pt x="68907" y="66770"/>
                    <a:pt x="67050" y="66978"/>
                    <a:pt x="61345" y="67261"/>
                  </a:cubicBezTo>
                  <a:lnTo>
                    <a:pt x="20811" y="69212"/>
                  </a:lnTo>
                  <a:cubicBezTo>
                    <a:pt x="19434" y="69278"/>
                    <a:pt x="15946" y="69439"/>
                    <a:pt x="13645" y="68600"/>
                  </a:cubicBezTo>
                  <a:lnTo>
                    <a:pt x="17850" y="64385"/>
                  </a:lnTo>
                  <a:cubicBezTo>
                    <a:pt x="18727" y="64809"/>
                    <a:pt x="19481" y="65111"/>
                    <a:pt x="20490" y="64102"/>
                  </a:cubicBezTo>
                  <a:cubicBezTo>
                    <a:pt x="21216" y="63376"/>
                    <a:pt x="21207" y="62339"/>
                    <a:pt x="20773" y="61462"/>
                  </a:cubicBezTo>
                  <a:lnTo>
                    <a:pt x="30579" y="51656"/>
                  </a:lnTo>
                  <a:cubicBezTo>
                    <a:pt x="31503" y="50732"/>
                    <a:pt x="31503" y="49242"/>
                    <a:pt x="30579" y="48328"/>
                  </a:cubicBezTo>
                  <a:cubicBezTo>
                    <a:pt x="29655" y="47404"/>
                    <a:pt x="28165" y="47404"/>
                    <a:pt x="27241" y="48328"/>
                  </a:cubicBezTo>
                  <a:lnTo>
                    <a:pt x="17643" y="57936"/>
                  </a:lnTo>
                  <a:lnTo>
                    <a:pt x="11297" y="51599"/>
                  </a:lnTo>
                  <a:cubicBezTo>
                    <a:pt x="11231" y="49629"/>
                    <a:pt x="11137" y="47592"/>
                    <a:pt x="11014" y="45480"/>
                  </a:cubicBezTo>
                  <a:cubicBezTo>
                    <a:pt x="11052" y="45452"/>
                    <a:pt x="11099" y="45461"/>
                    <a:pt x="11137" y="45433"/>
                  </a:cubicBezTo>
                  <a:lnTo>
                    <a:pt x="13437" y="43132"/>
                  </a:lnTo>
                  <a:lnTo>
                    <a:pt x="18812" y="48507"/>
                  </a:lnTo>
                  <a:cubicBezTo>
                    <a:pt x="19736" y="49431"/>
                    <a:pt x="21226" y="49431"/>
                    <a:pt x="22150" y="48507"/>
                  </a:cubicBezTo>
                  <a:cubicBezTo>
                    <a:pt x="23074" y="47583"/>
                    <a:pt x="23074" y="46093"/>
                    <a:pt x="22150" y="45169"/>
                  </a:cubicBezTo>
                  <a:lnTo>
                    <a:pt x="16775" y="39795"/>
                  </a:lnTo>
                  <a:lnTo>
                    <a:pt x="28005" y="28565"/>
                  </a:lnTo>
                  <a:cubicBezTo>
                    <a:pt x="28929" y="27641"/>
                    <a:pt x="28929" y="26151"/>
                    <a:pt x="28005" y="25227"/>
                  </a:cubicBezTo>
                  <a:cubicBezTo>
                    <a:pt x="27081" y="24303"/>
                    <a:pt x="25591" y="24303"/>
                    <a:pt x="24667" y="25227"/>
                  </a:cubicBezTo>
                  <a:lnTo>
                    <a:pt x="24639" y="25255"/>
                  </a:lnTo>
                  <a:lnTo>
                    <a:pt x="18868" y="19485"/>
                  </a:lnTo>
                  <a:lnTo>
                    <a:pt x="24177" y="14177"/>
                  </a:lnTo>
                  <a:lnTo>
                    <a:pt x="32314" y="22314"/>
                  </a:lnTo>
                  <a:cubicBezTo>
                    <a:pt x="33238" y="23238"/>
                    <a:pt x="34728" y="23238"/>
                    <a:pt x="35652" y="22314"/>
                  </a:cubicBezTo>
                  <a:cubicBezTo>
                    <a:pt x="36576" y="21390"/>
                    <a:pt x="36576" y="19900"/>
                    <a:pt x="35652" y="18976"/>
                  </a:cubicBezTo>
                  <a:lnTo>
                    <a:pt x="27505" y="10829"/>
                  </a:lnTo>
                  <a:lnTo>
                    <a:pt x="28872" y="9462"/>
                  </a:lnTo>
                  <a:cubicBezTo>
                    <a:pt x="31296" y="9462"/>
                    <a:pt x="33728" y="9575"/>
                    <a:pt x="36151" y="9641"/>
                  </a:cubicBezTo>
                  <a:cubicBezTo>
                    <a:pt x="36217" y="9726"/>
                    <a:pt x="36189" y="9849"/>
                    <a:pt x="36274" y="9934"/>
                  </a:cubicBezTo>
                  <a:lnTo>
                    <a:pt x="39980" y="13639"/>
                  </a:lnTo>
                  <a:lnTo>
                    <a:pt x="38141" y="15478"/>
                  </a:lnTo>
                  <a:cubicBezTo>
                    <a:pt x="37217" y="16402"/>
                    <a:pt x="37217" y="17892"/>
                    <a:pt x="38141" y="18816"/>
                  </a:cubicBezTo>
                  <a:cubicBezTo>
                    <a:pt x="39065" y="19740"/>
                    <a:pt x="40555" y="19740"/>
                    <a:pt x="41479" y="18816"/>
                  </a:cubicBezTo>
                  <a:lnTo>
                    <a:pt x="43317" y="16977"/>
                  </a:lnTo>
                  <a:lnTo>
                    <a:pt x="46787" y="20447"/>
                  </a:lnTo>
                  <a:cubicBezTo>
                    <a:pt x="47711" y="21371"/>
                    <a:pt x="49201" y="21371"/>
                    <a:pt x="50125" y="20447"/>
                  </a:cubicBezTo>
                  <a:cubicBezTo>
                    <a:pt x="51049" y="19523"/>
                    <a:pt x="51049" y="18033"/>
                    <a:pt x="50125" y="17109"/>
                  </a:cubicBezTo>
                  <a:lnTo>
                    <a:pt x="46655" y="13639"/>
                  </a:lnTo>
                  <a:lnTo>
                    <a:pt x="47325" y="12970"/>
                  </a:lnTo>
                  <a:cubicBezTo>
                    <a:pt x="48164" y="12131"/>
                    <a:pt x="48135" y="10858"/>
                    <a:pt x="47447" y="9934"/>
                  </a:cubicBezTo>
                  <a:lnTo>
                    <a:pt x="49889" y="10000"/>
                  </a:lnTo>
                  <a:lnTo>
                    <a:pt x="52124" y="12234"/>
                  </a:lnTo>
                  <a:lnTo>
                    <a:pt x="50757" y="13601"/>
                  </a:lnTo>
                  <a:cubicBezTo>
                    <a:pt x="49833" y="14525"/>
                    <a:pt x="49833" y="16015"/>
                    <a:pt x="50757" y="16939"/>
                  </a:cubicBezTo>
                  <a:cubicBezTo>
                    <a:pt x="51681" y="17863"/>
                    <a:pt x="53170" y="17863"/>
                    <a:pt x="54094" y="16939"/>
                  </a:cubicBezTo>
                  <a:lnTo>
                    <a:pt x="55462" y="15572"/>
                  </a:lnTo>
                  <a:lnTo>
                    <a:pt x="57866" y="17976"/>
                  </a:lnTo>
                  <a:cubicBezTo>
                    <a:pt x="58790" y="18900"/>
                    <a:pt x="60280" y="18900"/>
                    <a:pt x="61194" y="17976"/>
                  </a:cubicBezTo>
                  <a:cubicBezTo>
                    <a:pt x="62118" y="17052"/>
                    <a:pt x="62118" y="15563"/>
                    <a:pt x="61194" y="14648"/>
                  </a:cubicBezTo>
                  <a:lnTo>
                    <a:pt x="58790" y="12244"/>
                  </a:lnTo>
                  <a:lnTo>
                    <a:pt x="60723" y="10311"/>
                  </a:lnTo>
                  <a:lnTo>
                    <a:pt x="64824" y="10424"/>
                  </a:lnTo>
                  <a:cubicBezTo>
                    <a:pt x="67502" y="10424"/>
                    <a:pt x="68341" y="10235"/>
                    <a:pt x="68643" y="13026"/>
                  </a:cubicBezTo>
                  <a:close/>
                  <a:moveTo>
                    <a:pt x="43336" y="10301"/>
                  </a:moveTo>
                  <a:lnTo>
                    <a:pt x="42836" y="9802"/>
                  </a:lnTo>
                  <a:cubicBezTo>
                    <a:pt x="43157" y="9811"/>
                    <a:pt x="43487" y="9811"/>
                    <a:pt x="43808" y="9830"/>
                  </a:cubicBezTo>
                  <a:lnTo>
                    <a:pt x="43336" y="10301"/>
                  </a:lnTo>
                  <a:close/>
                </a:path>
              </a:pathLst>
            </a:custGeom>
            <a:grpFill/>
            <a:ln w="9381" cap="flat">
              <a:noFill/>
              <a:prstDash val="solid"/>
              <a:miter/>
            </a:ln>
          </p:spPr>
          <p:txBody>
            <a:bodyPr rtlCol="0" anchor="ctr"/>
            <a:lstStyle/>
            <a:p>
              <a:endParaRPr lang="fr-FR"/>
            </a:p>
          </p:txBody>
        </p:sp>
        <p:sp>
          <p:nvSpPr>
            <p:cNvPr id="29" name="Forme libre 409">
              <a:extLst>
                <a:ext uri="{FF2B5EF4-FFF2-40B4-BE49-F238E27FC236}">
                  <a16:creationId xmlns:a16="http://schemas.microsoft.com/office/drawing/2014/main" id="{EF61AB7E-198E-7F29-2FC2-22E2934A4996}"/>
                </a:ext>
              </a:extLst>
            </p:cNvPr>
            <p:cNvSpPr/>
            <p:nvPr/>
          </p:nvSpPr>
          <p:spPr>
            <a:xfrm>
              <a:off x="5111751" y="3267104"/>
              <a:ext cx="78252" cy="78684"/>
            </a:xfrm>
            <a:custGeom>
              <a:avLst/>
              <a:gdLst>
                <a:gd name="connsiteX0" fmla="*/ 16447 w 78252"/>
                <a:gd name="connsiteY0" fmla="*/ 76675 h 78684"/>
                <a:gd name="connsiteX1" fmla="*/ 56972 w 78252"/>
                <a:gd name="connsiteY1" fmla="*/ 78627 h 78684"/>
                <a:gd name="connsiteX2" fmla="*/ 76329 w 78252"/>
                <a:gd name="connsiteY2" fmla="*/ 61042 h 78684"/>
                <a:gd name="connsiteX3" fmla="*/ 78102 w 78252"/>
                <a:gd name="connsiteY3" fmla="*/ 25392 h 78684"/>
                <a:gd name="connsiteX4" fmla="*/ 49391 w 78252"/>
                <a:gd name="connsiteY4" fmla="*/ 38 h 78684"/>
                <a:gd name="connsiteX5" fmla="*/ 13458 w 78252"/>
                <a:gd name="connsiteY5" fmla="*/ 990 h 78684"/>
                <a:gd name="connsiteX6" fmla="*/ 352 w 78252"/>
                <a:gd name="connsiteY6" fmla="*/ 22969 h 78684"/>
                <a:gd name="connsiteX7" fmla="*/ 3 w 78252"/>
                <a:gd name="connsiteY7" fmla="*/ 57393 h 78684"/>
                <a:gd name="connsiteX8" fmla="*/ 16447 w 78252"/>
                <a:gd name="connsiteY8" fmla="*/ 76675 h 78684"/>
                <a:gd name="connsiteX9" fmla="*/ 9630 w 78252"/>
                <a:gd name="connsiteY9" fmla="*/ 16510 h 78684"/>
                <a:gd name="connsiteX10" fmla="*/ 13128 w 78252"/>
                <a:gd name="connsiteY10" fmla="*/ 20008 h 78684"/>
                <a:gd name="connsiteX11" fmla="*/ 15382 w 78252"/>
                <a:gd name="connsiteY11" fmla="*/ 22262 h 78684"/>
                <a:gd name="connsiteX12" fmla="*/ 21689 w 78252"/>
                <a:gd name="connsiteY12" fmla="*/ 28569 h 78684"/>
                <a:gd name="connsiteX13" fmla="*/ 13816 w 78252"/>
                <a:gd name="connsiteY13" fmla="*/ 36443 h 78684"/>
                <a:gd name="connsiteX14" fmla="*/ 9687 w 78252"/>
                <a:gd name="connsiteY14" fmla="*/ 32313 h 78684"/>
                <a:gd name="connsiteX15" fmla="*/ 9781 w 78252"/>
                <a:gd name="connsiteY15" fmla="*/ 23063 h 78684"/>
                <a:gd name="connsiteX16" fmla="*/ 9630 w 78252"/>
                <a:gd name="connsiteY16" fmla="*/ 16510 h 78684"/>
                <a:gd name="connsiteX17" fmla="*/ 10488 w 78252"/>
                <a:gd name="connsiteY17" fmla="*/ 39771 h 78684"/>
                <a:gd name="connsiteX18" fmla="*/ 9602 w 78252"/>
                <a:gd name="connsiteY18" fmla="*/ 40657 h 78684"/>
                <a:gd name="connsiteX19" fmla="*/ 9621 w 78252"/>
                <a:gd name="connsiteY19" fmla="*/ 38903 h 78684"/>
                <a:gd name="connsiteX20" fmla="*/ 10488 w 78252"/>
                <a:gd name="connsiteY20" fmla="*/ 39771 h 78684"/>
                <a:gd name="connsiteX21" fmla="*/ 10705 w 78252"/>
                <a:gd name="connsiteY21" fmla="*/ 65219 h 78684"/>
                <a:gd name="connsiteX22" fmla="*/ 9423 w 78252"/>
                <a:gd name="connsiteY22" fmla="*/ 57469 h 78684"/>
                <a:gd name="connsiteX23" fmla="*/ 9441 w 78252"/>
                <a:gd name="connsiteY23" fmla="*/ 55998 h 78684"/>
                <a:gd name="connsiteX24" fmla="*/ 14684 w 78252"/>
                <a:gd name="connsiteY24" fmla="*/ 61240 h 78684"/>
                <a:gd name="connsiteX25" fmla="*/ 10705 w 78252"/>
                <a:gd name="connsiteY25" fmla="*/ 65219 h 78684"/>
                <a:gd name="connsiteX26" fmla="*/ 43696 w 78252"/>
                <a:gd name="connsiteY26" fmla="*/ 10296 h 78684"/>
                <a:gd name="connsiteX27" fmla="*/ 43017 w 78252"/>
                <a:gd name="connsiteY27" fmla="*/ 9618 h 78684"/>
                <a:gd name="connsiteX28" fmla="*/ 44469 w 78252"/>
                <a:gd name="connsiteY28" fmla="*/ 9580 h 78684"/>
                <a:gd name="connsiteX29" fmla="*/ 44366 w 78252"/>
                <a:gd name="connsiteY29" fmla="*/ 9618 h 78684"/>
                <a:gd name="connsiteX30" fmla="*/ 43696 w 78252"/>
                <a:gd name="connsiteY30" fmla="*/ 10296 h 78684"/>
                <a:gd name="connsiteX31" fmla="*/ 36596 w 78252"/>
                <a:gd name="connsiteY31" fmla="*/ 9768 h 78684"/>
                <a:gd name="connsiteX32" fmla="*/ 36662 w 78252"/>
                <a:gd name="connsiteY32" fmla="*/ 9929 h 78684"/>
                <a:gd name="connsiteX33" fmla="*/ 40368 w 78252"/>
                <a:gd name="connsiteY33" fmla="*/ 13625 h 78684"/>
                <a:gd name="connsiteX34" fmla="*/ 38529 w 78252"/>
                <a:gd name="connsiteY34" fmla="*/ 15463 h 78684"/>
                <a:gd name="connsiteX35" fmla="*/ 38529 w 78252"/>
                <a:gd name="connsiteY35" fmla="*/ 18801 h 78684"/>
                <a:gd name="connsiteX36" fmla="*/ 41858 w 78252"/>
                <a:gd name="connsiteY36" fmla="*/ 18801 h 78684"/>
                <a:gd name="connsiteX37" fmla="*/ 43696 w 78252"/>
                <a:gd name="connsiteY37" fmla="*/ 16963 h 78684"/>
                <a:gd name="connsiteX38" fmla="*/ 47166 w 78252"/>
                <a:gd name="connsiteY38" fmla="*/ 20432 h 78684"/>
                <a:gd name="connsiteX39" fmla="*/ 50504 w 78252"/>
                <a:gd name="connsiteY39" fmla="*/ 20432 h 78684"/>
                <a:gd name="connsiteX40" fmla="*/ 50504 w 78252"/>
                <a:gd name="connsiteY40" fmla="*/ 17095 h 78684"/>
                <a:gd name="connsiteX41" fmla="*/ 47034 w 78252"/>
                <a:gd name="connsiteY41" fmla="*/ 13625 h 78684"/>
                <a:gd name="connsiteX42" fmla="*/ 47703 w 78252"/>
                <a:gd name="connsiteY42" fmla="*/ 12955 h 78684"/>
                <a:gd name="connsiteX43" fmla="*/ 47703 w 78252"/>
                <a:gd name="connsiteY43" fmla="*/ 9618 h 78684"/>
                <a:gd name="connsiteX44" fmla="*/ 47430 w 78252"/>
                <a:gd name="connsiteY44" fmla="*/ 9504 h 78684"/>
                <a:gd name="connsiteX45" fmla="*/ 49523 w 78252"/>
                <a:gd name="connsiteY45" fmla="*/ 9457 h 78684"/>
                <a:gd name="connsiteX46" fmla="*/ 49731 w 78252"/>
                <a:gd name="connsiteY46" fmla="*/ 9457 h 78684"/>
                <a:gd name="connsiteX47" fmla="*/ 52503 w 78252"/>
                <a:gd name="connsiteY47" fmla="*/ 12229 h 78684"/>
                <a:gd name="connsiteX48" fmla="*/ 51135 w 78252"/>
                <a:gd name="connsiteY48" fmla="*/ 13597 h 78684"/>
                <a:gd name="connsiteX49" fmla="*/ 51135 w 78252"/>
                <a:gd name="connsiteY49" fmla="*/ 16934 h 78684"/>
                <a:gd name="connsiteX50" fmla="*/ 54473 w 78252"/>
                <a:gd name="connsiteY50" fmla="*/ 16934 h 78684"/>
                <a:gd name="connsiteX51" fmla="*/ 55840 w 78252"/>
                <a:gd name="connsiteY51" fmla="*/ 15567 h 78684"/>
                <a:gd name="connsiteX52" fmla="*/ 58245 w 78252"/>
                <a:gd name="connsiteY52" fmla="*/ 17972 h 78684"/>
                <a:gd name="connsiteX53" fmla="*/ 61583 w 78252"/>
                <a:gd name="connsiteY53" fmla="*/ 17972 h 78684"/>
                <a:gd name="connsiteX54" fmla="*/ 61583 w 78252"/>
                <a:gd name="connsiteY54" fmla="*/ 14643 h 78684"/>
                <a:gd name="connsiteX55" fmla="*/ 59178 w 78252"/>
                <a:gd name="connsiteY55" fmla="*/ 12239 h 78684"/>
                <a:gd name="connsiteX56" fmla="*/ 60998 w 78252"/>
                <a:gd name="connsiteY56" fmla="*/ 10419 h 78684"/>
                <a:gd name="connsiteX57" fmla="*/ 68720 w 78252"/>
                <a:gd name="connsiteY57" fmla="*/ 24628 h 78684"/>
                <a:gd name="connsiteX58" fmla="*/ 66938 w 78252"/>
                <a:gd name="connsiteY58" fmla="*/ 61693 h 78684"/>
                <a:gd name="connsiteX59" fmla="*/ 57443 w 78252"/>
                <a:gd name="connsiteY59" fmla="*/ 69208 h 78684"/>
                <a:gd name="connsiteX60" fmla="*/ 16918 w 78252"/>
                <a:gd name="connsiteY60" fmla="*/ 67256 h 78684"/>
                <a:gd name="connsiteX61" fmla="*/ 15476 w 78252"/>
                <a:gd name="connsiteY61" fmla="*/ 67143 h 78684"/>
                <a:gd name="connsiteX62" fmla="*/ 18229 w 78252"/>
                <a:gd name="connsiteY62" fmla="*/ 64389 h 78684"/>
                <a:gd name="connsiteX63" fmla="*/ 20869 w 78252"/>
                <a:gd name="connsiteY63" fmla="*/ 64097 h 78684"/>
                <a:gd name="connsiteX64" fmla="*/ 21152 w 78252"/>
                <a:gd name="connsiteY64" fmla="*/ 61457 h 78684"/>
                <a:gd name="connsiteX65" fmla="*/ 30958 w 78252"/>
                <a:gd name="connsiteY65" fmla="*/ 51651 h 78684"/>
                <a:gd name="connsiteX66" fmla="*/ 30958 w 78252"/>
                <a:gd name="connsiteY66" fmla="*/ 48323 h 78684"/>
                <a:gd name="connsiteX67" fmla="*/ 27620 w 78252"/>
                <a:gd name="connsiteY67" fmla="*/ 48323 h 78684"/>
                <a:gd name="connsiteX68" fmla="*/ 18012 w 78252"/>
                <a:gd name="connsiteY68" fmla="*/ 57931 h 78684"/>
                <a:gd name="connsiteX69" fmla="*/ 9507 w 78252"/>
                <a:gd name="connsiteY69" fmla="*/ 49426 h 78684"/>
                <a:gd name="connsiteX70" fmla="*/ 9545 w 78252"/>
                <a:gd name="connsiteY70" fmla="*/ 45994 h 78684"/>
                <a:gd name="connsiteX71" fmla="*/ 9847 w 78252"/>
                <a:gd name="connsiteY71" fmla="*/ 46116 h 78684"/>
                <a:gd name="connsiteX72" fmla="*/ 11516 w 78252"/>
                <a:gd name="connsiteY72" fmla="*/ 45428 h 78684"/>
                <a:gd name="connsiteX73" fmla="*/ 13816 w 78252"/>
                <a:gd name="connsiteY73" fmla="*/ 43128 h 78684"/>
                <a:gd name="connsiteX74" fmla="*/ 19191 w 78252"/>
                <a:gd name="connsiteY74" fmla="*/ 48502 h 78684"/>
                <a:gd name="connsiteX75" fmla="*/ 22529 w 78252"/>
                <a:gd name="connsiteY75" fmla="*/ 48502 h 78684"/>
                <a:gd name="connsiteX76" fmla="*/ 22529 w 78252"/>
                <a:gd name="connsiteY76" fmla="*/ 45164 h 78684"/>
                <a:gd name="connsiteX77" fmla="*/ 17154 w 78252"/>
                <a:gd name="connsiteY77" fmla="*/ 39790 h 78684"/>
                <a:gd name="connsiteX78" fmla="*/ 28384 w 78252"/>
                <a:gd name="connsiteY78" fmla="*/ 28560 h 78684"/>
                <a:gd name="connsiteX79" fmla="*/ 28384 w 78252"/>
                <a:gd name="connsiteY79" fmla="*/ 25222 h 78684"/>
                <a:gd name="connsiteX80" fmla="*/ 25046 w 78252"/>
                <a:gd name="connsiteY80" fmla="*/ 25222 h 78684"/>
                <a:gd name="connsiteX81" fmla="*/ 25018 w 78252"/>
                <a:gd name="connsiteY81" fmla="*/ 25251 h 78684"/>
                <a:gd name="connsiteX82" fmla="*/ 19247 w 78252"/>
                <a:gd name="connsiteY82" fmla="*/ 19480 h 78684"/>
                <a:gd name="connsiteX83" fmla="*/ 24546 w 78252"/>
                <a:gd name="connsiteY83" fmla="*/ 14181 h 78684"/>
                <a:gd name="connsiteX84" fmla="*/ 32683 w 78252"/>
                <a:gd name="connsiteY84" fmla="*/ 22318 h 78684"/>
                <a:gd name="connsiteX85" fmla="*/ 36021 w 78252"/>
                <a:gd name="connsiteY85" fmla="*/ 22318 h 78684"/>
                <a:gd name="connsiteX86" fmla="*/ 36021 w 78252"/>
                <a:gd name="connsiteY86" fmla="*/ 18980 h 78684"/>
                <a:gd name="connsiteX87" fmla="*/ 27884 w 78252"/>
                <a:gd name="connsiteY87" fmla="*/ 10843 h 78684"/>
                <a:gd name="connsiteX88" fmla="*/ 28733 w 78252"/>
                <a:gd name="connsiteY88" fmla="*/ 9995 h 78684"/>
                <a:gd name="connsiteX89" fmla="*/ 36596 w 78252"/>
                <a:gd name="connsiteY89" fmla="*/ 9768 h 78684"/>
                <a:gd name="connsiteX90" fmla="*/ 13411 w 78252"/>
                <a:gd name="connsiteY90" fmla="*/ 10410 h 78684"/>
                <a:gd name="connsiteX91" fmla="*/ 20605 w 78252"/>
                <a:gd name="connsiteY91" fmla="*/ 10212 h 78684"/>
                <a:gd name="connsiteX92" fmla="*/ 21227 w 78252"/>
                <a:gd name="connsiteY92" fmla="*/ 10834 h 78684"/>
                <a:gd name="connsiteX93" fmla="*/ 15919 w 78252"/>
                <a:gd name="connsiteY93" fmla="*/ 16133 h 78684"/>
                <a:gd name="connsiteX94" fmla="*/ 10488 w 78252"/>
                <a:gd name="connsiteY94" fmla="*/ 10758 h 78684"/>
                <a:gd name="connsiteX95" fmla="*/ 13411 w 78252"/>
                <a:gd name="connsiteY95" fmla="*/ 10410 h 78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Lst>
              <a:rect l="l" t="t" r="r" b="b"/>
              <a:pathLst>
                <a:path w="78252" h="78684">
                  <a:moveTo>
                    <a:pt x="16447" y="76675"/>
                  </a:moveTo>
                  <a:lnTo>
                    <a:pt x="56972" y="78627"/>
                  </a:lnTo>
                  <a:cubicBezTo>
                    <a:pt x="70342" y="79268"/>
                    <a:pt x="77263" y="74629"/>
                    <a:pt x="76329" y="61042"/>
                  </a:cubicBezTo>
                  <a:cubicBezTo>
                    <a:pt x="75801" y="53461"/>
                    <a:pt x="77414" y="33784"/>
                    <a:pt x="78102" y="25392"/>
                  </a:cubicBezTo>
                  <a:cubicBezTo>
                    <a:pt x="79676" y="5516"/>
                    <a:pt x="68805" y="-547"/>
                    <a:pt x="49391" y="38"/>
                  </a:cubicBezTo>
                  <a:cubicBezTo>
                    <a:pt x="44978" y="38"/>
                    <a:pt x="17946" y="868"/>
                    <a:pt x="13458" y="990"/>
                  </a:cubicBezTo>
                  <a:cubicBezTo>
                    <a:pt x="-2543" y="1330"/>
                    <a:pt x="456" y="13540"/>
                    <a:pt x="352" y="22969"/>
                  </a:cubicBezTo>
                  <a:lnTo>
                    <a:pt x="3" y="57393"/>
                  </a:lnTo>
                  <a:cubicBezTo>
                    <a:pt x="-157" y="72008"/>
                    <a:pt x="5764" y="76157"/>
                    <a:pt x="16447" y="76675"/>
                  </a:cubicBezTo>
                  <a:close/>
                  <a:moveTo>
                    <a:pt x="9630" y="16510"/>
                  </a:moveTo>
                  <a:lnTo>
                    <a:pt x="13128" y="20008"/>
                  </a:lnTo>
                  <a:cubicBezTo>
                    <a:pt x="13175" y="21309"/>
                    <a:pt x="14109" y="22214"/>
                    <a:pt x="15382" y="22262"/>
                  </a:cubicBezTo>
                  <a:lnTo>
                    <a:pt x="21689" y="28569"/>
                  </a:lnTo>
                  <a:lnTo>
                    <a:pt x="13816" y="36443"/>
                  </a:lnTo>
                  <a:lnTo>
                    <a:pt x="9687" y="32313"/>
                  </a:lnTo>
                  <a:lnTo>
                    <a:pt x="9781" y="23063"/>
                  </a:lnTo>
                  <a:cubicBezTo>
                    <a:pt x="9781" y="22827"/>
                    <a:pt x="9630" y="16510"/>
                    <a:pt x="9630" y="16510"/>
                  </a:cubicBezTo>
                  <a:close/>
                  <a:moveTo>
                    <a:pt x="10488" y="39771"/>
                  </a:moveTo>
                  <a:lnTo>
                    <a:pt x="9602" y="40657"/>
                  </a:lnTo>
                  <a:lnTo>
                    <a:pt x="9621" y="38903"/>
                  </a:lnTo>
                  <a:lnTo>
                    <a:pt x="10488" y="39771"/>
                  </a:lnTo>
                  <a:close/>
                  <a:moveTo>
                    <a:pt x="10705" y="65219"/>
                  </a:moveTo>
                  <a:cubicBezTo>
                    <a:pt x="9592" y="63484"/>
                    <a:pt x="9394" y="60429"/>
                    <a:pt x="9423" y="57469"/>
                  </a:cubicBezTo>
                  <a:lnTo>
                    <a:pt x="9441" y="55998"/>
                  </a:lnTo>
                  <a:lnTo>
                    <a:pt x="14684" y="61240"/>
                  </a:lnTo>
                  <a:lnTo>
                    <a:pt x="10705" y="65219"/>
                  </a:lnTo>
                  <a:close/>
                  <a:moveTo>
                    <a:pt x="43696" y="10296"/>
                  </a:moveTo>
                  <a:lnTo>
                    <a:pt x="43017" y="9618"/>
                  </a:lnTo>
                  <a:cubicBezTo>
                    <a:pt x="43498" y="9608"/>
                    <a:pt x="43988" y="9589"/>
                    <a:pt x="44469" y="9580"/>
                  </a:cubicBezTo>
                  <a:cubicBezTo>
                    <a:pt x="44441" y="9608"/>
                    <a:pt x="44394" y="9599"/>
                    <a:pt x="44366" y="9618"/>
                  </a:cubicBezTo>
                  <a:lnTo>
                    <a:pt x="43696" y="10296"/>
                  </a:lnTo>
                  <a:close/>
                  <a:moveTo>
                    <a:pt x="36596" y="9768"/>
                  </a:moveTo>
                  <a:cubicBezTo>
                    <a:pt x="36634" y="9816"/>
                    <a:pt x="36615" y="9882"/>
                    <a:pt x="36662" y="9929"/>
                  </a:cubicBezTo>
                  <a:lnTo>
                    <a:pt x="40368" y="13625"/>
                  </a:lnTo>
                  <a:lnTo>
                    <a:pt x="38529" y="15463"/>
                  </a:lnTo>
                  <a:cubicBezTo>
                    <a:pt x="37605" y="16387"/>
                    <a:pt x="37605" y="17877"/>
                    <a:pt x="38529" y="18801"/>
                  </a:cubicBezTo>
                  <a:cubicBezTo>
                    <a:pt x="39453" y="19725"/>
                    <a:pt x="40943" y="19725"/>
                    <a:pt x="41858" y="18801"/>
                  </a:cubicBezTo>
                  <a:lnTo>
                    <a:pt x="43696" y="16963"/>
                  </a:lnTo>
                  <a:lnTo>
                    <a:pt x="47166" y="20432"/>
                  </a:lnTo>
                  <a:cubicBezTo>
                    <a:pt x="48090" y="21356"/>
                    <a:pt x="49580" y="21356"/>
                    <a:pt x="50504" y="20432"/>
                  </a:cubicBezTo>
                  <a:cubicBezTo>
                    <a:pt x="51428" y="19508"/>
                    <a:pt x="51428" y="18019"/>
                    <a:pt x="50504" y="17095"/>
                  </a:cubicBezTo>
                  <a:lnTo>
                    <a:pt x="47034" y="13625"/>
                  </a:lnTo>
                  <a:lnTo>
                    <a:pt x="47703" y="12955"/>
                  </a:lnTo>
                  <a:cubicBezTo>
                    <a:pt x="48627" y="12031"/>
                    <a:pt x="48627" y="10542"/>
                    <a:pt x="47703" y="9618"/>
                  </a:cubicBezTo>
                  <a:cubicBezTo>
                    <a:pt x="47628" y="9542"/>
                    <a:pt x="47515" y="9570"/>
                    <a:pt x="47430" y="9504"/>
                  </a:cubicBezTo>
                  <a:cubicBezTo>
                    <a:pt x="48137" y="9495"/>
                    <a:pt x="48816" y="9457"/>
                    <a:pt x="49523" y="9457"/>
                  </a:cubicBezTo>
                  <a:cubicBezTo>
                    <a:pt x="49589" y="9457"/>
                    <a:pt x="49665" y="9457"/>
                    <a:pt x="49731" y="9457"/>
                  </a:cubicBezTo>
                  <a:lnTo>
                    <a:pt x="52503" y="12229"/>
                  </a:lnTo>
                  <a:lnTo>
                    <a:pt x="51135" y="13597"/>
                  </a:lnTo>
                  <a:cubicBezTo>
                    <a:pt x="50211" y="14521"/>
                    <a:pt x="50211" y="16010"/>
                    <a:pt x="51135" y="16934"/>
                  </a:cubicBezTo>
                  <a:cubicBezTo>
                    <a:pt x="52060" y="17858"/>
                    <a:pt x="53549" y="17858"/>
                    <a:pt x="54473" y="16934"/>
                  </a:cubicBezTo>
                  <a:lnTo>
                    <a:pt x="55840" y="15567"/>
                  </a:lnTo>
                  <a:lnTo>
                    <a:pt x="58245" y="17972"/>
                  </a:lnTo>
                  <a:cubicBezTo>
                    <a:pt x="59169" y="18896"/>
                    <a:pt x="60659" y="18896"/>
                    <a:pt x="61583" y="17972"/>
                  </a:cubicBezTo>
                  <a:cubicBezTo>
                    <a:pt x="62507" y="17047"/>
                    <a:pt x="62507" y="15558"/>
                    <a:pt x="61583" y="14643"/>
                  </a:cubicBezTo>
                  <a:lnTo>
                    <a:pt x="59178" y="12239"/>
                  </a:lnTo>
                  <a:lnTo>
                    <a:pt x="60998" y="10419"/>
                  </a:lnTo>
                  <a:cubicBezTo>
                    <a:pt x="69324" y="12654"/>
                    <a:pt x="69286" y="17293"/>
                    <a:pt x="68720" y="24628"/>
                  </a:cubicBezTo>
                  <a:cubicBezTo>
                    <a:pt x="67956" y="33972"/>
                    <a:pt x="66372" y="53405"/>
                    <a:pt x="66938" y="61693"/>
                  </a:cubicBezTo>
                  <a:cubicBezTo>
                    <a:pt x="67344" y="67444"/>
                    <a:pt x="67240" y="69688"/>
                    <a:pt x="57443" y="69208"/>
                  </a:cubicBezTo>
                  <a:lnTo>
                    <a:pt x="16918" y="67256"/>
                  </a:lnTo>
                  <a:cubicBezTo>
                    <a:pt x="16466" y="67237"/>
                    <a:pt x="15966" y="67171"/>
                    <a:pt x="15476" y="67143"/>
                  </a:cubicBezTo>
                  <a:lnTo>
                    <a:pt x="18229" y="64389"/>
                  </a:lnTo>
                  <a:cubicBezTo>
                    <a:pt x="19115" y="64814"/>
                    <a:pt x="19860" y="65106"/>
                    <a:pt x="20869" y="64097"/>
                  </a:cubicBezTo>
                  <a:cubicBezTo>
                    <a:pt x="21595" y="63371"/>
                    <a:pt x="21586" y="62334"/>
                    <a:pt x="21152" y="61457"/>
                  </a:cubicBezTo>
                  <a:lnTo>
                    <a:pt x="30958" y="51651"/>
                  </a:lnTo>
                  <a:cubicBezTo>
                    <a:pt x="31882" y="50727"/>
                    <a:pt x="31882" y="49237"/>
                    <a:pt x="30958" y="48323"/>
                  </a:cubicBezTo>
                  <a:cubicBezTo>
                    <a:pt x="30034" y="47399"/>
                    <a:pt x="28544" y="47399"/>
                    <a:pt x="27620" y="48323"/>
                  </a:cubicBezTo>
                  <a:lnTo>
                    <a:pt x="18012" y="57931"/>
                  </a:lnTo>
                  <a:lnTo>
                    <a:pt x="9507" y="49426"/>
                  </a:lnTo>
                  <a:lnTo>
                    <a:pt x="9545" y="45994"/>
                  </a:lnTo>
                  <a:cubicBezTo>
                    <a:pt x="9649" y="46013"/>
                    <a:pt x="9743" y="46116"/>
                    <a:pt x="9847" y="46116"/>
                  </a:cubicBezTo>
                  <a:cubicBezTo>
                    <a:pt x="10450" y="46116"/>
                    <a:pt x="11054" y="45890"/>
                    <a:pt x="11516" y="45428"/>
                  </a:cubicBezTo>
                  <a:lnTo>
                    <a:pt x="13816" y="43128"/>
                  </a:lnTo>
                  <a:lnTo>
                    <a:pt x="19191" y="48502"/>
                  </a:lnTo>
                  <a:cubicBezTo>
                    <a:pt x="20115" y="49426"/>
                    <a:pt x="21605" y="49426"/>
                    <a:pt x="22529" y="48502"/>
                  </a:cubicBezTo>
                  <a:cubicBezTo>
                    <a:pt x="23453" y="47578"/>
                    <a:pt x="23453" y="46088"/>
                    <a:pt x="22529" y="45164"/>
                  </a:cubicBezTo>
                  <a:lnTo>
                    <a:pt x="17154" y="39790"/>
                  </a:lnTo>
                  <a:lnTo>
                    <a:pt x="28384" y="28560"/>
                  </a:lnTo>
                  <a:cubicBezTo>
                    <a:pt x="29308" y="27636"/>
                    <a:pt x="29308" y="26146"/>
                    <a:pt x="28384" y="25222"/>
                  </a:cubicBezTo>
                  <a:cubicBezTo>
                    <a:pt x="27460" y="24298"/>
                    <a:pt x="25970" y="24298"/>
                    <a:pt x="25046" y="25222"/>
                  </a:cubicBezTo>
                  <a:lnTo>
                    <a:pt x="25018" y="25251"/>
                  </a:lnTo>
                  <a:lnTo>
                    <a:pt x="19247" y="19480"/>
                  </a:lnTo>
                  <a:lnTo>
                    <a:pt x="24546" y="14181"/>
                  </a:lnTo>
                  <a:lnTo>
                    <a:pt x="32683" y="22318"/>
                  </a:lnTo>
                  <a:cubicBezTo>
                    <a:pt x="33607" y="23242"/>
                    <a:pt x="35097" y="23242"/>
                    <a:pt x="36021" y="22318"/>
                  </a:cubicBezTo>
                  <a:cubicBezTo>
                    <a:pt x="36945" y="21394"/>
                    <a:pt x="36945" y="19904"/>
                    <a:pt x="36021" y="18980"/>
                  </a:cubicBezTo>
                  <a:lnTo>
                    <a:pt x="27884" y="10843"/>
                  </a:lnTo>
                  <a:lnTo>
                    <a:pt x="28733" y="9995"/>
                  </a:lnTo>
                  <a:cubicBezTo>
                    <a:pt x="36332" y="9768"/>
                    <a:pt x="36596" y="9768"/>
                    <a:pt x="36596" y="9768"/>
                  </a:cubicBezTo>
                  <a:close/>
                  <a:moveTo>
                    <a:pt x="13411" y="10410"/>
                  </a:moveTo>
                  <a:lnTo>
                    <a:pt x="20605" y="10212"/>
                  </a:lnTo>
                  <a:lnTo>
                    <a:pt x="21227" y="10834"/>
                  </a:lnTo>
                  <a:lnTo>
                    <a:pt x="15919" y="16133"/>
                  </a:lnTo>
                  <a:cubicBezTo>
                    <a:pt x="15033" y="15247"/>
                    <a:pt x="11412" y="11607"/>
                    <a:pt x="10488" y="10758"/>
                  </a:cubicBezTo>
                  <a:cubicBezTo>
                    <a:pt x="10978" y="10344"/>
                    <a:pt x="12741" y="10410"/>
                    <a:pt x="13411" y="10410"/>
                  </a:cubicBezTo>
                  <a:close/>
                </a:path>
              </a:pathLst>
            </a:custGeom>
            <a:grpFill/>
            <a:ln w="9381" cap="flat">
              <a:noFill/>
              <a:prstDash val="solid"/>
              <a:miter/>
            </a:ln>
          </p:spPr>
          <p:txBody>
            <a:bodyPr rtlCol="0" anchor="ctr"/>
            <a:lstStyle/>
            <a:p>
              <a:endParaRPr lang="fr-FR"/>
            </a:p>
          </p:txBody>
        </p:sp>
        <p:sp>
          <p:nvSpPr>
            <p:cNvPr id="30" name="Forme libre 410">
              <a:extLst>
                <a:ext uri="{FF2B5EF4-FFF2-40B4-BE49-F238E27FC236}">
                  <a16:creationId xmlns:a16="http://schemas.microsoft.com/office/drawing/2014/main" id="{24DEC4BB-59AE-6021-388D-BD5F28721027}"/>
                </a:ext>
              </a:extLst>
            </p:cNvPr>
            <p:cNvSpPr/>
            <p:nvPr/>
          </p:nvSpPr>
          <p:spPr>
            <a:xfrm>
              <a:off x="5002578" y="3371920"/>
              <a:ext cx="78777" cy="79131"/>
            </a:xfrm>
            <a:custGeom>
              <a:avLst/>
              <a:gdLst>
                <a:gd name="connsiteX0" fmla="*/ 2461 w 78777"/>
                <a:gd name="connsiteY0" fmla="*/ 61594 h 79131"/>
                <a:gd name="connsiteX1" fmla="*/ 4469 w 78777"/>
                <a:gd name="connsiteY1" fmla="*/ 72870 h 79131"/>
                <a:gd name="connsiteX2" fmla="*/ 18867 w 78777"/>
                <a:gd name="connsiteY2" fmla="*/ 79131 h 79131"/>
                <a:gd name="connsiteX3" fmla="*/ 21960 w 78777"/>
                <a:gd name="connsiteY3" fmla="*/ 79027 h 79131"/>
                <a:gd name="connsiteX4" fmla="*/ 62466 w 78777"/>
                <a:gd name="connsiteY4" fmla="*/ 76755 h 79131"/>
                <a:gd name="connsiteX5" fmla="*/ 72998 w 78777"/>
                <a:gd name="connsiteY5" fmla="*/ 73804 h 79131"/>
                <a:gd name="connsiteX6" fmla="*/ 78759 w 78777"/>
                <a:gd name="connsiteY6" fmla="*/ 57322 h 79131"/>
                <a:gd name="connsiteX7" fmla="*/ 78136 w 78777"/>
                <a:gd name="connsiteY7" fmla="*/ 22907 h 79131"/>
                <a:gd name="connsiteX8" fmla="*/ 78231 w 78777"/>
                <a:gd name="connsiteY8" fmla="*/ 19145 h 79131"/>
                <a:gd name="connsiteX9" fmla="*/ 78155 w 78777"/>
                <a:gd name="connsiteY9" fmla="*/ 11951 h 79131"/>
                <a:gd name="connsiteX10" fmla="*/ 75411 w 78777"/>
                <a:gd name="connsiteY10" fmla="*/ 5030 h 79131"/>
                <a:gd name="connsiteX11" fmla="*/ 65181 w 78777"/>
                <a:gd name="connsiteY11" fmla="*/ 1042 h 79131"/>
                <a:gd name="connsiteX12" fmla="*/ 65040 w 78777"/>
                <a:gd name="connsiteY12" fmla="*/ 693 h 79131"/>
                <a:gd name="connsiteX13" fmla="*/ 61702 w 78777"/>
                <a:gd name="connsiteY13" fmla="*/ 693 h 79131"/>
                <a:gd name="connsiteX14" fmla="*/ 61400 w 78777"/>
                <a:gd name="connsiteY14" fmla="*/ 995 h 79131"/>
                <a:gd name="connsiteX15" fmla="*/ 44325 w 78777"/>
                <a:gd name="connsiteY15" fmla="*/ 618 h 79131"/>
                <a:gd name="connsiteX16" fmla="*/ 29022 w 78777"/>
                <a:gd name="connsiteY16" fmla="*/ 372 h 79131"/>
                <a:gd name="connsiteX17" fmla="*/ 4931 w 78777"/>
                <a:gd name="connsiteY17" fmla="*/ 7435 h 79131"/>
                <a:gd name="connsiteX18" fmla="*/ 75 w 78777"/>
                <a:gd name="connsiteY18" fmla="*/ 22238 h 79131"/>
                <a:gd name="connsiteX19" fmla="*/ 396 w 78777"/>
                <a:gd name="connsiteY19" fmla="*/ 25943 h 79131"/>
                <a:gd name="connsiteX20" fmla="*/ 2461 w 78777"/>
                <a:gd name="connsiteY20" fmla="*/ 61594 h 79131"/>
                <a:gd name="connsiteX21" fmla="*/ 9796 w 78777"/>
                <a:gd name="connsiteY21" fmla="*/ 25095 h 79131"/>
                <a:gd name="connsiteX22" fmla="*/ 9485 w 78777"/>
                <a:gd name="connsiteY22" fmla="*/ 21521 h 79131"/>
                <a:gd name="connsiteX23" fmla="*/ 10918 w 78777"/>
                <a:gd name="connsiteY23" fmla="*/ 15449 h 79131"/>
                <a:gd name="connsiteX24" fmla="*/ 13134 w 78777"/>
                <a:gd name="connsiteY24" fmla="*/ 17665 h 79131"/>
                <a:gd name="connsiteX25" fmla="*/ 13794 w 78777"/>
                <a:gd name="connsiteY25" fmla="*/ 19258 h 79131"/>
                <a:gd name="connsiteX26" fmla="*/ 15388 w 78777"/>
                <a:gd name="connsiteY26" fmla="*/ 19918 h 79131"/>
                <a:gd name="connsiteX27" fmla="*/ 21696 w 78777"/>
                <a:gd name="connsiteY27" fmla="*/ 26226 h 79131"/>
                <a:gd name="connsiteX28" fmla="*/ 13822 w 78777"/>
                <a:gd name="connsiteY28" fmla="*/ 34099 h 79131"/>
                <a:gd name="connsiteX29" fmla="*/ 10277 w 78777"/>
                <a:gd name="connsiteY29" fmla="*/ 30554 h 79131"/>
                <a:gd name="connsiteX30" fmla="*/ 9796 w 78777"/>
                <a:gd name="connsiteY30" fmla="*/ 25095 h 79131"/>
                <a:gd name="connsiteX31" fmla="*/ 14200 w 78777"/>
                <a:gd name="connsiteY31" fmla="*/ 12064 h 79131"/>
                <a:gd name="connsiteX32" fmla="*/ 19395 w 78777"/>
                <a:gd name="connsiteY32" fmla="*/ 10310 h 79131"/>
                <a:gd name="connsiteX33" fmla="*/ 15916 w 78777"/>
                <a:gd name="connsiteY33" fmla="*/ 13790 h 79131"/>
                <a:gd name="connsiteX34" fmla="*/ 14200 w 78777"/>
                <a:gd name="connsiteY34" fmla="*/ 12064 h 79131"/>
                <a:gd name="connsiteX35" fmla="*/ 11880 w 78777"/>
                <a:gd name="connsiteY35" fmla="*/ 61716 h 79131"/>
                <a:gd name="connsiteX36" fmla="*/ 11908 w 78777"/>
                <a:gd name="connsiteY36" fmla="*/ 56125 h 79131"/>
                <a:gd name="connsiteX37" fmla="*/ 14690 w 78777"/>
                <a:gd name="connsiteY37" fmla="*/ 58906 h 79131"/>
                <a:gd name="connsiteX38" fmla="*/ 11880 w 78777"/>
                <a:gd name="connsiteY38" fmla="*/ 61716 h 79131"/>
                <a:gd name="connsiteX39" fmla="*/ 68076 w 78777"/>
                <a:gd name="connsiteY39" fmla="*/ 10952 h 79131"/>
                <a:gd name="connsiteX40" fmla="*/ 68792 w 78777"/>
                <a:gd name="connsiteY40" fmla="*/ 13045 h 79131"/>
                <a:gd name="connsiteX41" fmla="*/ 68811 w 78777"/>
                <a:gd name="connsiteY41" fmla="*/ 18702 h 79131"/>
                <a:gd name="connsiteX42" fmla="*/ 68707 w 78777"/>
                <a:gd name="connsiteY42" fmla="*/ 23068 h 79131"/>
                <a:gd name="connsiteX43" fmla="*/ 69330 w 78777"/>
                <a:gd name="connsiteY43" fmla="*/ 57483 h 79131"/>
                <a:gd name="connsiteX44" fmla="*/ 67387 w 78777"/>
                <a:gd name="connsiteY44" fmla="*/ 66214 h 79131"/>
                <a:gd name="connsiteX45" fmla="*/ 61938 w 78777"/>
                <a:gd name="connsiteY45" fmla="*/ 67326 h 79131"/>
                <a:gd name="connsiteX46" fmla="*/ 21432 w 78777"/>
                <a:gd name="connsiteY46" fmla="*/ 69599 h 79131"/>
                <a:gd name="connsiteX47" fmla="*/ 12455 w 78777"/>
                <a:gd name="connsiteY47" fmla="*/ 67798 h 79131"/>
                <a:gd name="connsiteX48" fmla="*/ 18226 w 78777"/>
                <a:gd name="connsiteY48" fmla="*/ 62018 h 79131"/>
                <a:gd name="connsiteX49" fmla="*/ 19197 w 78777"/>
                <a:gd name="connsiteY49" fmla="*/ 62423 h 79131"/>
                <a:gd name="connsiteX50" fmla="*/ 20866 w 78777"/>
                <a:gd name="connsiteY50" fmla="*/ 61735 h 79131"/>
                <a:gd name="connsiteX51" fmla="*/ 21158 w 78777"/>
                <a:gd name="connsiteY51" fmla="*/ 59095 h 79131"/>
                <a:gd name="connsiteX52" fmla="*/ 30964 w 78777"/>
                <a:gd name="connsiteY52" fmla="*/ 49289 h 79131"/>
                <a:gd name="connsiteX53" fmla="*/ 30964 w 78777"/>
                <a:gd name="connsiteY53" fmla="*/ 45951 h 79131"/>
                <a:gd name="connsiteX54" fmla="*/ 27626 w 78777"/>
                <a:gd name="connsiteY54" fmla="*/ 45951 h 79131"/>
                <a:gd name="connsiteX55" fmla="*/ 18028 w 78777"/>
                <a:gd name="connsiteY55" fmla="*/ 55559 h 79131"/>
                <a:gd name="connsiteX56" fmla="*/ 11654 w 78777"/>
                <a:gd name="connsiteY56" fmla="*/ 49185 h 79131"/>
                <a:gd name="connsiteX57" fmla="*/ 11277 w 78777"/>
                <a:gd name="connsiteY57" fmla="*/ 43151 h 79131"/>
                <a:gd name="connsiteX58" fmla="*/ 11522 w 78777"/>
                <a:gd name="connsiteY58" fmla="*/ 43047 h 79131"/>
                <a:gd name="connsiteX59" fmla="*/ 13822 w 78777"/>
                <a:gd name="connsiteY59" fmla="*/ 40747 h 79131"/>
                <a:gd name="connsiteX60" fmla="*/ 19197 w 78777"/>
                <a:gd name="connsiteY60" fmla="*/ 46130 h 79131"/>
                <a:gd name="connsiteX61" fmla="*/ 20866 w 78777"/>
                <a:gd name="connsiteY61" fmla="*/ 46819 h 79131"/>
                <a:gd name="connsiteX62" fmla="*/ 22535 w 78777"/>
                <a:gd name="connsiteY62" fmla="*/ 46130 h 79131"/>
                <a:gd name="connsiteX63" fmla="*/ 22535 w 78777"/>
                <a:gd name="connsiteY63" fmla="*/ 42793 h 79131"/>
                <a:gd name="connsiteX64" fmla="*/ 17151 w 78777"/>
                <a:gd name="connsiteY64" fmla="*/ 37409 h 79131"/>
                <a:gd name="connsiteX65" fmla="*/ 28381 w 78777"/>
                <a:gd name="connsiteY65" fmla="*/ 26179 h 79131"/>
                <a:gd name="connsiteX66" fmla="*/ 28381 w 78777"/>
                <a:gd name="connsiteY66" fmla="*/ 22841 h 79131"/>
                <a:gd name="connsiteX67" fmla="*/ 25043 w 78777"/>
                <a:gd name="connsiteY67" fmla="*/ 22841 h 79131"/>
                <a:gd name="connsiteX68" fmla="*/ 25014 w 78777"/>
                <a:gd name="connsiteY68" fmla="*/ 22870 h 79131"/>
                <a:gd name="connsiteX69" fmla="*/ 19244 w 78777"/>
                <a:gd name="connsiteY69" fmla="*/ 17099 h 79131"/>
                <a:gd name="connsiteX70" fmla="*/ 24552 w 78777"/>
                <a:gd name="connsiteY70" fmla="*/ 11791 h 79131"/>
                <a:gd name="connsiteX71" fmla="*/ 32689 w 78777"/>
                <a:gd name="connsiteY71" fmla="*/ 19928 h 79131"/>
                <a:gd name="connsiteX72" fmla="*/ 34358 w 78777"/>
                <a:gd name="connsiteY72" fmla="*/ 20616 h 79131"/>
                <a:gd name="connsiteX73" fmla="*/ 36027 w 78777"/>
                <a:gd name="connsiteY73" fmla="*/ 19928 h 79131"/>
                <a:gd name="connsiteX74" fmla="*/ 36027 w 78777"/>
                <a:gd name="connsiteY74" fmla="*/ 16590 h 79131"/>
                <a:gd name="connsiteX75" fmla="*/ 29201 w 78777"/>
                <a:gd name="connsiteY75" fmla="*/ 9764 h 79131"/>
                <a:gd name="connsiteX76" fmla="*/ 39035 w 78777"/>
                <a:gd name="connsiteY76" fmla="*/ 9924 h 79131"/>
                <a:gd name="connsiteX77" fmla="*/ 40365 w 78777"/>
                <a:gd name="connsiteY77" fmla="*/ 11253 h 79131"/>
                <a:gd name="connsiteX78" fmla="*/ 38535 w 78777"/>
                <a:gd name="connsiteY78" fmla="*/ 13082 h 79131"/>
                <a:gd name="connsiteX79" fmla="*/ 38535 w 78777"/>
                <a:gd name="connsiteY79" fmla="*/ 16420 h 79131"/>
                <a:gd name="connsiteX80" fmla="*/ 40204 w 78777"/>
                <a:gd name="connsiteY80" fmla="*/ 17109 h 79131"/>
                <a:gd name="connsiteX81" fmla="*/ 41873 w 78777"/>
                <a:gd name="connsiteY81" fmla="*/ 16420 h 79131"/>
                <a:gd name="connsiteX82" fmla="*/ 43712 w 78777"/>
                <a:gd name="connsiteY82" fmla="*/ 14591 h 79131"/>
                <a:gd name="connsiteX83" fmla="*/ 47182 w 78777"/>
                <a:gd name="connsiteY83" fmla="*/ 18061 h 79131"/>
                <a:gd name="connsiteX84" fmla="*/ 48850 w 78777"/>
                <a:gd name="connsiteY84" fmla="*/ 18749 h 79131"/>
                <a:gd name="connsiteX85" fmla="*/ 50519 w 78777"/>
                <a:gd name="connsiteY85" fmla="*/ 18061 h 79131"/>
                <a:gd name="connsiteX86" fmla="*/ 50519 w 78777"/>
                <a:gd name="connsiteY86" fmla="*/ 14723 h 79131"/>
                <a:gd name="connsiteX87" fmla="*/ 47050 w 78777"/>
                <a:gd name="connsiteY87" fmla="*/ 11253 h 79131"/>
                <a:gd name="connsiteX88" fmla="*/ 47719 w 78777"/>
                <a:gd name="connsiteY88" fmla="*/ 10584 h 79131"/>
                <a:gd name="connsiteX89" fmla="*/ 47917 w 78777"/>
                <a:gd name="connsiteY89" fmla="*/ 10094 h 79131"/>
                <a:gd name="connsiteX90" fmla="*/ 52179 w 78777"/>
                <a:gd name="connsiteY90" fmla="*/ 10188 h 79131"/>
                <a:gd name="connsiteX91" fmla="*/ 51142 w 78777"/>
                <a:gd name="connsiteY91" fmla="*/ 11225 h 79131"/>
                <a:gd name="connsiteX92" fmla="*/ 51142 w 78777"/>
                <a:gd name="connsiteY92" fmla="*/ 14563 h 79131"/>
                <a:gd name="connsiteX93" fmla="*/ 52811 w 78777"/>
                <a:gd name="connsiteY93" fmla="*/ 15251 h 79131"/>
                <a:gd name="connsiteX94" fmla="*/ 54479 w 78777"/>
                <a:gd name="connsiteY94" fmla="*/ 14563 h 79131"/>
                <a:gd name="connsiteX95" fmla="*/ 55847 w 78777"/>
                <a:gd name="connsiteY95" fmla="*/ 13196 h 79131"/>
                <a:gd name="connsiteX96" fmla="*/ 58251 w 78777"/>
                <a:gd name="connsiteY96" fmla="*/ 15600 h 79131"/>
                <a:gd name="connsiteX97" fmla="*/ 59920 w 78777"/>
                <a:gd name="connsiteY97" fmla="*/ 16288 h 79131"/>
                <a:gd name="connsiteX98" fmla="*/ 61589 w 78777"/>
                <a:gd name="connsiteY98" fmla="*/ 15600 h 79131"/>
                <a:gd name="connsiteX99" fmla="*/ 61589 w 78777"/>
                <a:gd name="connsiteY99" fmla="*/ 12262 h 79131"/>
                <a:gd name="connsiteX100" fmla="*/ 59684 w 78777"/>
                <a:gd name="connsiteY100" fmla="*/ 10358 h 79131"/>
                <a:gd name="connsiteX101" fmla="*/ 63333 w 78777"/>
                <a:gd name="connsiteY101" fmla="*/ 10433 h 79131"/>
                <a:gd name="connsiteX102" fmla="*/ 64983 w 78777"/>
                <a:gd name="connsiteY102" fmla="*/ 10433 h 79131"/>
                <a:gd name="connsiteX103" fmla="*/ 68076 w 78777"/>
                <a:gd name="connsiteY103" fmla="*/ 10952 h 79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Lst>
              <a:rect l="l" t="t" r="r" b="b"/>
              <a:pathLst>
                <a:path w="78777" h="79131">
                  <a:moveTo>
                    <a:pt x="2461" y="61594"/>
                  </a:moveTo>
                  <a:cubicBezTo>
                    <a:pt x="2282" y="64554"/>
                    <a:pt x="2008" y="69033"/>
                    <a:pt x="4469" y="72870"/>
                  </a:cubicBezTo>
                  <a:cubicBezTo>
                    <a:pt x="7958" y="78301"/>
                    <a:pt x="14388" y="79131"/>
                    <a:pt x="18867" y="79131"/>
                  </a:cubicBezTo>
                  <a:cubicBezTo>
                    <a:pt x="20064" y="79131"/>
                    <a:pt x="21130" y="79075"/>
                    <a:pt x="21960" y="79027"/>
                  </a:cubicBezTo>
                  <a:lnTo>
                    <a:pt x="62466" y="76755"/>
                  </a:lnTo>
                  <a:cubicBezTo>
                    <a:pt x="65455" y="76585"/>
                    <a:pt x="69547" y="76359"/>
                    <a:pt x="72998" y="73804"/>
                  </a:cubicBezTo>
                  <a:cubicBezTo>
                    <a:pt x="78975" y="69382"/>
                    <a:pt x="78834" y="61235"/>
                    <a:pt x="78759" y="57322"/>
                  </a:cubicBezTo>
                  <a:lnTo>
                    <a:pt x="78136" y="22907"/>
                  </a:lnTo>
                  <a:cubicBezTo>
                    <a:pt x="78117" y="21672"/>
                    <a:pt x="78174" y="20409"/>
                    <a:pt x="78231" y="19145"/>
                  </a:cubicBezTo>
                  <a:cubicBezTo>
                    <a:pt x="78344" y="16722"/>
                    <a:pt x="78438" y="14289"/>
                    <a:pt x="78155" y="11951"/>
                  </a:cubicBezTo>
                  <a:cubicBezTo>
                    <a:pt x="77835" y="9217"/>
                    <a:pt x="76910" y="6888"/>
                    <a:pt x="75411" y="5030"/>
                  </a:cubicBezTo>
                  <a:cubicBezTo>
                    <a:pt x="72234" y="1089"/>
                    <a:pt x="68123" y="1032"/>
                    <a:pt x="65181" y="1042"/>
                  </a:cubicBezTo>
                  <a:cubicBezTo>
                    <a:pt x="65106" y="929"/>
                    <a:pt x="65134" y="787"/>
                    <a:pt x="65040" y="693"/>
                  </a:cubicBezTo>
                  <a:cubicBezTo>
                    <a:pt x="64116" y="-231"/>
                    <a:pt x="62626" y="-231"/>
                    <a:pt x="61702" y="693"/>
                  </a:cubicBezTo>
                  <a:lnTo>
                    <a:pt x="61400" y="995"/>
                  </a:lnTo>
                  <a:lnTo>
                    <a:pt x="44325" y="618"/>
                  </a:lnTo>
                  <a:cubicBezTo>
                    <a:pt x="39186" y="467"/>
                    <a:pt x="34076" y="316"/>
                    <a:pt x="29022" y="372"/>
                  </a:cubicBezTo>
                  <a:cubicBezTo>
                    <a:pt x="20630" y="231"/>
                    <a:pt x="11135" y="608"/>
                    <a:pt x="4931" y="7435"/>
                  </a:cubicBezTo>
                  <a:cubicBezTo>
                    <a:pt x="1207" y="11517"/>
                    <a:pt x="-377" y="16364"/>
                    <a:pt x="75" y="22238"/>
                  </a:cubicBezTo>
                  <a:lnTo>
                    <a:pt x="396" y="25943"/>
                  </a:lnTo>
                  <a:cubicBezTo>
                    <a:pt x="1160" y="34335"/>
                    <a:pt x="2923" y="54013"/>
                    <a:pt x="2461" y="61594"/>
                  </a:cubicBezTo>
                  <a:close/>
                  <a:moveTo>
                    <a:pt x="9796" y="25095"/>
                  </a:moveTo>
                  <a:lnTo>
                    <a:pt x="9485" y="21521"/>
                  </a:lnTo>
                  <a:cubicBezTo>
                    <a:pt x="9297" y="19004"/>
                    <a:pt x="9872" y="17165"/>
                    <a:pt x="10918" y="15449"/>
                  </a:cubicBezTo>
                  <a:lnTo>
                    <a:pt x="13134" y="17665"/>
                  </a:lnTo>
                  <a:cubicBezTo>
                    <a:pt x="13153" y="18240"/>
                    <a:pt x="13351" y="18815"/>
                    <a:pt x="13794" y="19258"/>
                  </a:cubicBezTo>
                  <a:cubicBezTo>
                    <a:pt x="14237" y="19701"/>
                    <a:pt x="14812" y="19899"/>
                    <a:pt x="15388" y="19918"/>
                  </a:cubicBezTo>
                  <a:lnTo>
                    <a:pt x="21696" y="26226"/>
                  </a:lnTo>
                  <a:lnTo>
                    <a:pt x="13822" y="34099"/>
                  </a:lnTo>
                  <a:lnTo>
                    <a:pt x="10277" y="30554"/>
                  </a:lnTo>
                  <a:cubicBezTo>
                    <a:pt x="10098" y="28546"/>
                    <a:pt x="9928" y="26650"/>
                    <a:pt x="9796" y="25095"/>
                  </a:cubicBezTo>
                  <a:close/>
                  <a:moveTo>
                    <a:pt x="14200" y="12064"/>
                  </a:moveTo>
                  <a:cubicBezTo>
                    <a:pt x="15699" y="11197"/>
                    <a:pt x="17453" y="10640"/>
                    <a:pt x="19395" y="10310"/>
                  </a:cubicBezTo>
                  <a:lnTo>
                    <a:pt x="15916" y="13790"/>
                  </a:lnTo>
                  <a:lnTo>
                    <a:pt x="14200" y="12064"/>
                  </a:lnTo>
                  <a:close/>
                  <a:moveTo>
                    <a:pt x="11880" y="61716"/>
                  </a:moveTo>
                  <a:cubicBezTo>
                    <a:pt x="11956" y="60170"/>
                    <a:pt x="11956" y="58246"/>
                    <a:pt x="11908" y="56125"/>
                  </a:cubicBezTo>
                  <a:lnTo>
                    <a:pt x="14690" y="58906"/>
                  </a:lnTo>
                  <a:lnTo>
                    <a:pt x="11880" y="61716"/>
                  </a:lnTo>
                  <a:close/>
                  <a:moveTo>
                    <a:pt x="68076" y="10952"/>
                  </a:moveTo>
                  <a:cubicBezTo>
                    <a:pt x="68434" y="11385"/>
                    <a:pt x="68689" y="12130"/>
                    <a:pt x="68792" y="13045"/>
                  </a:cubicBezTo>
                  <a:cubicBezTo>
                    <a:pt x="69009" y="14893"/>
                    <a:pt x="68896" y="16797"/>
                    <a:pt x="68811" y="18702"/>
                  </a:cubicBezTo>
                  <a:cubicBezTo>
                    <a:pt x="68745" y="20173"/>
                    <a:pt x="68679" y="21634"/>
                    <a:pt x="68707" y="23068"/>
                  </a:cubicBezTo>
                  <a:lnTo>
                    <a:pt x="69330" y="57483"/>
                  </a:lnTo>
                  <a:cubicBezTo>
                    <a:pt x="69396" y="61037"/>
                    <a:pt x="69217" y="64856"/>
                    <a:pt x="67387" y="66214"/>
                  </a:cubicBezTo>
                  <a:cubicBezTo>
                    <a:pt x="66199" y="67091"/>
                    <a:pt x="63833" y="67213"/>
                    <a:pt x="61938" y="67326"/>
                  </a:cubicBezTo>
                  <a:lnTo>
                    <a:pt x="21432" y="69599"/>
                  </a:lnTo>
                  <a:cubicBezTo>
                    <a:pt x="19555" y="69693"/>
                    <a:pt x="13954" y="70013"/>
                    <a:pt x="12455" y="67798"/>
                  </a:cubicBezTo>
                  <a:lnTo>
                    <a:pt x="18226" y="62018"/>
                  </a:lnTo>
                  <a:cubicBezTo>
                    <a:pt x="18546" y="62178"/>
                    <a:pt x="18848" y="62423"/>
                    <a:pt x="19197" y="62423"/>
                  </a:cubicBezTo>
                  <a:cubicBezTo>
                    <a:pt x="19800" y="62423"/>
                    <a:pt x="20404" y="62197"/>
                    <a:pt x="20866" y="61735"/>
                  </a:cubicBezTo>
                  <a:cubicBezTo>
                    <a:pt x="21592" y="61009"/>
                    <a:pt x="21582" y="59972"/>
                    <a:pt x="21158" y="59095"/>
                  </a:cubicBezTo>
                  <a:lnTo>
                    <a:pt x="30964" y="49289"/>
                  </a:lnTo>
                  <a:cubicBezTo>
                    <a:pt x="31888" y="48365"/>
                    <a:pt x="31888" y="46875"/>
                    <a:pt x="30964" y="45951"/>
                  </a:cubicBezTo>
                  <a:cubicBezTo>
                    <a:pt x="30040" y="45027"/>
                    <a:pt x="28550" y="45027"/>
                    <a:pt x="27626" y="45951"/>
                  </a:cubicBezTo>
                  <a:lnTo>
                    <a:pt x="18028" y="55559"/>
                  </a:lnTo>
                  <a:lnTo>
                    <a:pt x="11654" y="49185"/>
                  </a:lnTo>
                  <a:cubicBezTo>
                    <a:pt x="11550" y="47215"/>
                    <a:pt x="11418" y="45187"/>
                    <a:pt x="11277" y="43151"/>
                  </a:cubicBezTo>
                  <a:cubicBezTo>
                    <a:pt x="11352" y="43094"/>
                    <a:pt x="11456" y="43113"/>
                    <a:pt x="11522" y="43047"/>
                  </a:cubicBezTo>
                  <a:lnTo>
                    <a:pt x="13822" y="40747"/>
                  </a:lnTo>
                  <a:lnTo>
                    <a:pt x="19197" y="46130"/>
                  </a:lnTo>
                  <a:cubicBezTo>
                    <a:pt x="19659" y="46592"/>
                    <a:pt x="20262" y="46819"/>
                    <a:pt x="20866" y="46819"/>
                  </a:cubicBezTo>
                  <a:cubicBezTo>
                    <a:pt x="21469" y="46819"/>
                    <a:pt x="22073" y="46592"/>
                    <a:pt x="22535" y="46130"/>
                  </a:cubicBezTo>
                  <a:cubicBezTo>
                    <a:pt x="23459" y="45206"/>
                    <a:pt x="23459" y="43717"/>
                    <a:pt x="22535" y="42793"/>
                  </a:cubicBezTo>
                  <a:lnTo>
                    <a:pt x="17151" y="37409"/>
                  </a:lnTo>
                  <a:lnTo>
                    <a:pt x="28381" y="26179"/>
                  </a:lnTo>
                  <a:cubicBezTo>
                    <a:pt x="29305" y="25255"/>
                    <a:pt x="29305" y="23765"/>
                    <a:pt x="28381" y="22841"/>
                  </a:cubicBezTo>
                  <a:cubicBezTo>
                    <a:pt x="27457" y="21917"/>
                    <a:pt x="25967" y="21917"/>
                    <a:pt x="25043" y="22841"/>
                  </a:cubicBezTo>
                  <a:lnTo>
                    <a:pt x="25014" y="22870"/>
                  </a:lnTo>
                  <a:lnTo>
                    <a:pt x="19244" y="17099"/>
                  </a:lnTo>
                  <a:lnTo>
                    <a:pt x="24552" y="11791"/>
                  </a:lnTo>
                  <a:lnTo>
                    <a:pt x="32689" y="19928"/>
                  </a:lnTo>
                  <a:cubicBezTo>
                    <a:pt x="33151" y="20390"/>
                    <a:pt x="33755" y="20616"/>
                    <a:pt x="34358" y="20616"/>
                  </a:cubicBezTo>
                  <a:cubicBezTo>
                    <a:pt x="34962" y="20616"/>
                    <a:pt x="35565" y="20390"/>
                    <a:pt x="36027" y="19928"/>
                  </a:cubicBezTo>
                  <a:cubicBezTo>
                    <a:pt x="36951" y="19004"/>
                    <a:pt x="36951" y="17514"/>
                    <a:pt x="36027" y="16590"/>
                  </a:cubicBezTo>
                  <a:lnTo>
                    <a:pt x="29201" y="9764"/>
                  </a:lnTo>
                  <a:cubicBezTo>
                    <a:pt x="32473" y="9735"/>
                    <a:pt x="35754" y="9839"/>
                    <a:pt x="39035" y="9924"/>
                  </a:cubicBezTo>
                  <a:lnTo>
                    <a:pt x="40365" y="11253"/>
                  </a:lnTo>
                  <a:lnTo>
                    <a:pt x="38535" y="13082"/>
                  </a:lnTo>
                  <a:cubicBezTo>
                    <a:pt x="37611" y="14006"/>
                    <a:pt x="37611" y="15496"/>
                    <a:pt x="38535" y="16420"/>
                  </a:cubicBezTo>
                  <a:cubicBezTo>
                    <a:pt x="38997" y="16882"/>
                    <a:pt x="39601" y="17109"/>
                    <a:pt x="40204" y="17109"/>
                  </a:cubicBezTo>
                  <a:cubicBezTo>
                    <a:pt x="40808" y="17109"/>
                    <a:pt x="41411" y="16882"/>
                    <a:pt x="41873" y="16420"/>
                  </a:cubicBezTo>
                  <a:lnTo>
                    <a:pt x="43712" y="14591"/>
                  </a:lnTo>
                  <a:lnTo>
                    <a:pt x="47182" y="18061"/>
                  </a:lnTo>
                  <a:cubicBezTo>
                    <a:pt x="47644" y="18523"/>
                    <a:pt x="48247" y="18749"/>
                    <a:pt x="48850" y="18749"/>
                  </a:cubicBezTo>
                  <a:cubicBezTo>
                    <a:pt x="49454" y="18749"/>
                    <a:pt x="50057" y="18523"/>
                    <a:pt x="50519" y="18061"/>
                  </a:cubicBezTo>
                  <a:cubicBezTo>
                    <a:pt x="51443" y="17137"/>
                    <a:pt x="51443" y="15647"/>
                    <a:pt x="50519" y="14723"/>
                  </a:cubicBezTo>
                  <a:lnTo>
                    <a:pt x="47050" y="11253"/>
                  </a:lnTo>
                  <a:lnTo>
                    <a:pt x="47719" y="10584"/>
                  </a:lnTo>
                  <a:cubicBezTo>
                    <a:pt x="47851" y="10452"/>
                    <a:pt x="47823" y="10254"/>
                    <a:pt x="47917" y="10094"/>
                  </a:cubicBezTo>
                  <a:lnTo>
                    <a:pt x="52179" y="10188"/>
                  </a:lnTo>
                  <a:lnTo>
                    <a:pt x="51142" y="11225"/>
                  </a:lnTo>
                  <a:cubicBezTo>
                    <a:pt x="50218" y="12149"/>
                    <a:pt x="50218" y="13639"/>
                    <a:pt x="51142" y="14563"/>
                  </a:cubicBezTo>
                  <a:cubicBezTo>
                    <a:pt x="51604" y="15025"/>
                    <a:pt x="52207" y="15251"/>
                    <a:pt x="52811" y="15251"/>
                  </a:cubicBezTo>
                  <a:cubicBezTo>
                    <a:pt x="53414" y="15251"/>
                    <a:pt x="54017" y="15025"/>
                    <a:pt x="54479" y="14563"/>
                  </a:cubicBezTo>
                  <a:lnTo>
                    <a:pt x="55847" y="13196"/>
                  </a:lnTo>
                  <a:lnTo>
                    <a:pt x="58251" y="15600"/>
                  </a:lnTo>
                  <a:cubicBezTo>
                    <a:pt x="58713" y="16062"/>
                    <a:pt x="59316" y="16288"/>
                    <a:pt x="59920" y="16288"/>
                  </a:cubicBezTo>
                  <a:cubicBezTo>
                    <a:pt x="60523" y="16288"/>
                    <a:pt x="61127" y="16062"/>
                    <a:pt x="61589" y="15600"/>
                  </a:cubicBezTo>
                  <a:cubicBezTo>
                    <a:pt x="62513" y="14676"/>
                    <a:pt x="62513" y="13186"/>
                    <a:pt x="61589" y="12262"/>
                  </a:cubicBezTo>
                  <a:lnTo>
                    <a:pt x="59684" y="10358"/>
                  </a:lnTo>
                  <a:lnTo>
                    <a:pt x="63333" y="10433"/>
                  </a:lnTo>
                  <a:lnTo>
                    <a:pt x="64983" y="10433"/>
                  </a:lnTo>
                  <a:cubicBezTo>
                    <a:pt x="67387" y="10414"/>
                    <a:pt x="67736" y="10527"/>
                    <a:pt x="68076" y="10952"/>
                  </a:cubicBezTo>
                  <a:close/>
                </a:path>
              </a:pathLst>
            </a:custGeom>
            <a:grpFill/>
            <a:ln w="9381" cap="flat">
              <a:noFill/>
              <a:prstDash val="solid"/>
              <a:miter/>
            </a:ln>
          </p:spPr>
          <p:txBody>
            <a:bodyPr rtlCol="0" anchor="ctr"/>
            <a:lstStyle/>
            <a:p>
              <a:endParaRPr lang="fr-FR"/>
            </a:p>
          </p:txBody>
        </p:sp>
        <p:sp>
          <p:nvSpPr>
            <p:cNvPr id="31" name="Forme libre 411">
              <a:extLst>
                <a:ext uri="{FF2B5EF4-FFF2-40B4-BE49-F238E27FC236}">
                  <a16:creationId xmlns:a16="http://schemas.microsoft.com/office/drawing/2014/main" id="{59933906-0320-9AAF-B875-2E63DCD74254}"/>
                </a:ext>
              </a:extLst>
            </p:cNvPr>
            <p:cNvSpPr/>
            <p:nvPr/>
          </p:nvSpPr>
          <p:spPr>
            <a:xfrm>
              <a:off x="5111788" y="3371184"/>
              <a:ext cx="78089" cy="78623"/>
            </a:xfrm>
            <a:custGeom>
              <a:avLst/>
              <a:gdLst>
                <a:gd name="connsiteX0" fmla="*/ 183 w 78089"/>
                <a:gd name="connsiteY0" fmla="*/ 23388 h 78623"/>
                <a:gd name="connsiteX1" fmla="*/ 117 w 78089"/>
                <a:gd name="connsiteY1" fmla="*/ 57812 h 78623"/>
                <a:gd name="connsiteX2" fmla="*/ 16721 w 78089"/>
                <a:gd name="connsiteY2" fmla="*/ 76972 h 78623"/>
                <a:gd name="connsiteX3" fmla="*/ 57256 w 78089"/>
                <a:gd name="connsiteY3" fmla="*/ 78584 h 78623"/>
                <a:gd name="connsiteX4" fmla="*/ 76471 w 78089"/>
                <a:gd name="connsiteY4" fmla="*/ 60848 h 78623"/>
                <a:gd name="connsiteX5" fmla="*/ 76471 w 78089"/>
                <a:gd name="connsiteY5" fmla="*/ 60848 h 78623"/>
                <a:gd name="connsiteX6" fmla="*/ 77961 w 78089"/>
                <a:gd name="connsiteY6" fmla="*/ 25047 h 78623"/>
                <a:gd name="connsiteX7" fmla="*/ 65110 w 78089"/>
                <a:gd name="connsiteY7" fmla="*/ 1683 h 78623"/>
                <a:gd name="connsiteX8" fmla="*/ 65006 w 78089"/>
                <a:gd name="connsiteY8" fmla="*/ 1419 h 78623"/>
                <a:gd name="connsiteX9" fmla="*/ 62677 w 78089"/>
                <a:gd name="connsiteY9" fmla="*/ 1004 h 78623"/>
                <a:gd name="connsiteX10" fmla="*/ 49034 w 78089"/>
                <a:gd name="connsiteY10" fmla="*/ 61 h 78623"/>
                <a:gd name="connsiteX11" fmla="*/ 13110 w 78089"/>
                <a:gd name="connsiteY11" fmla="*/ 1305 h 78623"/>
                <a:gd name="connsiteX12" fmla="*/ 183 w 78089"/>
                <a:gd name="connsiteY12" fmla="*/ 23388 h 78623"/>
                <a:gd name="connsiteX13" fmla="*/ 9376 w 78089"/>
                <a:gd name="connsiteY13" fmla="*/ 14685 h 78623"/>
                <a:gd name="connsiteX14" fmla="*/ 13082 w 78089"/>
                <a:gd name="connsiteY14" fmla="*/ 18390 h 78623"/>
                <a:gd name="connsiteX15" fmla="*/ 13742 w 78089"/>
                <a:gd name="connsiteY15" fmla="*/ 19984 h 78623"/>
                <a:gd name="connsiteX16" fmla="*/ 15335 w 78089"/>
                <a:gd name="connsiteY16" fmla="*/ 20644 h 78623"/>
                <a:gd name="connsiteX17" fmla="*/ 21643 w 78089"/>
                <a:gd name="connsiteY17" fmla="*/ 26952 h 78623"/>
                <a:gd name="connsiteX18" fmla="*/ 13770 w 78089"/>
                <a:gd name="connsiteY18" fmla="*/ 34825 h 78623"/>
                <a:gd name="connsiteX19" fmla="*/ 9584 w 78089"/>
                <a:gd name="connsiteY19" fmla="*/ 30638 h 78623"/>
                <a:gd name="connsiteX20" fmla="*/ 9602 w 78089"/>
                <a:gd name="connsiteY20" fmla="*/ 23388 h 78623"/>
                <a:gd name="connsiteX21" fmla="*/ 9376 w 78089"/>
                <a:gd name="connsiteY21" fmla="*/ 14685 h 78623"/>
                <a:gd name="connsiteX22" fmla="*/ 10442 w 78089"/>
                <a:gd name="connsiteY22" fmla="*/ 38163 h 78623"/>
                <a:gd name="connsiteX23" fmla="*/ 9574 w 78089"/>
                <a:gd name="connsiteY23" fmla="*/ 39030 h 78623"/>
                <a:gd name="connsiteX24" fmla="*/ 9574 w 78089"/>
                <a:gd name="connsiteY24" fmla="*/ 37295 h 78623"/>
                <a:gd name="connsiteX25" fmla="*/ 10442 w 78089"/>
                <a:gd name="connsiteY25" fmla="*/ 38163 h 78623"/>
                <a:gd name="connsiteX26" fmla="*/ 10206 w 78089"/>
                <a:gd name="connsiteY26" fmla="*/ 64082 h 78623"/>
                <a:gd name="connsiteX27" fmla="*/ 9536 w 78089"/>
                <a:gd name="connsiteY27" fmla="*/ 57822 h 78623"/>
                <a:gd name="connsiteX28" fmla="*/ 9546 w 78089"/>
                <a:gd name="connsiteY28" fmla="*/ 54531 h 78623"/>
                <a:gd name="connsiteX29" fmla="*/ 14647 w 78089"/>
                <a:gd name="connsiteY29" fmla="*/ 59632 h 78623"/>
                <a:gd name="connsiteX30" fmla="*/ 10206 w 78089"/>
                <a:gd name="connsiteY30" fmla="*/ 64082 h 78623"/>
                <a:gd name="connsiteX31" fmla="*/ 38143 w 78089"/>
                <a:gd name="connsiteY31" fmla="*/ 9848 h 78623"/>
                <a:gd name="connsiteX32" fmla="*/ 40322 w 78089"/>
                <a:gd name="connsiteY32" fmla="*/ 12026 h 78623"/>
                <a:gd name="connsiteX33" fmla="*/ 38483 w 78089"/>
                <a:gd name="connsiteY33" fmla="*/ 13855 h 78623"/>
                <a:gd name="connsiteX34" fmla="*/ 38483 w 78089"/>
                <a:gd name="connsiteY34" fmla="*/ 17193 h 78623"/>
                <a:gd name="connsiteX35" fmla="*/ 41811 w 78089"/>
                <a:gd name="connsiteY35" fmla="*/ 17193 h 78623"/>
                <a:gd name="connsiteX36" fmla="*/ 43650 w 78089"/>
                <a:gd name="connsiteY36" fmla="*/ 15354 h 78623"/>
                <a:gd name="connsiteX37" fmla="*/ 47120 w 78089"/>
                <a:gd name="connsiteY37" fmla="*/ 18824 h 78623"/>
                <a:gd name="connsiteX38" fmla="*/ 50457 w 78089"/>
                <a:gd name="connsiteY38" fmla="*/ 18824 h 78623"/>
                <a:gd name="connsiteX39" fmla="*/ 50457 w 78089"/>
                <a:gd name="connsiteY39" fmla="*/ 15486 h 78623"/>
                <a:gd name="connsiteX40" fmla="*/ 46997 w 78089"/>
                <a:gd name="connsiteY40" fmla="*/ 12026 h 78623"/>
                <a:gd name="connsiteX41" fmla="*/ 47667 w 78089"/>
                <a:gd name="connsiteY41" fmla="*/ 11357 h 78623"/>
                <a:gd name="connsiteX42" fmla="*/ 48289 w 78089"/>
                <a:gd name="connsiteY42" fmla="*/ 9518 h 78623"/>
                <a:gd name="connsiteX43" fmla="*/ 49241 w 78089"/>
                <a:gd name="connsiteY43" fmla="*/ 9490 h 78623"/>
                <a:gd name="connsiteX44" fmla="*/ 51287 w 78089"/>
                <a:gd name="connsiteY44" fmla="*/ 9452 h 78623"/>
                <a:gd name="connsiteX45" fmla="*/ 52466 w 78089"/>
                <a:gd name="connsiteY45" fmla="*/ 10631 h 78623"/>
                <a:gd name="connsiteX46" fmla="*/ 51099 w 78089"/>
                <a:gd name="connsiteY46" fmla="*/ 11998 h 78623"/>
                <a:gd name="connsiteX47" fmla="*/ 51099 w 78089"/>
                <a:gd name="connsiteY47" fmla="*/ 15335 h 78623"/>
                <a:gd name="connsiteX48" fmla="*/ 54436 w 78089"/>
                <a:gd name="connsiteY48" fmla="*/ 15335 h 78623"/>
                <a:gd name="connsiteX49" fmla="*/ 55804 w 78089"/>
                <a:gd name="connsiteY49" fmla="*/ 13968 h 78623"/>
                <a:gd name="connsiteX50" fmla="*/ 58208 w 78089"/>
                <a:gd name="connsiteY50" fmla="*/ 16373 h 78623"/>
                <a:gd name="connsiteX51" fmla="*/ 61546 w 78089"/>
                <a:gd name="connsiteY51" fmla="*/ 16373 h 78623"/>
                <a:gd name="connsiteX52" fmla="*/ 61546 w 78089"/>
                <a:gd name="connsiteY52" fmla="*/ 13035 h 78623"/>
                <a:gd name="connsiteX53" fmla="*/ 59141 w 78089"/>
                <a:gd name="connsiteY53" fmla="*/ 10631 h 78623"/>
                <a:gd name="connsiteX54" fmla="*/ 59735 w 78089"/>
                <a:gd name="connsiteY54" fmla="*/ 10037 h 78623"/>
                <a:gd name="connsiteX55" fmla="*/ 68561 w 78089"/>
                <a:gd name="connsiteY55" fmla="*/ 24359 h 78623"/>
                <a:gd name="connsiteX56" fmla="*/ 67071 w 78089"/>
                <a:gd name="connsiteY56" fmla="*/ 61584 h 78623"/>
                <a:gd name="connsiteX57" fmla="*/ 57642 w 78089"/>
                <a:gd name="connsiteY57" fmla="*/ 69183 h 78623"/>
                <a:gd name="connsiteX58" fmla="*/ 17108 w 78089"/>
                <a:gd name="connsiteY58" fmla="*/ 67571 h 78623"/>
                <a:gd name="connsiteX59" fmla="*/ 13761 w 78089"/>
                <a:gd name="connsiteY59" fmla="*/ 67232 h 78623"/>
                <a:gd name="connsiteX60" fmla="*/ 18202 w 78089"/>
                <a:gd name="connsiteY60" fmla="*/ 62791 h 78623"/>
                <a:gd name="connsiteX61" fmla="*/ 20842 w 78089"/>
                <a:gd name="connsiteY61" fmla="*/ 62498 h 78623"/>
                <a:gd name="connsiteX62" fmla="*/ 21134 w 78089"/>
                <a:gd name="connsiteY62" fmla="*/ 59858 h 78623"/>
                <a:gd name="connsiteX63" fmla="*/ 30940 w 78089"/>
                <a:gd name="connsiteY63" fmla="*/ 50052 h 78623"/>
                <a:gd name="connsiteX64" fmla="*/ 30940 w 78089"/>
                <a:gd name="connsiteY64" fmla="*/ 46715 h 78623"/>
                <a:gd name="connsiteX65" fmla="*/ 27602 w 78089"/>
                <a:gd name="connsiteY65" fmla="*/ 46715 h 78623"/>
                <a:gd name="connsiteX66" fmla="*/ 17994 w 78089"/>
                <a:gd name="connsiteY66" fmla="*/ 56322 h 78623"/>
                <a:gd name="connsiteX67" fmla="*/ 9574 w 78089"/>
                <a:gd name="connsiteY67" fmla="*/ 47903 h 78623"/>
                <a:gd name="connsiteX68" fmla="*/ 9584 w 78089"/>
                <a:gd name="connsiteY68" fmla="*/ 44404 h 78623"/>
                <a:gd name="connsiteX69" fmla="*/ 9829 w 78089"/>
                <a:gd name="connsiteY69" fmla="*/ 44508 h 78623"/>
                <a:gd name="connsiteX70" fmla="*/ 11498 w 78089"/>
                <a:gd name="connsiteY70" fmla="*/ 43820 h 78623"/>
                <a:gd name="connsiteX71" fmla="*/ 13798 w 78089"/>
                <a:gd name="connsiteY71" fmla="*/ 41519 h 78623"/>
                <a:gd name="connsiteX72" fmla="*/ 19173 w 78089"/>
                <a:gd name="connsiteY72" fmla="*/ 46903 h 78623"/>
                <a:gd name="connsiteX73" fmla="*/ 22511 w 78089"/>
                <a:gd name="connsiteY73" fmla="*/ 46903 h 78623"/>
                <a:gd name="connsiteX74" fmla="*/ 22511 w 78089"/>
                <a:gd name="connsiteY74" fmla="*/ 43565 h 78623"/>
                <a:gd name="connsiteX75" fmla="*/ 17127 w 78089"/>
                <a:gd name="connsiteY75" fmla="*/ 38181 h 78623"/>
                <a:gd name="connsiteX76" fmla="*/ 28356 w 78089"/>
                <a:gd name="connsiteY76" fmla="*/ 26952 h 78623"/>
                <a:gd name="connsiteX77" fmla="*/ 28356 w 78089"/>
                <a:gd name="connsiteY77" fmla="*/ 23614 h 78623"/>
                <a:gd name="connsiteX78" fmla="*/ 25019 w 78089"/>
                <a:gd name="connsiteY78" fmla="*/ 23614 h 78623"/>
                <a:gd name="connsiteX79" fmla="*/ 24990 w 78089"/>
                <a:gd name="connsiteY79" fmla="*/ 23642 h 78623"/>
                <a:gd name="connsiteX80" fmla="*/ 19220 w 78089"/>
                <a:gd name="connsiteY80" fmla="*/ 17872 h 78623"/>
                <a:gd name="connsiteX81" fmla="*/ 24528 w 78089"/>
                <a:gd name="connsiteY81" fmla="*/ 12563 h 78623"/>
                <a:gd name="connsiteX82" fmla="*/ 32665 w 78089"/>
                <a:gd name="connsiteY82" fmla="*/ 20700 h 78623"/>
                <a:gd name="connsiteX83" fmla="*/ 36003 w 78089"/>
                <a:gd name="connsiteY83" fmla="*/ 20700 h 78623"/>
                <a:gd name="connsiteX84" fmla="*/ 36003 w 78089"/>
                <a:gd name="connsiteY84" fmla="*/ 17363 h 78623"/>
                <a:gd name="connsiteX85" fmla="*/ 28809 w 78089"/>
                <a:gd name="connsiteY85" fmla="*/ 10169 h 78623"/>
                <a:gd name="connsiteX86" fmla="*/ 38143 w 78089"/>
                <a:gd name="connsiteY86" fmla="*/ 9848 h 78623"/>
                <a:gd name="connsiteX87" fmla="*/ 13138 w 78089"/>
                <a:gd name="connsiteY87" fmla="*/ 10734 h 78623"/>
                <a:gd name="connsiteX88" fmla="*/ 19927 w 78089"/>
                <a:gd name="connsiteY88" fmla="*/ 10489 h 78623"/>
                <a:gd name="connsiteX89" fmla="*/ 15882 w 78089"/>
                <a:gd name="connsiteY89" fmla="*/ 14525 h 78623"/>
                <a:gd name="connsiteX90" fmla="*/ 12111 w 78089"/>
                <a:gd name="connsiteY90" fmla="*/ 10744 h 78623"/>
                <a:gd name="connsiteX91" fmla="*/ 13138 w 78089"/>
                <a:gd name="connsiteY91" fmla="*/ 10734 h 78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78089" h="78623">
                  <a:moveTo>
                    <a:pt x="183" y="23388"/>
                  </a:moveTo>
                  <a:lnTo>
                    <a:pt x="117" y="57812"/>
                  </a:lnTo>
                  <a:cubicBezTo>
                    <a:pt x="79" y="72285"/>
                    <a:pt x="5831" y="76519"/>
                    <a:pt x="16721" y="76972"/>
                  </a:cubicBezTo>
                  <a:lnTo>
                    <a:pt x="57256" y="78584"/>
                  </a:lnTo>
                  <a:cubicBezTo>
                    <a:pt x="70428" y="79112"/>
                    <a:pt x="77509" y="74482"/>
                    <a:pt x="76471" y="60848"/>
                  </a:cubicBezTo>
                  <a:lnTo>
                    <a:pt x="76471" y="60848"/>
                  </a:lnTo>
                  <a:cubicBezTo>
                    <a:pt x="75887" y="53230"/>
                    <a:pt x="77395" y="32750"/>
                    <a:pt x="77961" y="25047"/>
                  </a:cubicBezTo>
                  <a:cubicBezTo>
                    <a:pt x="78744" y="13949"/>
                    <a:pt x="76123" y="5464"/>
                    <a:pt x="65110" y="1683"/>
                  </a:cubicBezTo>
                  <a:cubicBezTo>
                    <a:pt x="65053" y="1607"/>
                    <a:pt x="65072" y="1494"/>
                    <a:pt x="65006" y="1419"/>
                  </a:cubicBezTo>
                  <a:cubicBezTo>
                    <a:pt x="64365" y="777"/>
                    <a:pt x="63488" y="749"/>
                    <a:pt x="62677" y="1004"/>
                  </a:cubicBezTo>
                  <a:cubicBezTo>
                    <a:pt x="58227" y="-52"/>
                    <a:pt x="53465" y="-81"/>
                    <a:pt x="49034" y="61"/>
                  </a:cubicBezTo>
                  <a:cubicBezTo>
                    <a:pt x="44753" y="99"/>
                    <a:pt x="17532" y="1145"/>
                    <a:pt x="13110" y="1305"/>
                  </a:cubicBezTo>
                  <a:cubicBezTo>
                    <a:pt x="-2551" y="1353"/>
                    <a:pt x="183" y="13959"/>
                    <a:pt x="183" y="23388"/>
                  </a:cubicBezTo>
                  <a:close/>
                  <a:moveTo>
                    <a:pt x="9376" y="14685"/>
                  </a:moveTo>
                  <a:lnTo>
                    <a:pt x="13082" y="18390"/>
                  </a:lnTo>
                  <a:cubicBezTo>
                    <a:pt x="13101" y="18966"/>
                    <a:pt x="13299" y="19550"/>
                    <a:pt x="13742" y="19984"/>
                  </a:cubicBezTo>
                  <a:cubicBezTo>
                    <a:pt x="14185" y="20427"/>
                    <a:pt x="14760" y="20625"/>
                    <a:pt x="15335" y="20644"/>
                  </a:cubicBezTo>
                  <a:lnTo>
                    <a:pt x="21643" y="26952"/>
                  </a:lnTo>
                  <a:lnTo>
                    <a:pt x="13770" y="34825"/>
                  </a:lnTo>
                  <a:lnTo>
                    <a:pt x="9584" y="30638"/>
                  </a:lnTo>
                  <a:lnTo>
                    <a:pt x="9602" y="23388"/>
                  </a:lnTo>
                  <a:cubicBezTo>
                    <a:pt x="9612" y="19267"/>
                    <a:pt x="9235" y="19371"/>
                    <a:pt x="9376" y="14685"/>
                  </a:cubicBezTo>
                  <a:close/>
                  <a:moveTo>
                    <a:pt x="10442" y="38163"/>
                  </a:moveTo>
                  <a:lnTo>
                    <a:pt x="9574" y="39030"/>
                  </a:lnTo>
                  <a:lnTo>
                    <a:pt x="9574" y="37295"/>
                  </a:lnTo>
                  <a:lnTo>
                    <a:pt x="10442" y="38163"/>
                  </a:lnTo>
                  <a:close/>
                  <a:moveTo>
                    <a:pt x="10206" y="64082"/>
                  </a:moveTo>
                  <a:cubicBezTo>
                    <a:pt x="9678" y="62329"/>
                    <a:pt x="9527" y="60056"/>
                    <a:pt x="9536" y="57822"/>
                  </a:cubicBezTo>
                  <a:lnTo>
                    <a:pt x="9546" y="54531"/>
                  </a:lnTo>
                  <a:lnTo>
                    <a:pt x="14647" y="59632"/>
                  </a:lnTo>
                  <a:lnTo>
                    <a:pt x="10206" y="64082"/>
                  </a:lnTo>
                  <a:close/>
                  <a:moveTo>
                    <a:pt x="38143" y="9848"/>
                  </a:moveTo>
                  <a:lnTo>
                    <a:pt x="40322" y="12026"/>
                  </a:lnTo>
                  <a:lnTo>
                    <a:pt x="38483" y="13855"/>
                  </a:lnTo>
                  <a:cubicBezTo>
                    <a:pt x="37559" y="14779"/>
                    <a:pt x="37559" y="16269"/>
                    <a:pt x="38483" y="17193"/>
                  </a:cubicBezTo>
                  <a:cubicBezTo>
                    <a:pt x="39407" y="18117"/>
                    <a:pt x="40897" y="18117"/>
                    <a:pt x="41811" y="17193"/>
                  </a:cubicBezTo>
                  <a:lnTo>
                    <a:pt x="43650" y="15354"/>
                  </a:lnTo>
                  <a:lnTo>
                    <a:pt x="47120" y="18824"/>
                  </a:lnTo>
                  <a:cubicBezTo>
                    <a:pt x="48044" y="19748"/>
                    <a:pt x="49533" y="19748"/>
                    <a:pt x="50457" y="18824"/>
                  </a:cubicBezTo>
                  <a:cubicBezTo>
                    <a:pt x="51381" y="17900"/>
                    <a:pt x="51381" y="16410"/>
                    <a:pt x="50457" y="15486"/>
                  </a:cubicBezTo>
                  <a:lnTo>
                    <a:pt x="46997" y="12026"/>
                  </a:lnTo>
                  <a:lnTo>
                    <a:pt x="47667" y="11357"/>
                  </a:lnTo>
                  <a:cubicBezTo>
                    <a:pt x="48176" y="10847"/>
                    <a:pt x="48336" y="10178"/>
                    <a:pt x="48289" y="9518"/>
                  </a:cubicBezTo>
                  <a:cubicBezTo>
                    <a:pt x="48609" y="9518"/>
                    <a:pt x="48921" y="9490"/>
                    <a:pt x="49241" y="9490"/>
                  </a:cubicBezTo>
                  <a:cubicBezTo>
                    <a:pt x="49911" y="9471"/>
                    <a:pt x="50599" y="9461"/>
                    <a:pt x="51287" y="9452"/>
                  </a:cubicBezTo>
                  <a:lnTo>
                    <a:pt x="52466" y="10631"/>
                  </a:lnTo>
                  <a:lnTo>
                    <a:pt x="51099" y="11998"/>
                  </a:lnTo>
                  <a:cubicBezTo>
                    <a:pt x="50175" y="12922"/>
                    <a:pt x="50175" y="14411"/>
                    <a:pt x="51099" y="15335"/>
                  </a:cubicBezTo>
                  <a:cubicBezTo>
                    <a:pt x="52023" y="16260"/>
                    <a:pt x="53512" y="16260"/>
                    <a:pt x="54436" y="15335"/>
                  </a:cubicBezTo>
                  <a:lnTo>
                    <a:pt x="55804" y="13968"/>
                  </a:lnTo>
                  <a:lnTo>
                    <a:pt x="58208" y="16373"/>
                  </a:lnTo>
                  <a:cubicBezTo>
                    <a:pt x="59132" y="17297"/>
                    <a:pt x="60622" y="17297"/>
                    <a:pt x="61546" y="16373"/>
                  </a:cubicBezTo>
                  <a:cubicBezTo>
                    <a:pt x="62470" y="15449"/>
                    <a:pt x="62470" y="13959"/>
                    <a:pt x="61546" y="13035"/>
                  </a:cubicBezTo>
                  <a:lnTo>
                    <a:pt x="59141" y="10631"/>
                  </a:lnTo>
                  <a:lnTo>
                    <a:pt x="59735" y="10037"/>
                  </a:lnTo>
                  <a:cubicBezTo>
                    <a:pt x="68617" y="11837"/>
                    <a:pt x="69117" y="16637"/>
                    <a:pt x="68561" y="24359"/>
                  </a:cubicBezTo>
                  <a:cubicBezTo>
                    <a:pt x="67872" y="33741"/>
                    <a:pt x="66430" y="53258"/>
                    <a:pt x="67071" y="61584"/>
                  </a:cubicBezTo>
                  <a:cubicBezTo>
                    <a:pt x="67514" y="67335"/>
                    <a:pt x="67448" y="69589"/>
                    <a:pt x="57642" y="69183"/>
                  </a:cubicBezTo>
                  <a:lnTo>
                    <a:pt x="17108" y="67571"/>
                  </a:lnTo>
                  <a:cubicBezTo>
                    <a:pt x="16024" y="67524"/>
                    <a:pt x="14845" y="67430"/>
                    <a:pt x="13761" y="67232"/>
                  </a:cubicBezTo>
                  <a:lnTo>
                    <a:pt x="18202" y="62791"/>
                  </a:lnTo>
                  <a:cubicBezTo>
                    <a:pt x="19088" y="63215"/>
                    <a:pt x="19833" y="63507"/>
                    <a:pt x="20842" y="62498"/>
                  </a:cubicBezTo>
                  <a:cubicBezTo>
                    <a:pt x="21568" y="61772"/>
                    <a:pt x="21558" y="60735"/>
                    <a:pt x="21134" y="59858"/>
                  </a:cubicBezTo>
                  <a:lnTo>
                    <a:pt x="30940" y="50052"/>
                  </a:lnTo>
                  <a:cubicBezTo>
                    <a:pt x="31864" y="49128"/>
                    <a:pt x="31864" y="47639"/>
                    <a:pt x="30940" y="46715"/>
                  </a:cubicBezTo>
                  <a:cubicBezTo>
                    <a:pt x="30016" y="45791"/>
                    <a:pt x="28526" y="45791"/>
                    <a:pt x="27602" y="46715"/>
                  </a:cubicBezTo>
                  <a:lnTo>
                    <a:pt x="17994" y="56322"/>
                  </a:lnTo>
                  <a:lnTo>
                    <a:pt x="9574" y="47903"/>
                  </a:lnTo>
                  <a:lnTo>
                    <a:pt x="9584" y="44404"/>
                  </a:lnTo>
                  <a:cubicBezTo>
                    <a:pt x="9669" y="44414"/>
                    <a:pt x="9744" y="44508"/>
                    <a:pt x="9829" y="44508"/>
                  </a:cubicBezTo>
                  <a:cubicBezTo>
                    <a:pt x="10432" y="44508"/>
                    <a:pt x="11036" y="44272"/>
                    <a:pt x="11498" y="43820"/>
                  </a:cubicBezTo>
                  <a:lnTo>
                    <a:pt x="13798" y="41519"/>
                  </a:lnTo>
                  <a:lnTo>
                    <a:pt x="19173" y="46903"/>
                  </a:lnTo>
                  <a:cubicBezTo>
                    <a:pt x="20097" y="47827"/>
                    <a:pt x="21587" y="47827"/>
                    <a:pt x="22511" y="46903"/>
                  </a:cubicBezTo>
                  <a:cubicBezTo>
                    <a:pt x="23435" y="45979"/>
                    <a:pt x="23435" y="44489"/>
                    <a:pt x="22511" y="43565"/>
                  </a:cubicBezTo>
                  <a:lnTo>
                    <a:pt x="17127" y="38181"/>
                  </a:lnTo>
                  <a:lnTo>
                    <a:pt x="28356" y="26952"/>
                  </a:lnTo>
                  <a:cubicBezTo>
                    <a:pt x="29280" y="26028"/>
                    <a:pt x="29280" y="24538"/>
                    <a:pt x="28356" y="23614"/>
                  </a:cubicBezTo>
                  <a:cubicBezTo>
                    <a:pt x="27432" y="22690"/>
                    <a:pt x="25943" y="22690"/>
                    <a:pt x="25019" y="23614"/>
                  </a:cubicBezTo>
                  <a:lnTo>
                    <a:pt x="24990" y="23642"/>
                  </a:lnTo>
                  <a:lnTo>
                    <a:pt x="19220" y="17872"/>
                  </a:lnTo>
                  <a:lnTo>
                    <a:pt x="24528" y="12563"/>
                  </a:lnTo>
                  <a:lnTo>
                    <a:pt x="32665" y="20700"/>
                  </a:lnTo>
                  <a:cubicBezTo>
                    <a:pt x="33589" y="21625"/>
                    <a:pt x="35079" y="21625"/>
                    <a:pt x="36003" y="20700"/>
                  </a:cubicBezTo>
                  <a:cubicBezTo>
                    <a:pt x="36927" y="19776"/>
                    <a:pt x="36927" y="18287"/>
                    <a:pt x="36003" y="17363"/>
                  </a:cubicBezTo>
                  <a:lnTo>
                    <a:pt x="28809" y="10169"/>
                  </a:lnTo>
                  <a:cubicBezTo>
                    <a:pt x="36786" y="9876"/>
                    <a:pt x="38143" y="9848"/>
                    <a:pt x="38143" y="9848"/>
                  </a:cubicBezTo>
                  <a:close/>
                  <a:moveTo>
                    <a:pt x="13138" y="10734"/>
                  </a:moveTo>
                  <a:lnTo>
                    <a:pt x="19927" y="10489"/>
                  </a:lnTo>
                  <a:lnTo>
                    <a:pt x="15882" y="14525"/>
                  </a:lnTo>
                  <a:lnTo>
                    <a:pt x="12111" y="10744"/>
                  </a:lnTo>
                  <a:cubicBezTo>
                    <a:pt x="12412" y="10744"/>
                    <a:pt x="12705" y="10734"/>
                    <a:pt x="13138" y="10734"/>
                  </a:cubicBezTo>
                  <a:close/>
                </a:path>
              </a:pathLst>
            </a:custGeom>
            <a:grpFill/>
            <a:ln w="9381" cap="flat">
              <a:noFill/>
              <a:prstDash val="solid"/>
              <a:miter/>
            </a:ln>
          </p:spPr>
          <p:txBody>
            <a:bodyPr rtlCol="0" anchor="ctr"/>
            <a:lstStyle/>
            <a:p>
              <a:endParaRPr lang="fr-FR"/>
            </a:p>
          </p:txBody>
        </p:sp>
        <p:sp>
          <p:nvSpPr>
            <p:cNvPr id="32" name="Forme libre 412">
              <a:extLst>
                <a:ext uri="{FF2B5EF4-FFF2-40B4-BE49-F238E27FC236}">
                  <a16:creationId xmlns:a16="http://schemas.microsoft.com/office/drawing/2014/main" id="{E67FD8B5-7794-9630-A907-93CBC098BD02}"/>
                </a:ext>
              </a:extLst>
            </p:cNvPr>
            <p:cNvSpPr/>
            <p:nvPr/>
          </p:nvSpPr>
          <p:spPr>
            <a:xfrm>
              <a:off x="5261986" y="3206582"/>
              <a:ext cx="78246" cy="78610"/>
            </a:xfrm>
            <a:custGeom>
              <a:avLst/>
              <a:gdLst>
                <a:gd name="connsiteX0" fmla="*/ 157 w 78246"/>
                <a:gd name="connsiteY0" fmla="*/ 23373 h 78610"/>
                <a:gd name="connsiteX1" fmla="*/ 91 w 78246"/>
                <a:gd name="connsiteY1" fmla="*/ 57788 h 78610"/>
                <a:gd name="connsiteX2" fmla="*/ 16695 w 78246"/>
                <a:gd name="connsiteY2" fmla="*/ 76948 h 78610"/>
                <a:gd name="connsiteX3" fmla="*/ 57239 w 78246"/>
                <a:gd name="connsiteY3" fmla="*/ 78569 h 78610"/>
                <a:gd name="connsiteX4" fmla="*/ 76455 w 78246"/>
                <a:gd name="connsiteY4" fmla="*/ 60834 h 78610"/>
                <a:gd name="connsiteX5" fmla="*/ 78199 w 78246"/>
                <a:gd name="connsiteY5" fmla="*/ 21440 h 78610"/>
                <a:gd name="connsiteX6" fmla="*/ 49026 w 78246"/>
                <a:gd name="connsiteY6" fmla="*/ 46 h 78610"/>
                <a:gd name="connsiteX7" fmla="*/ 13103 w 78246"/>
                <a:gd name="connsiteY7" fmla="*/ 1282 h 78610"/>
                <a:gd name="connsiteX8" fmla="*/ 157 w 78246"/>
                <a:gd name="connsiteY8" fmla="*/ 23373 h 78610"/>
                <a:gd name="connsiteX9" fmla="*/ 9407 w 78246"/>
                <a:gd name="connsiteY9" fmla="*/ 18876 h 78610"/>
                <a:gd name="connsiteX10" fmla="*/ 12943 w 78246"/>
                <a:gd name="connsiteY10" fmla="*/ 22411 h 78610"/>
                <a:gd name="connsiteX11" fmla="*/ 13603 w 78246"/>
                <a:gd name="connsiteY11" fmla="*/ 24005 h 78610"/>
                <a:gd name="connsiteX12" fmla="*/ 15196 w 78246"/>
                <a:gd name="connsiteY12" fmla="*/ 24665 h 78610"/>
                <a:gd name="connsiteX13" fmla="*/ 21504 w 78246"/>
                <a:gd name="connsiteY13" fmla="*/ 30973 h 78610"/>
                <a:gd name="connsiteX14" fmla="*/ 13631 w 78246"/>
                <a:gd name="connsiteY14" fmla="*/ 38846 h 78610"/>
                <a:gd name="connsiteX15" fmla="*/ 9558 w 78246"/>
                <a:gd name="connsiteY15" fmla="*/ 34773 h 78610"/>
                <a:gd name="connsiteX16" fmla="*/ 9576 w 78246"/>
                <a:gd name="connsiteY16" fmla="*/ 23392 h 78610"/>
                <a:gd name="connsiteX17" fmla="*/ 9407 w 78246"/>
                <a:gd name="connsiteY17" fmla="*/ 18876 h 78610"/>
                <a:gd name="connsiteX18" fmla="*/ 10312 w 78246"/>
                <a:gd name="connsiteY18" fmla="*/ 42184 h 78610"/>
                <a:gd name="connsiteX19" fmla="*/ 9548 w 78246"/>
                <a:gd name="connsiteY19" fmla="*/ 42947 h 78610"/>
                <a:gd name="connsiteX20" fmla="*/ 9548 w 78246"/>
                <a:gd name="connsiteY20" fmla="*/ 41429 h 78610"/>
                <a:gd name="connsiteX21" fmla="*/ 10312 w 78246"/>
                <a:gd name="connsiteY21" fmla="*/ 42184 h 78610"/>
                <a:gd name="connsiteX22" fmla="*/ 11641 w 78246"/>
                <a:gd name="connsiteY22" fmla="*/ 66519 h 78610"/>
                <a:gd name="connsiteX23" fmla="*/ 9539 w 78246"/>
                <a:gd name="connsiteY23" fmla="*/ 58684 h 78610"/>
                <a:gd name="connsiteX24" fmla="*/ 14508 w 78246"/>
                <a:gd name="connsiteY24" fmla="*/ 63653 h 78610"/>
                <a:gd name="connsiteX25" fmla="*/ 11641 w 78246"/>
                <a:gd name="connsiteY25" fmla="*/ 66519 h 78610"/>
                <a:gd name="connsiteX26" fmla="*/ 53797 w 78246"/>
                <a:gd name="connsiteY26" fmla="*/ 9447 h 78610"/>
                <a:gd name="connsiteX27" fmla="*/ 57305 w 78246"/>
                <a:gd name="connsiteY27" fmla="*/ 9654 h 78610"/>
                <a:gd name="connsiteX28" fmla="*/ 55655 w 78246"/>
                <a:gd name="connsiteY28" fmla="*/ 11304 h 78610"/>
                <a:gd name="connsiteX29" fmla="*/ 53797 w 78246"/>
                <a:gd name="connsiteY29" fmla="*/ 9447 h 78610"/>
                <a:gd name="connsiteX30" fmla="*/ 36118 w 78246"/>
                <a:gd name="connsiteY30" fmla="*/ 9899 h 78610"/>
                <a:gd name="connsiteX31" fmla="*/ 36486 w 78246"/>
                <a:gd name="connsiteY31" fmla="*/ 12332 h 78610"/>
                <a:gd name="connsiteX32" fmla="*/ 40182 w 78246"/>
                <a:gd name="connsiteY32" fmla="*/ 16028 h 78610"/>
                <a:gd name="connsiteX33" fmla="*/ 38344 w 78246"/>
                <a:gd name="connsiteY33" fmla="*/ 17857 h 78610"/>
                <a:gd name="connsiteX34" fmla="*/ 38344 w 78246"/>
                <a:gd name="connsiteY34" fmla="*/ 21195 h 78610"/>
                <a:gd name="connsiteX35" fmla="*/ 41672 w 78246"/>
                <a:gd name="connsiteY35" fmla="*/ 21195 h 78610"/>
                <a:gd name="connsiteX36" fmla="*/ 43511 w 78246"/>
                <a:gd name="connsiteY36" fmla="*/ 19366 h 78610"/>
                <a:gd name="connsiteX37" fmla="*/ 46980 w 78246"/>
                <a:gd name="connsiteY37" fmla="*/ 22836 h 78610"/>
                <a:gd name="connsiteX38" fmla="*/ 50318 w 78246"/>
                <a:gd name="connsiteY38" fmla="*/ 22836 h 78610"/>
                <a:gd name="connsiteX39" fmla="*/ 50318 w 78246"/>
                <a:gd name="connsiteY39" fmla="*/ 19498 h 78610"/>
                <a:gd name="connsiteX40" fmla="*/ 46848 w 78246"/>
                <a:gd name="connsiteY40" fmla="*/ 16028 h 78610"/>
                <a:gd name="connsiteX41" fmla="*/ 47518 w 78246"/>
                <a:gd name="connsiteY41" fmla="*/ 15359 h 78610"/>
                <a:gd name="connsiteX42" fmla="*/ 47518 w 78246"/>
                <a:gd name="connsiteY42" fmla="*/ 12030 h 78610"/>
                <a:gd name="connsiteX43" fmla="*/ 44180 w 78246"/>
                <a:gd name="connsiteY43" fmla="*/ 12030 h 78610"/>
                <a:gd name="connsiteX44" fmla="*/ 43511 w 78246"/>
                <a:gd name="connsiteY44" fmla="*/ 12700 h 78610"/>
                <a:gd name="connsiteX45" fmla="*/ 40559 w 78246"/>
                <a:gd name="connsiteY45" fmla="*/ 9749 h 78610"/>
                <a:gd name="connsiteX46" fmla="*/ 47754 w 78246"/>
                <a:gd name="connsiteY46" fmla="*/ 9513 h 78610"/>
                <a:gd name="connsiteX47" fmla="*/ 48150 w 78246"/>
                <a:gd name="connsiteY47" fmla="*/ 10456 h 78610"/>
                <a:gd name="connsiteX48" fmla="*/ 52317 w 78246"/>
                <a:gd name="connsiteY48" fmla="*/ 14623 h 78610"/>
                <a:gd name="connsiteX49" fmla="*/ 50950 w 78246"/>
                <a:gd name="connsiteY49" fmla="*/ 15990 h 78610"/>
                <a:gd name="connsiteX50" fmla="*/ 50950 w 78246"/>
                <a:gd name="connsiteY50" fmla="*/ 19328 h 78610"/>
                <a:gd name="connsiteX51" fmla="*/ 54288 w 78246"/>
                <a:gd name="connsiteY51" fmla="*/ 19328 h 78610"/>
                <a:gd name="connsiteX52" fmla="*/ 55655 w 78246"/>
                <a:gd name="connsiteY52" fmla="*/ 17961 h 78610"/>
                <a:gd name="connsiteX53" fmla="*/ 58059 w 78246"/>
                <a:gd name="connsiteY53" fmla="*/ 20365 h 78610"/>
                <a:gd name="connsiteX54" fmla="*/ 61397 w 78246"/>
                <a:gd name="connsiteY54" fmla="*/ 20365 h 78610"/>
                <a:gd name="connsiteX55" fmla="*/ 61397 w 78246"/>
                <a:gd name="connsiteY55" fmla="*/ 17028 h 78610"/>
                <a:gd name="connsiteX56" fmla="*/ 58993 w 78246"/>
                <a:gd name="connsiteY56" fmla="*/ 14623 h 78610"/>
                <a:gd name="connsiteX57" fmla="*/ 62689 w 78246"/>
                <a:gd name="connsiteY57" fmla="*/ 10927 h 78610"/>
                <a:gd name="connsiteX58" fmla="*/ 68780 w 78246"/>
                <a:gd name="connsiteY58" fmla="*/ 20865 h 78610"/>
                <a:gd name="connsiteX59" fmla="*/ 67045 w 78246"/>
                <a:gd name="connsiteY59" fmla="*/ 61550 h 78610"/>
                <a:gd name="connsiteX60" fmla="*/ 57616 w 78246"/>
                <a:gd name="connsiteY60" fmla="*/ 69150 h 78610"/>
                <a:gd name="connsiteX61" fmla="*/ 17289 w 78246"/>
                <a:gd name="connsiteY61" fmla="*/ 67538 h 78610"/>
                <a:gd name="connsiteX62" fmla="*/ 18043 w 78246"/>
                <a:gd name="connsiteY62" fmla="*/ 66783 h 78610"/>
                <a:gd name="connsiteX63" fmla="*/ 19015 w 78246"/>
                <a:gd name="connsiteY63" fmla="*/ 67189 h 78610"/>
                <a:gd name="connsiteX64" fmla="*/ 20684 w 78246"/>
                <a:gd name="connsiteY64" fmla="*/ 66500 h 78610"/>
                <a:gd name="connsiteX65" fmla="*/ 20966 w 78246"/>
                <a:gd name="connsiteY65" fmla="*/ 63860 h 78610"/>
                <a:gd name="connsiteX66" fmla="*/ 30772 w 78246"/>
                <a:gd name="connsiteY66" fmla="*/ 54054 h 78610"/>
                <a:gd name="connsiteX67" fmla="*/ 30772 w 78246"/>
                <a:gd name="connsiteY67" fmla="*/ 50717 h 78610"/>
                <a:gd name="connsiteX68" fmla="*/ 27435 w 78246"/>
                <a:gd name="connsiteY68" fmla="*/ 50717 h 78610"/>
                <a:gd name="connsiteX69" fmla="*/ 17827 w 78246"/>
                <a:gd name="connsiteY69" fmla="*/ 60325 h 78610"/>
                <a:gd name="connsiteX70" fmla="*/ 9520 w 78246"/>
                <a:gd name="connsiteY70" fmla="*/ 52008 h 78610"/>
                <a:gd name="connsiteX71" fmla="*/ 9529 w 78246"/>
                <a:gd name="connsiteY71" fmla="*/ 48454 h 78610"/>
                <a:gd name="connsiteX72" fmla="*/ 9661 w 78246"/>
                <a:gd name="connsiteY72" fmla="*/ 48510 h 78610"/>
                <a:gd name="connsiteX73" fmla="*/ 11330 w 78246"/>
                <a:gd name="connsiteY73" fmla="*/ 47822 h 78610"/>
                <a:gd name="connsiteX74" fmla="*/ 13631 w 78246"/>
                <a:gd name="connsiteY74" fmla="*/ 45521 h 78610"/>
                <a:gd name="connsiteX75" fmla="*/ 19005 w 78246"/>
                <a:gd name="connsiteY75" fmla="*/ 50896 h 78610"/>
                <a:gd name="connsiteX76" fmla="*/ 22343 w 78246"/>
                <a:gd name="connsiteY76" fmla="*/ 50896 h 78610"/>
                <a:gd name="connsiteX77" fmla="*/ 22343 w 78246"/>
                <a:gd name="connsiteY77" fmla="*/ 47567 h 78610"/>
                <a:gd name="connsiteX78" fmla="*/ 16969 w 78246"/>
                <a:gd name="connsiteY78" fmla="*/ 42184 h 78610"/>
                <a:gd name="connsiteX79" fmla="*/ 28198 w 78246"/>
                <a:gd name="connsiteY79" fmla="*/ 30954 h 78610"/>
                <a:gd name="connsiteX80" fmla="*/ 28198 w 78246"/>
                <a:gd name="connsiteY80" fmla="*/ 27616 h 78610"/>
                <a:gd name="connsiteX81" fmla="*/ 24860 w 78246"/>
                <a:gd name="connsiteY81" fmla="*/ 27616 h 78610"/>
                <a:gd name="connsiteX82" fmla="*/ 24832 w 78246"/>
                <a:gd name="connsiteY82" fmla="*/ 27644 h 78610"/>
                <a:gd name="connsiteX83" fmla="*/ 19062 w 78246"/>
                <a:gd name="connsiteY83" fmla="*/ 21874 h 78610"/>
                <a:gd name="connsiteX84" fmla="*/ 24370 w 78246"/>
                <a:gd name="connsiteY84" fmla="*/ 16566 h 78610"/>
                <a:gd name="connsiteX85" fmla="*/ 32507 w 78246"/>
                <a:gd name="connsiteY85" fmla="*/ 24703 h 78610"/>
                <a:gd name="connsiteX86" fmla="*/ 35845 w 78246"/>
                <a:gd name="connsiteY86" fmla="*/ 24703 h 78610"/>
                <a:gd name="connsiteX87" fmla="*/ 35845 w 78246"/>
                <a:gd name="connsiteY87" fmla="*/ 21374 h 78610"/>
                <a:gd name="connsiteX88" fmla="*/ 27708 w 78246"/>
                <a:gd name="connsiteY88" fmla="*/ 13237 h 78610"/>
                <a:gd name="connsiteX89" fmla="*/ 29679 w 78246"/>
                <a:gd name="connsiteY89" fmla="*/ 11267 h 78610"/>
                <a:gd name="connsiteX90" fmla="*/ 30159 w 78246"/>
                <a:gd name="connsiteY90" fmla="*/ 10107 h 78610"/>
                <a:gd name="connsiteX91" fmla="*/ 36118 w 78246"/>
                <a:gd name="connsiteY91" fmla="*/ 9899 h 78610"/>
                <a:gd name="connsiteX92" fmla="*/ 13122 w 78246"/>
                <a:gd name="connsiteY92" fmla="*/ 10720 h 78610"/>
                <a:gd name="connsiteX93" fmla="*/ 19109 w 78246"/>
                <a:gd name="connsiteY93" fmla="*/ 10503 h 78610"/>
                <a:gd name="connsiteX94" fmla="*/ 19675 w 78246"/>
                <a:gd name="connsiteY94" fmla="*/ 11870 h 78610"/>
                <a:gd name="connsiteX95" fmla="*/ 21042 w 78246"/>
                <a:gd name="connsiteY95" fmla="*/ 13237 h 78610"/>
                <a:gd name="connsiteX96" fmla="*/ 15733 w 78246"/>
                <a:gd name="connsiteY96" fmla="*/ 18546 h 78610"/>
                <a:gd name="connsiteX97" fmla="*/ 10397 w 78246"/>
                <a:gd name="connsiteY97" fmla="*/ 13209 h 78610"/>
                <a:gd name="connsiteX98" fmla="*/ 9501 w 78246"/>
                <a:gd name="connsiteY98" fmla="*/ 12841 h 78610"/>
                <a:gd name="connsiteX99" fmla="*/ 13122 w 78246"/>
                <a:gd name="connsiteY99" fmla="*/ 10720 h 78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78246" h="78610">
                  <a:moveTo>
                    <a:pt x="157" y="23373"/>
                  </a:moveTo>
                  <a:lnTo>
                    <a:pt x="91" y="57788"/>
                  </a:lnTo>
                  <a:cubicBezTo>
                    <a:pt x="53" y="72488"/>
                    <a:pt x="6050" y="76523"/>
                    <a:pt x="16695" y="76948"/>
                  </a:cubicBezTo>
                  <a:lnTo>
                    <a:pt x="57239" y="78569"/>
                  </a:lnTo>
                  <a:cubicBezTo>
                    <a:pt x="70750" y="79116"/>
                    <a:pt x="77473" y="74260"/>
                    <a:pt x="76455" y="60834"/>
                  </a:cubicBezTo>
                  <a:cubicBezTo>
                    <a:pt x="75823" y="52565"/>
                    <a:pt x="77615" y="29709"/>
                    <a:pt x="78199" y="21440"/>
                  </a:cubicBezTo>
                  <a:cubicBezTo>
                    <a:pt x="78935" y="9164"/>
                    <a:pt x="71194" y="-764"/>
                    <a:pt x="49026" y="46"/>
                  </a:cubicBezTo>
                  <a:cubicBezTo>
                    <a:pt x="44718" y="84"/>
                    <a:pt x="17421" y="1131"/>
                    <a:pt x="13103" y="1282"/>
                  </a:cubicBezTo>
                  <a:cubicBezTo>
                    <a:pt x="-2398" y="1338"/>
                    <a:pt x="157" y="13944"/>
                    <a:pt x="157" y="23373"/>
                  </a:cubicBezTo>
                  <a:close/>
                  <a:moveTo>
                    <a:pt x="9407" y="18876"/>
                  </a:moveTo>
                  <a:lnTo>
                    <a:pt x="12943" y="22411"/>
                  </a:lnTo>
                  <a:cubicBezTo>
                    <a:pt x="12961" y="22987"/>
                    <a:pt x="13159" y="23571"/>
                    <a:pt x="13603" y="24005"/>
                  </a:cubicBezTo>
                  <a:cubicBezTo>
                    <a:pt x="14046" y="24448"/>
                    <a:pt x="14621" y="24646"/>
                    <a:pt x="15196" y="24665"/>
                  </a:cubicBezTo>
                  <a:lnTo>
                    <a:pt x="21504" y="30973"/>
                  </a:lnTo>
                  <a:lnTo>
                    <a:pt x="13631" y="38846"/>
                  </a:lnTo>
                  <a:lnTo>
                    <a:pt x="9558" y="34773"/>
                  </a:lnTo>
                  <a:lnTo>
                    <a:pt x="9576" y="23392"/>
                  </a:lnTo>
                  <a:cubicBezTo>
                    <a:pt x="9586" y="22138"/>
                    <a:pt x="9492" y="20092"/>
                    <a:pt x="9407" y="18876"/>
                  </a:cubicBezTo>
                  <a:close/>
                  <a:moveTo>
                    <a:pt x="10312" y="42184"/>
                  </a:moveTo>
                  <a:lnTo>
                    <a:pt x="9548" y="42947"/>
                  </a:lnTo>
                  <a:lnTo>
                    <a:pt x="9548" y="41429"/>
                  </a:lnTo>
                  <a:lnTo>
                    <a:pt x="10312" y="42184"/>
                  </a:lnTo>
                  <a:close/>
                  <a:moveTo>
                    <a:pt x="11641" y="66519"/>
                  </a:moveTo>
                  <a:cubicBezTo>
                    <a:pt x="9690" y="65180"/>
                    <a:pt x="9567" y="61051"/>
                    <a:pt x="9539" y="58684"/>
                  </a:cubicBezTo>
                  <a:lnTo>
                    <a:pt x="14508" y="63653"/>
                  </a:lnTo>
                  <a:lnTo>
                    <a:pt x="11641" y="66519"/>
                  </a:lnTo>
                  <a:close/>
                  <a:moveTo>
                    <a:pt x="53797" y="9447"/>
                  </a:moveTo>
                  <a:cubicBezTo>
                    <a:pt x="54995" y="9466"/>
                    <a:pt x="56164" y="9532"/>
                    <a:pt x="57305" y="9654"/>
                  </a:cubicBezTo>
                  <a:lnTo>
                    <a:pt x="55655" y="11304"/>
                  </a:lnTo>
                  <a:lnTo>
                    <a:pt x="53797" y="9447"/>
                  </a:lnTo>
                  <a:close/>
                  <a:moveTo>
                    <a:pt x="36118" y="9899"/>
                  </a:moveTo>
                  <a:cubicBezTo>
                    <a:pt x="35807" y="10739"/>
                    <a:pt x="35817" y="11663"/>
                    <a:pt x="36486" y="12332"/>
                  </a:cubicBezTo>
                  <a:lnTo>
                    <a:pt x="40182" y="16028"/>
                  </a:lnTo>
                  <a:lnTo>
                    <a:pt x="38344" y="17857"/>
                  </a:lnTo>
                  <a:cubicBezTo>
                    <a:pt x="37420" y="18781"/>
                    <a:pt x="37420" y="20271"/>
                    <a:pt x="38344" y="21195"/>
                  </a:cubicBezTo>
                  <a:cubicBezTo>
                    <a:pt x="39268" y="22119"/>
                    <a:pt x="40757" y="22119"/>
                    <a:pt x="41672" y="21195"/>
                  </a:cubicBezTo>
                  <a:lnTo>
                    <a:pt x="43511" y="19366"/>
                  </a:lnTo>
                  <a:lnTo>
                    <a:pt x="46980" y="22836"/>
                  </a:lnTo>
                  <a:cubicBezTo>
                    <a:pt x="47904" y="23760"/>
                    <a:pt x="49394" y="23760"/>
                    <a:pt x="50318" y="22836"/>
                  </a:cubicBezTo>
                  <a:cubicBezTo>
                    <a:pt x="51242" y="21912"/>
                    <a:pt x="51242" y="20422"/>
                    <a:pt x="50318" y="19498"/>
                  </a:cubicBezTo>
                  <a:lnTo>
                    <a:pt x="46848" y="16028"/>
                  </a:lnTo>
                  <a:lnTo>
                    <a:pt x="47518" y="15359"/>
                  </a:lnTo>
                  <a:cubicBezTo>
                    <a:pt x="48442" y="14435"/>
                    <a:pt x="48442" y="12945"/>
                    <a:pt x="47518" y="12030"/>
                  </a:cubicBezTo>
                  <a:cubicBezTo>
                    <a:pt x="46594" y="11106"/>
                    <a:pt x="45104" y="11106"/>
                    <a:pt x="44180" y="12030"/>
                  </a:cubicBezTo>
                  <a:lnTo>
                    <a:pt x="43511" y="12700"/>
                  </a:lnTo>
                  <a:lnTo>
                    <a:pt x="40559" y="9749"/>
                  </a:lnTo>
                  <a:cubicBezTo>
                    <a:pt x="42945" y="9654"/>
                    <a:pt x="45330" y="9551"/>
                    <a:pt x="47754" y="9513"/>
                  </a:cubicBezTo>
                  <a:cubicBezTo>
                    <a:pt x="47867" y="9843"/>
                    <a:pt x="47886" y="10201"/>
                    <a:pt x="48150" y="10456"/>
                  </a:cubicBezTo>
                  <a:lnTo>
                    <a:pt x="52317" y="14623"/>
                  </a:lnTo>
                  <a:lnTo>
                    <a:pt x="50950" y="15990"/>
                  </a:lnTo>
                  <a:cubicBezTo>
                    <a:pt x="50026" y="16914"/>
                    <a:pt x="50026" y="18404"/>
                    <a:pt x="50950" y="19328"/>
                  </a:cubicBezTo>
                  <a:cubicBezTo>
                    <a:pt x="51874" y="20252"/>
                    <a:pt x="53364" y="20252"/>
                    <a:pt x="54288" y="19328"/>
                  </a:cubicBezTo>
                  <a:lnTo>
                    <a:pt x="55655" y="17961"/>
                  </a:lnTo>
                  <a:lnTo>
                    <a:pt x="58059" y="20365"/>
                  </a:lnTo>
                  <a:cubicBezTo>
                    <a:pt x="58983" y="21289"/>
                    <a:pt x="60473" y="21289"/>
                    <a:pt x="61397" y="20365"/>
                  </a:cubicBezTo>
                  <a:cubicBezTo>
                    <a:pt x="62321" y="19441"/>
                    <a:pt x="62321" y="17952"/>
                    <a:pt x="61397" y="17028"/>
                  </a:cubicBezTo>
                  <a:lnTo>
                    <a:pt x="58993" y="14623"/>
                  </a:lnTo>
                  <a:lnTo>
                    <a:pt x="62689" y="10927"/>
                  </a:lnTo>
                  <a:cubicBezTo>
                    <a:pt x="67149" y="12766"/>
                    <a:pt x="69063" y="16066"/>
                    <a:pt x="68780" y="20865"/>
                  </a:cubicBezTo>
                  <a:cubicBezTo>
                    <a:pt x="68120" y="29973"/>
                    <a:pt x="66347" y="52442"/>
                    <a:pt x="67045" y="61550"/>
                  </a:cubicBezTo>
                  <a:cubicBezTo>
                    <a:pt x="67488" y="67283"/>
                    <a:pt x="67403" y="69584"/>
                    <a:pt x="57616" y="69150"/>
                  </a:cubicBezTo>
                  <a:lnTo>
                    <a:pt x="17289" y="67538"/>
                  </a:lnTo>
                  <a:lnTo>
                    <a:pt x="18043" y="66783"/>
                  </a:lnTo>
                  <a:cubicBezTo>
                    <a:pt x="18364" y="66944"/>
                    <a:pt x="18666" y="67189"/>
                    <a:pt x="19015" y="67189"/>
                  </a:cubicBezTo>
                  <a:cubicBezTo>
                    <a:pt x="19618" y="67189"/>
                    <a:pt x="20222" y="66962"/>
                    <a:pt x="20684" y="66500"/>
                  </a:cubicBezTo>
                  <a:cubicBezTo>
                    <a:pt x="21410" y="65774"/>
                    <a:pt x="21400" y="64737"/>
                    <a:pt x="20966" y="63860"/>
                  </a:cubicBezTo>
                  <a:lnTo>
                    <a:pt x="30772" y="54054"/>
                  </a:lnTo>
                  <a:cubicBezTo>
                    <a:pt x="31696" y="53130"/>
                    <a:pt x="31696" y="51641"/>
                    <a:pt x="30772" y="50717"/>
                  </a:cubicBezTo>
                  <a:cubicBezTo>
                    <a:pt x="29848" y="49793"/>
                    <a:pt x="28359" y="49793"/>
                    <a:pt x="27435" y="50717"/>
                  </a:cubicBezTo>
                  <a:lnTo>
                    <a:pt x="17827" y="60325"/>
                  </a:lnTo>
                  <a:lnTo>
                    <a:pt x="9520" y="52008"/>
                  </a:lnTo>
                  <a:lnTo>
                    <a:pt x="9529" y="48454"/>
                  </a:lnTo>
                  <a:cubicBezTo>
                    <a:pt x="9576" y="48454"/>
                    <a:pt x="9614" y="48510"/>
                    <a:pt x="9661" y="48510"/>
                  </a:cubicBezTo>
                  <a:cubicBezTo>
                    <a:pt x="10265" y="48510"/>
                    <a:pt x="10868" y="48284"/>
                    <a:pt x="11330" y="47822"/>
                  </a:cubicBezTo>
                  <a:lnTo>
                    <a:pt x="13631" y="45521"/>
                  </a:lnTo>
                  <a:lnTo>
                    <a:pt x="19005" y="50896"/>
                  </a:lnTo>
                  <a:cubicBezTo>
                    <a:pt x="19929" y="51820"/>
                    <a:pt x="21419" y="51820"/>
                    <a:pt x="22343" y="50896"/>
                  </a:cubicBezTo>
                  <a:cubicBezTo>
                    <a:pt x="23267" y="49972"/>
                    <a:pt x="23267" y="48482"/>
                    <a:pt x="22343" y="47567"/>
                  </a:cubicBezTo>
                  <a:lnTo>
                    <a:pt x="16969" y="42184"/>
                  </a:lnTo>
                  <a:lnTo>
                    <a:pt x="28198" y="30954"/>
                  </a:lnTo>
                  <a:cubicBezTo>
                    <a:pt x="29122" y="30030"/>
                    <a:pt x="29122" y="28540"/>
                    <a:pt x="28198" y="27616"/>
                  </a:cubicBezTo>
                  <a:cubicBezTo>
                    <a:pt x="27274" y="26692"/>
                    <a:pt x="25785" y="26692"/>
                    <a:pt x="24860" y="27616"/>
                  </a:cubicBezTo>
                  <a:lnTo>
                    <a:pt x="24832" y="27644"/>
                  </a:lnTo>
                  <a:lnTo>
                    <a:pt x="19062" y="21874"/>
                  </a:lnTo>
                  <a:lnTo>
                    <a:pt x="24370" y="16566"/>
                  </a:lnTo>
                  <a:lnTo>
                    <a:pt x="32507" y="24703"/>
                  </a:lnTo>
                  <a:cubicBezTo>
                    <a:pt x="33431" y="25627"/>
                    <a:pt x="34921" y="25627"/>
                    <a:pt x="35845" y="24703"/>
                  </a:cubicBezTo>
                  <a:cubicBezTo>
                    <a:pt x="36769" y="23779"/>
                    <a:pt x="36769" y="22289"/>
                    <a:pt x="35845" y="21374"/>
                  </a:cubicBezTo>
                  <a:lnTo>
                    <a:pt x="27708" y="13237"/>
                  </a:lnTo>
                  <a:lnTo>
                    <a:pt x="29679" y="11267"/>
                  </a:lnTo>
                  <a:cubicBezTo>
                    <a:pt x="29999" y="10946"/>
                    <a:pt x="30065" y="10512"/>
                    <a:pt x="30159" y="10107"/>
                  </a:cubicBezTo>
                  <a:cubicBezTo>
                    <a:pt x="35619" y="9909"/>
                    <a:pt x="36118" y="9899"/>
                    <a:pt x="36118" y="9899"/>
                  </a:cubicBezTo>
                  <a:close/>
                  <a:moveTo>
                    <a:pt x="13122" y="10720"/>
                  </a:moveTo>
                  <a:lnTo>
                    <a:pt x="19109" y="10503"/>
                  </a:lnTo>
                  <a:cubicBezTo>
                    <a:pt x="19175" y="10993"/>
                    <a:pt x="19298" y="11493"/>
                    <a:pt x="19675" y="11870"/>
                  </a:cubicBezTo>
                  <a:lnTo>
                    <a:pt x="21042" y="13237"/>
                  </a:lnTo>
                  <a:lnTo>
                    <a:pt x="15733" y="18546"/>
                  </a:lnTo>
                  <a:lnTo>
                    <a:pt x="10397" y="13209"/>
                  </a:lnTo>
                  <a:cubicBezTo>
                    <a:pt x="10152" y="12964"/>
                    <a:pt x="9812" y="12954"/>
                    <a:pt x="9501" y="12841"/>
                  </a:cubicBezTo>
                  <a:cubicBezTo>
                    <a:pt x="9897" y="10880"/>
                    <a:pt x="9991" y="10729"/>
                    <a:pt x="13122" y="10720"/>
                  </a:cubicBezTo>
                  <a:close/>
                </a:path>
              </a:pathLst>
            </a:custGeom>
            <a:grpFill/>
            <a:ln w="9381" cap="flat">
              <a:noFill/>
              <a:prstDash val="solid"/>
              <a:miter/>
            </a:ln>
          </p:spPr>
          <p:txBody>
            <a:bodyPr rtlCol="0" anchor="ctr"/>
            <a:lstStyle/>
            <a:p>
              <a:endParaRPr lang="fr-FR"/>
            </a:p>
          </p:txBody>
        </p:sp>
        <p:sp>
          <p:nvSpPr>
            <p:cNvPr id="33" name="Forme libre 413">
              <a:extLst>
                <a:ext uri="{FF2B5EF4-FFF2-40B4-BE49-F238E27FC236}">
                  <a16:creationId xmlns:a16="http://schemas.microsoft.com/office/drawing/2014/main" id="{2E54DF3C-74FC-29ED-5A43-3FB2F16D51DE}"/>
                </a:ext>
              </a:extLst>
            </p:cNvPr>
            <p:cNvSpPr/>
            <p:nvPr/>
          </p:nvSpPr>
          <p:spPr>
            <a:xfrm>
              <a:off x="5261954" y="3322527"/>
              <a:ext cx="78279" cy="78611"/>
            </a:xfrm>
            <a:custGeom>
              <a:avLst/>
              <a:gdLst>
                <a:gd name="connsiteX0" fmla="*/ 123 w 78279"/>
                <a:gd name="connsiteY0" fmla="*/ 57789 h 78611"/>
                <a:gd name="connsiteX1" fmla="*/ 16727 w 78279"/>
                <a:gd name="connsiteY1" fmla="*/ 76949 h 78611"/>
                <a:gd name="connsiteX2" fmla="*/ 57271 w 78279"/>
                <a:gd name="connsiteY2" fmla="*/ 78570 h 78611"/>
                <a:gd name="connsiteX3" fmla="*/ 76487 w 78279"/>
                <a:gd name="connsiteY3" fmla="*/ 60835 h 78611"/>
                <a:gd name="connsiteX4" fmla="*/ 77976 w 78279"/>
                <a:gd name="connsiteY4" fmla="*/ 25005 h 78611"/>
                <a:gd name="connsiteX5" fmla="*/ 78231 w 78279"/>
                <a:gd name="connsiteY5" fmla="*/ 21441 h 78611"/>
                <a:gd name="connsiteX6" fmla="*/ 49058 w 78279"/>
                <a:gd name="connsiteY6" fmla="*/ 38 h 78611"/>
                <a:gd name="connsiteX7" fmla="*/ 13135 w 78279"/>
                <a:gd name="connsiteY7" fmla="*/ 1283 h 78611"/>
                <a:gd name="connsiteX8" fmla="*/ 0 w 78279"/>
                <a:gd name="connsiteY8" fmla="*/ 12399 h 78611"/>
                <a:gd name="connsiteX9" fmla="*/ 123 w 78279"/>
                <a:gd name="connsiteY9" fmla="*/ 57789 h 78611"/>
                <a:gd name="connsiteX10" fmla="*/ 9410 w 78279"/>
                <a:gd name="connsiteY10" fmla="*/ 16416 h 78611"/>
                <a:gd name="connsiteX11" fmla="*/ 12984 w 78279"/>
                <a:gd name="connsiteY11" fmla="*/ 19989 h 78611"/>
                <a:gd name="connsiteX12" fmla="*/ 13644 w 78279"/>
                <a:gd name="connsiteY12" fmla="*/ 21583 h 78611"/>
                <a:gd name="connsiteX13" fmla="*/ 15237 w 78279"/>
                <a:gd name="connsiteY13" fmla="*/ 22243 h 78611"/>
                <a:gd name="connsiteX14" fmla="*/ 21545 w 78279"/>
                <a:gd name="connsiteY14" fmla="*/ 28551 h 78611"/>
                <a:gd name="connsiteX15" fmla="*/ 13672 w 78279"/>
                <a:gd name="connsiteY15" fmla="*/ 36424 h 78611"/>
                <a:gd name="connsiteX16" fmla="*/ 9599 w 78279"/>
                <a:gd name="connsiteY16" fmla="*/ 32360 h 78611"/>
                <a:gd name="connsiteX17" fmla="*/ 9410 w 78279"/>
                <a:gd name="connsiteY17" fmla="*/ 16416 h 78611"/>
                <a:gd name="connsiteX18" fmla="*/ 10344 w 78279"/>
                <a:gd name="connsiteY18" fmla="*/ 39761 h 78611"/>
                <a:gd name="connsiteX19" fmla="*/ 9589 w 78279"/>
                <a:gd name="connsiteY19" fmla="*/ 40516 h 78611"/>
                <a:gd name="connsiteX20" fmla="*/ 9589 w 78279"/>
                <a:gd name="connsiteY20" fmla="*/ 39017 h 78611"/>
                <a:gd name="connsiteX21" fmla="*/ 10344 w 78279"/>
                <a:gd name="connsiteY21" fmla="*/ 39761 h 78611"/>
                <a:gd name="connsiteX22" fmla="*/ 10598 w 78279"/>
                <a:gd name="connsiteY22" fmla="*/ 65172 h 78611"/>
                <a:gd name="connsiteX23" fmla="*/ 9552 w 78279"/>
                <a:gd name="connsiteY23" fmla="*/ 57808 h 78611"/>
                <a:gd name="connsiteX24" fmla="*/ 9552 w 78279"/>
                <a:gd name="connsiteY24" fmla="*/ 56243 h 78611"/>
                <a:gd name="connsiteX25" fmla="*/ 14540 w 78279"/>
                <a:gd name="connsiteY25" fmla="*/ 61231 h 78611"/>
                <a:gd name="connsiteX26" fmla="*/ 10598 w 78279"/>
                <a:gd name="connsiteY26" fmla="*/ 65172 h 78611"/>
                <a:gd name="connsiteX27" fmla="*/ 44202 w 78279"/>
                <a:gd name="connsiteY27" fmla="*/ 9627 h 78611"/>
                <a:gd name="connsiteX28" fmla="*/ 43552 w 78279"/>
                <a:gd name="connsiteY28" fmla="*/ 10278 h 78611"/>
                <a:gd name="connsiteX29" fmla="*/ 42939 w 78279"/>
                <a:gd name="connsiteY29" fmla="*/ 9665 h 78611"/>
                <a:gd name="connsiteX30" fmla="*/ 44202 w 78279"/>
                <a:gd name="connsiteY30" fmla="*/ 9627 h 78611"/>
                <a:gd name="connsiteX31" fmla="*/ 36509 w 78279"/>
                <a:gd name="connsiteY31" fmla="*/ 9882 h 78611"/>
                <a:gd name="connsiteX32" fmla="*/ 36518 w 78279"/>
                <a:gd name="connsiteY32" fmla="*/ 9910 h 78611"/>
                <a:gd name="connsiteX33" fmla="*/ 40224 w 78279"/>
                <a:gd name="connsiteY33" fmla="*/ 13615 h 78611"/>
                <a:gd name="connsiteX34" fmla="*/ 38385 w 78279"/>
                <a:gd name="connsiteY34" fmla="*/ 15454 h 78611"/>
                <a:gd name="connsiteX35" fmla="*/ 38385 w 78279"/>
                <a:gd name="connsiteY35" fmla="*/ 18792 h 78611"/>
                <a:gd name="connsiteX36" fmla="*/ 41713 w 78279"/>
                <a:gd name="connsiteY36" fmla="*/ 18792 h 78611"/>
                <a:gd name="connsiteX37" fmla="*/ 43552 w 78279"/>
                <a:gd name="connsiteY37" fmla="*/ 16953 h 78611"/>
                <a:gd name="connsiteX38" fmla="*/ 47022 w 78279"/>
                <a:gd name="connsiteY38" fmla="*/ 20423 h 78611"/>
                <a:gd name="connsiteX39" fmla="*/ 50359 w 78279"/>
                <a:gd name="connsiteY39" fmla="*/ 20423 h 78611"/>
                <a:gd name="connsiteX40" fmla="*/ 50359 w 78279"/>
                <a:gd name="connsiteY40" fmla="*/ 17085 h 78611"/>
                <a:gd name="connsiteX41" fmla="*/ 46890 w 78279"/>
                <a:gd name="connsiteY41" fmla="*/ 13615 h 78611"/>
                <a:gd name="connsiteX42" fmla="*/ 47559 w 78279"/>
                <a:gd name="connsiteY42" fmla="*/ 12946 h 78611"/>
                <a:gd name="connsiteX43" fmla="*/ 47559 w 78279"/>
                <a:gd name="connsiteY43" fmla="*/ 9608 h 78611"/>
                <a:gd name="connsiteX44" fmla="*/ 47361 w 78279"/>
                <a:gd name="connsiteY44" fmla="*/ 9523 h 78611"/>
                <a:gd name="connsiteX45" fmla="*/ 49247 w 78279"/>
                <a:gd name="connsiteY45" fmla="*/ 9457 h 78611"/>
                <a:gd name="connsiteX46" fmla="*/ 49596 w 78279"/>
                <a:gd name="connsiteY46" fmla="*/ 9448 h 78611"/>
                <a:gd name="connsiteX47" fmla="*/ 52349 w 78279"/>
                <a:gd name="connsiteY47" fmla="*/ 12201 h 78611"/>
                <a:gd name="connsiteX48" fmla="*/ 50982 w 78279"/>
                <a:gd name="connsiteY48" fmla="*/ 13568 h 78611"/>
                <a:gd name="connsiteX49" fmla="*/ 50982 w 78279"/>
                <a:gd name="connsiteY49" fmla="*/ 16906 h 78611"/>
                <a:gd name="connsiteX50" fmla="*/ 54320 w 78279"/>
                <a:gd name="connsiteY50" fmla="*/ 16906 h 78611"/>
                <a:gd name="connsiteX51" fmla="*/ 55687 w 78279"/>
                <a:gd name="connsiteY51" fmla="*/ 15539 h 78611"/>
                <a:gd name="connsiteX52" fmla="*/ 58091 w 78279"/>
                <a:gd name="connsiteY52" fmla="*/ 17943 h 78611"/>
                <a:gd name="connsiteX53" fmla="*/ 61429 w 78279"/>
                <a:gd name="connsiteY53" fmla="*/ 17943 h 78611"/>
                <a:gd name="connsiteX54" fmla="*/ 61429 w 78279"/>
                <a:gd name="connsiteY54" fmla="*/ 14605 h 78611"/>
                <a:gd name="connsiteX55" fmla="*/ 59025 w 78279"/>
                <a:gd name="connsiteY55" fmla="*/ 12201 h 78611"/>
                <a:gd name="connsiteX56" fmla="*/ 60957 w 78279"/>
                <a:gd name="connsiteY56" fmla="*/ 10268 h 78611"/>
                <a:gd name="connsiteX57" fmla="*/ 68812 w 78279"/>
                <a:gd name="connsiteY57" fmla="*/ 20857 h 78611"/>
                <a:gd name="connsiteX58" fmla="*/ 67077 w 78279"/>
                <a:gd name="connsiteY58" fmla="*/ 61533 h 78611"/>
                <a:gd name="connsiteX59" fmla="*/ 57648 w 78279"/>
                <a:gd name="connsiteY59" fmla="*/ 69132 h 78611"/>
                <a:gd name="connsiteX60" fmla="*/ 17104 w 78279"/>
                <a:gd name="connsiteY60" fmla="*/ 67510 h 78611"/>
                <a:gd name="connsiteX61" fmla="*/ 15068 w 78279"/>
                <a:gd name="connsiteY61" fmla="*/ 67359 h 78611"/>
                <a:gd name="connsiteX62" fmla="*/ 18085 w 78279"/>
                <a:gd name="connsiteY62" fmla="*/ 64342 h 78611"/>
                <a:gd name="connsiteX63" fmla="*/ 20725 w 78279"/>
                <a:gd name="connsiteY63" fmla="*/ 64059 h 78611"/>
                <a:gd name="connsiteX64" fmla="*/ 21017 w 78279"/>
                <a:gd name="connsiteY64" fmla="*/ 61419 h 78611"/>
                <a:gd name="connsiteX65" fmla="*/ 30823 w 78279"/>
                <a:gd name="connsiteY65" fmla="*/ 51613 h 78611"/>
                <a:gd name="connsiteX66" fmla="*/ 30823 w 78279"/>
                <a:gd name="connsiteY66" fmla="*/ 48276 h 78611"/>
                <a:gd name="connsiteX67" fmla="*/ 27485 w 78279"/>
                <a:gd name="connsiteY67" fmla="*/ 48276 h 78611"/>
                <a:gd name="connsiteX68" fmla="*/ 17877 w 78279"/>
                <a:gd name="connsiteY68" fmla="*/ 57884 h 78611"/>
                <a:gd name="connsiteX69" fmla="*/ 9571 w 78279"/>
                <a:gd name="connsiteY69" fmla="*/ 49577 h 78611"/>
                <a:gd name="connsiteX70" fmla="*/ 9580 w 78279"/>
                <a:gd name="connsiteY70" fmla="*/ 46013 h 78611"/>
                <a:gd name="connsiteX71" fmla="*/ 13682 w 78279"/>
                <a:gd name="connsiteY71" fmla="*/ 43071 h 78611"/>
                <a:gd name="connsiteX72" fmla="*/ 19056 w 78279"/>
                <a:gd name="connsiteY72" fmla="*/ 48445 h 78611"/>
                <a:gd name="connsiteX73" fmla="*/ 22394 w 78279"/>
                <a:gd name="connsiteY73" fmla="*/ 48445 h 78611"/>
                <a:gd name="connsiteX74" fmla="*/ 22394 w 78279"/>
                <a:gd name="connsiteY74" fmla="*/ 45108 h 78611"/>
                <a:gd name="connsiteX75" fmla="*/ 17019 w 78279"/>
                <a:gd name="connsiteY75" fmla="*/ 39733 h 78611"/>
                <a:gd name="connsiteX76" fmla="*/ 28249 w 78279"/>
                <a:gd name="connsiteY76" fmla="*/ 28503 h 78611"/>
                <a:gd name="connsiteX77" fmla="*/ 28249 w 78279"/>
                <a:gd name="connsiteY77" fmla="*/ 25166 h 78611"/>
                <a:gd name="connsiteX78" fmla="*/ 24911 w 78279"/>
                <a:gd name="connsiteY78" fmla="*/ 25166 h 78611"/>
                <a:gd name="connsiteX79" fmla="*/ 24892 w 78279"/>
                <a:gd name="connsiteY79" fmla="*/ 25194 h 78611"/>
                <a:gd name="connsiteX80" fmla="*/ 19122 w 78279"/>
                <a:gd name="connsiteY80" fmla="*/ 19424 h 78611"/>
                <a:gd name="connsiteX81" fmla="*/ 24421 w 78279"/>
                <a:gd name="connsiteY81" fmla="*/ 14125 h 78611"/>
                <a:gd name="connsiteX82" fmla="*/ 32558 w 78279"/>
                <a:gd name="connsiteY82" fmla="*/ 22262 h 78611"/>
                <a:gd name="connsiteX83" fmla="*/ 35896 w 78279"/>
                <a:gd name="connsiteY83" fmla="*/ 22262 h 78611"/>
                <a:gd name="connsiteX84" fmla="*/ 35896 w 78279"/>
                <a:gd name="connsiteY84" fmla="*/ 18924 h 78611"/>
                <a:gd name="connsiteX85" fmla="*/ 27759 w 78279"/>
                <a:gd name="connsiteY85" fmla="*/ 10787 h 78611"/>
                <a:gd name="connsiteX86" fmla="*/ 28409 w 78279"/>
                <a:gd name="connsiteY86" fmla="*/ 10136 h 78611"/>
                <a:gd name="connsiteX87" fmla="*/ 36509 w 78279"/>
                <a:gd name="connsiteY87" fmla="*/ 9882 h 78611"/>
                <a:gd name="connsiteX88" fmla="*/ 13144 w 78279"/>
                <a:gd name="connsiteY88" fmla="*/ 10711 h 78611"/>
                <a:gd name="connsiteX89" fmla="*/ 20697 w 78279"/>
                <a:gd name="connsiteY89" fmla="*/ 10438 h 78611"/>
                <a:gd name="connsiteX90" fmla="*/ 21064 w 78279"/>
                <a:gd name="connsiteY90" fmla="*/ 10806 h 78611"/>
                <a:gd name="connsiteX91" fmla="*/ 15765 w 78279"/>
                <a:gd name="connsiteY91" fmla="*/ 16114 h 78611"/>
                <a:gd name="connsiteX92" fmla="*/ 10561 w 78279"/>
                <a:gd name="connsiteY92" fmla="*/ 10909 h 78611"/>
                <a:gd name="connsiteX93" fmla="*/ 13144 w 78279"/>
                <a:gd name="connsiteY93" fmla="*/ 10711 h 78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Lst>
              <a:rect l="l" t="t" r="r" b="b"/>
              <a:pathLst>
                <a:path w="78279" h="78611">
                  <a:moveTo>
                    <a:pt x="123" y="57789"/>
                  </a:moveTo>
                  <a:cubicBezTo>
                    <a:pt x="85" y="72489"/>
                    <a:pt x="6082" y="76515"/>
                    <a:pt x="16727" y="76949"/>
                  </a:cubicBezTo>
                  <a:lnTo>
                    <a:pt x="57271" y="78570"/>
                  </a:lnTo>
                  <a:cubicBezTo>
                    <a:pt x="70518" y="79108"/>
                    <a:pt x="77514" y="74412"/>
                    <a:pt x="76487" y="60835"/>
                  </a:cubicBezTo>
                  <a:cubicBezTo>
                    <a:pt x="75902" y="53207"/>
                    <a:pt x="77411" y="32728"/>
                    <a:pt x="77976" y="25005"/>
                  </a:cubicBezTo>
                  <a:lnTo>
                    <a:pt x="78231" y="21441"/>
                  </a:lnTo>
                  <a:cubicBezTo>
                    <a:pt x="78976" y="9099"/>
                    <a:pt x="71244" y="-688"/>
                    <a:pt x="49058" y="38"/>
                  </a:cubicBezTo>
                  <a:cubicBezTo>
                    <a:pt x="44768" y="76"/>
                    <a:pt x="17566" y="1122"/>
                    <a:pt x="13135" y="1283"/>
                  </a:cubicBezTo>
                  <a:cubicBezTo>
                    <a:pt x="4866" y="1311"/>
                    <a:pt x="698" y="5375"/>
                    <a:pt x="0" y="12399"/>
                  </a:cubicBezTo>
                  <a:cubicBezTo>
                    <a:pt x="-9" y="12399"/>
                    <a:pt x="189" y="24260"/>
                    <a:pt x="123" y="57789"/>
                  </a:cubicBezTo>
                  <a:close/>
                  <a:moveTo>
                    <a:pt x="9410" y="16416"/>
                  </a:moveTo>
                  <a:lnTo>
                    <a:pt x="12984" y="19989"/>
                  </a:lnTo>
                  <a:cubicBezTo>
                    <a:pt x="13003" y="20564"/>
                    <a:pt x="13201" y="21140"/>
                    <a:pt x="13644" y="21583"/>
                  </a:cubicBezTo>
                  <a:cubicBezTo>
                    <a:pt x="14087" y="22026"/>
                    <a:pt x="14662" y="22224"/>
                    <a:pt x="15237" y="22243"/>
                  </a:cubicBezTo>
                  <a:lnTo>
                    <a:pt x="21545" y="28551"/>
                  </a:lnTo>
                  <a:lnTo>
                    <a:pt x="13672" y="36424"/>
                  </a:lnTo>
                  <a:lnTo>
                    <a:pt x="9599" y="32360"/>
                  </a:lnTo>
                  <a:cubicBezTo>
                    <a:pt x="9627" y="22922"/>
                    <a:pt x="9674" y="24176"/>
                    <a:pt x="9410" y="16416"/>
                  </a:cubicBezTo>
                  <a:close/>
                  <a:moveTo>
                    <a:pt x="10344" y="39761"/>
                  </a:moveTo>
                  <a:lnTo>
                    <a:pt x="9589" y="40516"/>
                  </a:lnTo>
                  <a:lnTo>
                    <a:pt x="9589" y="39017"/>
                  </a:lnTo>
                  <a:lnTo>
                    <a:pt x="10344" y="39761"/>
                  </a:lnTo>
                  <a:close/>
                  <a:moveTo>
                    <a:pt x="10598" y="65172"/>
                  </a:moveTo>
                  <a:cubicBezTo>
                    <a:pt x="9703" y="63381"/>
                    <a:pt x="9542" y="60533"/>
                    <a:pt x="9552" y="57808"/>
                  </a:cubicBezTo>
                  <a:lnTo>
                    <a:pt x="9552" y="56243"/>
                  </a:lnTo>
                  <a:lnTo>
                    <a:pt x="14540" y="61231"/>
                  </a:lnTo>
                  <a:lnTo>
                    <a:pt x="10598" y="65172"/>
                  </a:lnTo>
                  <a:close/>
                  <a:moveTo>
                    <a:pt x="44202" y="9627"/>
                  </a:moveTo>
                  <a:lnTo>
                    <a:pt x="43552" y="10278"/>
                  </a:lnTo>
                  <a:lnTo>
                    <a:pt x="42939" y="9665"/>
                  </a:lnTo>
                  <a:cubicBezTo>
                    <a:pt x="43363" y="9655"/>
                    <a:pt x="43778" y="9636"/>
                    <a:pt x="44202" y="9627"/>
                  </a:cubicBezTo>
                  <a:close/>
                  <a:moveTo>
                    <a:pt x="36509" y="9882"/>
                  </a:moveTo>
                  <a:cubicBezTo>
                    <a:pt x="36518" y="9891"/>
                    <a:pt x="36509" y="9900"/>
                    <a:pt x="36518" y="9910"/>
                  </a:cubicBezTo>
                  <a:lnTo>
                    <a:pt x="40224" y="13615"/>
                  </a:lnTo>
                  <a:lnTo>
                    <a:pt x="38385" y="15454"/>
                  </a:lnTo>
                  <a:cubicBezTo>
                    <a:pt x="37461" y="16378"/>
                    <a:pt x="37461" y="17868"/>
                    <a:pt x="38385" y="18792"/>
                  </a:cubicBezTo>
                  <a:cubicBezTo>
                    <a:pt x="39309" y="19716"/>
                    <a:pt x="40799" y="19716"/>
                    <a:pt x="41713" y="18792"/>
                  </a:cubicBezTo>
                  <a:lnTo>
                    <a:pt x="43552" y="16953"/>
                  </a:lnTo>
                  <a:lnTo>
                    <a:pt x="47022" y="20423"/>
                  </a:lnTo>
                  <a:cubicBezTo>
                    <a:pt x="47946" y="21347"/>
                    <a:pt x="49435" y="21347"/>
                    <a:pt x="50359" y="20423"/>
                  </a:cubicBezTo>
                  <a:cubicBezTo>
                    <a:pt x="51283" y="19499"/>
                    <a:pt x="51283" y="18009"/>
                    <a:pt x="50359" y="17085"/>
                  </a:cubicBezTo>
                  <a:lnTo>
                    <a:pt x="46890" y="13615"/>
                  </a:lnTo>
                  <a:lnTo>
                    <a:pt x="47559" y="12946"/>
                  </a:lnTo>
                  <a:cubicBezTo>
                    <a:pt x="48483" y="12022"/>
                    <a:pt x="48483" y="10532"/>
                    <a:pt x="47559" y="9608"/>
                  </a:cubicBezTo>
                  <a:cubicBezTo>
                    <a:pt x="47503" y="9552"/>
                    <a:pt x="47418" y="9580"/>
                    <a:pt x="47361" y="9523"/>
                  </a:cubicBezTo>
                  <a:cubicBezTo>
                    <a:pt x="48002" y="9514"/>
                    <a:pt x="48615" y="9467"/>
                    <a:pt x="49247" y="9457"/>
                  </a:cubicBezTo>
                  <a:cubicBezTo>
                    <a:pt x="49360" y="9457"/>
                    <a:pt x="49483" y="9457"/>
                    <a:pt x="49596" y="9448"/>
                  </a:cubicBezTo>
                  <a:lnTo>
                    <a:pt x="52349" y="12201"/>
                  </a:lnTo>
                  <a:lnTo>
                    <a:pt x="50982" y="13568"/>
                  </a:lnTo>
                  <a:cubicBezTo>
                    <a:pt x="50058" y="14492"/>
                    <a:pt x="50058" y="15982"/>
                    <a:pt x="50982" y="16906"/>
                  </a:cubicBezTo>
                  <a:cubicBezTo>
                    <a:pt x="51906" y="17830"/>
                    <a:pt x="53396" y="17830"/>
                    <a:pt x="54320" y="16906"/>
                  </a:cubicBezTo>
                  <a:lnTo>
                    <a:pt x="55687" y="15539"/>
                  </a:lnTo>
                  <a:lnTo>
                    <a:pt x="58091" y="17943"/>
                  </a:lnTo>
                  <a:cubicBezTo>
                    <a:pt x="59015" y="18867"/>
                    <a:pt x="60505" y="18867"/>
                    <a:pt x="61429" y="17943"/>
                  </a:cubicBezTo>
                  <a:cubicBezTo>
                    <a:pt x="62353" y="17019"/>
                    <a:pt x="62353" y="15529"/>
                    <a:pt x="61429" y="14605"/>
                  </a:cubicBezTo>
                  <a:lnTo>
                    <a:pt x="59025" y="12201"/>
                  </a:lnTo>
                  <a:lnTo>
                    <a:pt x="60957" y="10268"/>
                  </a:lnTo>
                  <a:cubicBezTo>
                    <a:pt x="66313" y="11720"/>
                    <a:pt x="69151" y="15228"/>
                    <a:pt x="68812" y="20857"/>
                  </a:cubicBezTo>
                  <a:cubicBezTo>
                    <a:pt x="68161" y="30003"/>
                    <a:pt x="66379" y="52424"/>
                    <a:pt x="67077" y="61533"/>
                  </a:cubicBezTo>
                  <a:cubicBezTo>
                    <a:pt x="67520" y="67237"/>
                    <a:pt x="67482" y="69566"/>
                    <a:pt x="57648" y="69132"/>
                  </a:cubicBezTo>
                  <a:lnTo>
                    <a:pt x="17104" y="67510"/>
                  </a:lnTo>
                  <a:cubicBezTo>
                    <a:pt x="16454" y="67482"/>
                    <a:pt x="15756" y="67416"/>
                    <a:pt x="15068" y="67359"/>
                  </a:cubicBezTo>
                  <a:lnTo>
                    <a:pt x="18085" y="64342"/>
                  </a:lnTo>
                  <a:cubicBezTo>
                    <a:pt x="18971" y="64767"/>
                    <a:pt x="19716" y="65059"/>
                    <a:pt x="20725" y="64059"/>
                  </a:cubicBezTo>
                  <a:cubicBezTo>
                    <a:pt x="21451" y="63333"/>
                    <a:pt x="21441" y="62296"/>
                    <a:pt x="21017" y="61419"/>
                  </a:cubicBezTo>
                  <a:lnTo>
                    <a:pt x="30823" y="51613"/>
                  </a:lnTo>
                  <a:cubicBezTo>
                    <a:pt x="31747" y="50689"/>
                    <a:pt x="31747" y="49200"/>
                    <a:pt x="30823" y="48276"/>
                  </a:cubicBezTo>
                  <a:cubicBezTo>
                    <a:pt x="29899" y="47352"/>
                    <a:pt x="28409" y="47352"/>
                    <a:pt x="27485" y="48276"/>
                  </a:cubicBezTo>
                  <a:lnTo>
                    <a:pt x="17877" y="57884"/>
                  </a:lnTo>
                  <a:lnTo>
                    <a:pt x="9571" y="49577"/>
                  </a:lnTo>
                  <a:lnTo>
                    <a:pt x="9580" y="46013"/>
                  </a:lnTo>
                  <a:cubicBezTo>
                    <a:pt x="11202" y="46116"/>
                    <a:pt x="12493" y="44259"/>
                    <a:pt x="13682" y="43071"/>
                  </a:cubicBezTo>
                  <a:lnTo>
                    <a:pt x="19056" y="48445"/>
                  </a:lnTo>
                  <a:cubicBezTo>
                    <a:pt x="19980" y="49369"/>
                    <a:pt x="21470" y="49369"/>
                    <a:pt x="22394" y="48445"/>
                  </a:cubicBezTo>
                  <a:cubicBezTo>
                    <a:pt x="23318" y="47521"/>
                    <a:pt x="23318" y="46032"/>
                    <a:pt x="22394" y="45108"/>
                  </a:cubicBezTo>
                  <a:lnTo>
                    <a:pt x="17019" y="39733"/>
                  </a:lnTo>
                  <a:lnTo>
                    <a:pt x="28249" y="28503"/>
                  </a:lnTo>
                  <a:cubicBezTo>
                    <a:pt x="29173" y="27579"/>
                    <a:pt x="29173" y="26090"/>
                    <a:pt x="28249" y="25166"/>
                  </a:cubicBezTo>
                  <a:cubicBezTo>
                    <a:pt x="27325" y="24242"/>
                    <a:pt x="25835" y="24242"/>
                    <a:pt x="24911" y="25166"/>
                  </a:cubicBezTo>
                  <a:lnTo>
                    <a:pt x="24892" y="25194"/>
                  </a:lnTo>
                  <a:lnTo>
                    <a:pt x="19122" y="19424"/>
                  </a:lnTo>
                  <a:lnTo>
                    <a:pt x="24421" y="14125"/>
                  </a:lnTo>
                  <a:lnTo>
                    <a:pt x="32558" y="22262"/>
                  </a:lnTo>
                  <a:cubicBezTo>
                    <a:pt x="33482" y="23186"/>
                    <a:pt x="34972" y="23186"/>
                    <a:pt x="35896" y="22262"/>
                  </a:cubicBezTo>
                  <a:cubicBezTo>
                    <a:pt x="36820" y="21338"/>
                    <a:pt x="36820" y="19848"/>
                    <a:pt x="35896" y="18924"/>
                  </a:cubicBezTo>
                  <a:lnTo>
                    <a:pt x="27759" y="10787"/>
                  </a:lnTo>
                  <a:lnTo>
                    <a:pt x="28409" y="10136"/>
                  </a:lnTo>
                  <a:cubicBezTo>
                    <a:pt x="36141" y="9882"/>
                    <a:pt x="36509" y="9882"/>
                    <a:pt x="36509" y="9882"/>
                  </a:cubicBezTo>
                  <a:close/>
                  <a:moveTo>
                    <a:pt x="13144" y="10711"/>
                  </a:moveTo>
                  <a:lnTo>
                    <a:pt x="20697" y="10438"/>
                  </a:lnTo>
                  <a:lnTo>
                    <a:pt x="21064" y="10806"/>
                  </a:lnTo>
                  <a:lnTo>
                    <a:pt x="15765" y="16114"/>
                  </a:lnTo>
                  <a:lnTo>
                    <a:pt x="10561" y="10909"/>
                  </a:lnTo>
                  <a:cubicBezTo>
                    <a:pt x="10957" y="10768"/>
                    <a:pt x="11626" y="10721"/>
                    <a:pt x="13144" y="10711"/>
                  </a:cubicBezTo>
                  <a:close/>
                </a:path>
              </a:pathLst>
            </a:custGeom>
            <a:grpFill/>
            <a:ln w="9381" cap="flat">
              <a:noFill/>
              <a:prstDash val="solid"/>
              <a:miter/>
            </a:ln>
          </p:spPr>
          <p:txBody>
            <a:bodyPr rtlCol="0" anchor="ctr"/>
            <a:lstStyle/>
            <a:p>
              <a:endParaRPr lang="fr-FR"/>
            </a:p>
          </p:txBody>
        </p:sp>
        <p:sp>
          <p:nvSpPr>
            <p:cNvPr id="34" name="Forme libre 414">
              <a:extLst>
                <a:ext uri="{FF2B5EF4-FFF2-40B4-BE49-F238E27FC236}">
                  <a16:creationId xmlns:a16="http://schemas.microsoft.com/office/drawing/2014/main" id="{DC76EBC1-E2C5-3D5C-7AEC-49F93F2DCDAA}"/>
                </a:ext>
              </a:extLst>
            </p:cNvPr>
            <p:cNvSpPr/>
            <p:nvPr/>
          </p:nvSpPr>
          <p:spPr>
            <a:xfrm>
              <a:off x="5261985" y="3441546"/>
              <a:ext cx="78066" cy="78611"/>
            </a:xfrm>
            <a:custGeom>
              <a:avLst/>
              <a:gdLst>
                <a:gd name="connsiteX0" fmla="*/ 158 w 78066"/>
                <a:gd name="connsiteY0" fmla="*/ 23402 h 78611"/>
                <a:gd name="connsiteX1" fmla="*/ 92 w 78066"/>
                <a:gd name="connsiteY1" fmla="*/ 57789 h 78611"/>
                <a:gd name="connsiteX2" fmla="*/ 16697 w 78066"/>
                <a:gd name="connsiteY2" fmla="*/ 76948 h 78611"/>
                <a:gd name="connsiteX3" fmla="*/ 57240 w 78066"/>
                <a:gd name="connsiteY3" fmla="*/ 78570 h 78611"/>
                <a:gd name="connsiteX4" fmla="*/ 76456 w 78066"/>
                <a:gd name="connsiteY4" fmla="*/ 60834 h 78611"/>
                <a:gd name="connsiteX5" fmla="*/ 77946 w 78066"/>
                <a:gd name="connsiteY5" fmla="*/ 25014 h 78611"/>
                <a:gd name="connsiteX6" fmla="*/ 49028 w 78066"/>
                <a:gd name="connsiteY6" fmla="*/ 47 h 78611"/>
                <a:gd name="connsiteX7" fmla="*/ 13104 w 78066"/>
                <a:gd name="connsiteY7" fmla="*/ 1292 h 78611"/>
                <a:gd name="connsiteX8" fmla="*/ 158 w 78066"/>
                <a:gd name="connsiteY8" fmla="*/ 23402 h 78611"/>
                <a:gd name="connsiteX9" fmla="*/ 9389 w 78066"/>
                <a:gd name="connsiteY9" fmla="*/ 17358 h 78611"/>
                <a:gd name="connsiteX10" fmla="*/ 12944 w 78066"/>
                <a:gd name="connsiteY10" fmla="*/ 20913 h 78611"/>
                <a:gd name="connsiteX11" fmla="*/ 13604 w 78066"/>
                <a:gd name="connsiteY11" fmla="*/ 22506 h 78611"/>
                <a:gd name="connsiteX12" fmla="*/ 15207 w 78066"/>
                <a:gd name="connsiteY12" fmla="*/ 23166 h 78611"/>
                <a:gd name="connsiteX13" fmla="*/ 21515 w 78066"/>
                <a:gd name="connsiteY13" fmla="*/ 29465 h 78611"/>
                <a:gd name="connsiteX14" fmla="*/ 13642 w 78066"/>
                <a:gd name="connsiteY14" fmla="*/ 37338 h 78611"/>
                <a:gd name="connsiteX15" fmla="*/ 9568 w 78066"/>
                <a:gd name="connsiteY15" fmla="*/ 33265 h 78611"/>
                <a:gd name="connsiteX16" fmla="*/ 9587 w 78066"/>
                <a:gd name="connsiteY16" fmla="*/ 23374 h 78611"/>
                <a:gd name="connsiteX17" fmla="*/ 9389 w 78066"/>
                <a:gd name="connsiteY17" fmla="*/ 17358 h 78611"/>
                <a:gd name="connsiteX18" fmla="*/ 10313 w 78066"/>
                <a:gd name="connsiteY18" fmla="*/ 40685 h 78611"/>
                <a:gd name="connsiteX19" fmla="*/ 9559 w 78066"/>
                <a:gd name="connsiteY19" fmla="*/ 41439 h 78611"/>
                <a:gd name="connsiteX20" fmla="*/ 9559 w 78066"/>
                <a:gd name="connsiteY20" fmla="*/ 39931 h 78611"/>
                <a:gd name="connsiteX21" fmla="*/ 10313 w 78066"/>
                <a:gd name="connsiteY21" fmla="*/ 40685 h 78611"/>
                <a:gd name="connsiteX22" fmla="*/ 10973 w 78066"/>
                <a:gd name="connsiteY22" fmla="*/ 65690 h 78611"/>
                <a:gd name="connsiteX23" fmla="*/ 9521 w 78066"/>
                <a:gd name="connsiteY23" fmla="*/ 57808 h 78611"/>
                <a:gd name="connsiteX24" fmla="*/ 9521 w 78066"/>
                <a:gd name="connsiteY24" fmla="*/ 57167 h 78611"/>
                <a:gd name="connsiteX25" fmla="*/ 14509 w 78066"/>
                <a:gd name="connsiteY25" fmla="*/ 62154 h 78611"/>
                <a:gd name="connsiteX26" fmla="*/ 10973 w 78066"/>
                <a:gd name="connsiteY26" fmla="*/ 65690 h 78611"/>
                <a:gd name="connsiteX27" fmla="*/ 55345 w 78066"/>
                <a:gd name="connsiteY27" fmla="*/ 9485 h 78611"/>
                <a:gd name="connsiteX28" fmla="*/ 55958 w 78066"/>
                <a:gd name="connsiteY28" fmla="*/ 9504 h 78611"/>
                <a:gd name="connsiteX29" fmla="*/ 55666 w 78066"/>
                <a:gd name="connsiteY29" fmla="*/ 9796 h 78611"/>
                <a:gd name="connsiteX30" fmla="*/ 55345 w 78066"/>
                <a:gd name="connsiteY30" fmla="*/ 9485 h 78611"/>
                <a:gd name="connsiteX31" fmla="*/ 36101 w 78066"/>
                <a:gd name="connsiteY31" fmla="*/ 9900 h 78611"/>
                <a:gd name="connsiteX32" fmla="*/ 36488 w 78066"/>
                <a:gd name="connsiteY32" fmla="*/ 10843 h 78611"/>
                <a:gd name="connsiteX33" fmla="*/ 40193 w 78066"/>
                <a:gd name="connsiteY33" fmla="*/ 14549 h 78611"/>
                <a:gd name="connsiteX34" fmla="*/ 38354 w 78066"/>
                <a:gd name="connsiteY34" fmla="*/ 16387 h 78611"/>
                <a:gd name="connsiteX35" fmla="*/ 38354 w 78066"/>
                <a:gd name="connsiteY35" fmla="*/ 19725 h 78611"/>
                <a:gd name="connsiteX36" fmla="*/ 41683 w 78066"/>
                <a:gd name="connsiteY36" fmla="*/ 19725 h 78611"/>
                <a:gd name="connsiteX37" fmla="*/ 43521 w 78066"/>
                <a:gd name="connsiteY37" fmla="*/ 17896 h 78611"/>
                <a:gd name="connsiteX38" fmla="*/ 46991 w 78066"/>
                <a:gd name="connsiteY38" fmla="*/ 21366 h 78611"/>
                <a:gd name="connsiteX39" fmla="*/ 50329 w 78066"/>
                <a:gd name="connsiteY39" fmla="*/ 21366 h 78611"/>
                <a:gd name="connsiteX40" fmla="*/ 50329 w 78066"/>
                <a:gd name="connsiteY40" fmla="*/ 18028 h 78611"/>
                <a:gd name="connsiteX41" fmla="*/ 46859 w 78066"/>
                <a:gd name="connsiteY41" fmla="*/ 14558 h 78611"/>
                <a:gd name="connsiteX42" fmla="*/ 47529 w 78066"/>
                <a:gd name="connsiteY42" fmla="*/ 13889 h 78611"/>
                <a:gd name="connsiteX43" fmla="*/ 47529 w 78066"/>
                <a:gd name="connsiteY43" fmla="*/ 10551 h 78611"/>
                <a:gd name="connsiteX44" fmla="*/ 44191 w 78066"/>
                <a:gd name="connsiteY44" fmla="*/ 10551 h 78611"/>
                <a:gd name="connsiteX45" fmla="*/ 43521 w 78066"/>
                <a:gd name="connsiteY45" fmla="*/ 11220 h 78611"/>
                <a:gd name="connsiteX46" fmla="*/ 42022 w 78066"/>
                <a:gd name="connsiteY46" fmla="*/ 9712 h 78611"/>
                <a:gd name="connsiteX47" fmla="*/ 48679 w 78066"/>
                <a:gd name="connsiteY47" fmla="*/ 9495 h 78611"/>
                <a:gd name="connsiteX48" fmla="*/ 52328 w 78066"/>
                <a:gd name="connsiteY48" fmla="*/ 13144 h 78611"/>
                <a:gd name="connsiteX49" fmla="*/ 50961 w 78066"/>
                <a:gd name="connsiteY49" fmla="*/ 14511 h 78611"/>
                <a:gd name="connsiteX50" fmla="*/ 50961 w 78066"/>
                <a:gd name="connsiteY50" fmla="*/ 17849 h 78611"/>
                <a:gd name="connsiteX51" fmla="*/ 54298 w 78066"/>
                <a:gd name="connsiteY51" fmla="*/ 17849 h 78611"/>
                <a:gd name="connsiteX52" fmla="*/ 55666 w 78066"/>
                <a:gd name="connsiteY52" fmla="*/ 16481 h 78611"/>
                <a:gd name="connsiteX53" fmla="*/ 58070 w 78066"/>
                <a:gd name="connsiteY53" fmla="*/ 18886 h 78611"/>
                <a:gd name="connsiteX54" fmla="*/ 61408 w 78066"/>
                <a:gd name="connsiteY54" fmla="*/ 18886 h 78611"/>
                <a:gd name="connsiteX55" fmla="*/ 61408 w 78066"/>
                <a:gd name="connsiteY55" fmla="*/ 15548 h 78611"/>
                <a:gd name="connsiteX56" fmla="*/ 59003 w 78066"/>
                <a:gd name="connsiteY56" fmla="*/ 13144 h 78611"/>
                <a:gd name="connsiteX57" fmla="*/ 61615 w 78066"/>
                <a:gd name="connsiteY57" fmla="*/ 10532 h 78611"/>
                <a:gd name="connsiteX58" fmla="*/ 68555 w 78066"/>
                <a:gd name="connsiteY58" fmla="*/ 24326 h 78611"/>
                <a:gd name="connsiteX59" fmla="*/ 67065 w 78066"/>
                <a:gd name="connsiteY59" fmla="*/ 61560 h 78611"/>
                <a:gd name="connsiteX60" fmla="*/ 57636 w 78066"/>
                <a:gd name="connsiteY60" fmla="*/ 69160 h 78611"/>
                <a:gd name="connsiteX61" fmla="*/ 17093 w 78066"/>
                <a:gd name="connsiteY61" fmla="*/ 67538 h 78611"/>
                <a:gd name="connsiteX62" fmla="*/ 15914 w 78066"/>
                <a:gd name="connsiteY62" fmla="*/ 67453 h 78611"/>
                <a:gd name="connsiteX63" fmla="*/ 18073 w 78066"/>
                <a:gd name="connsiteY63" fmla="*/ 65294 h 78611"/>
                <a:gd name="connsiteX64" fmla="*/ 20713 w 78066"/>
                <a:gd name="connsiteY64" fmla="*/ 65011 h 78611"/>
                <a:gd name="connsiteX65" fmla="*/ 21005 w 78066"/>
                <a:gd name="connsiteY65" fmla="*/ 62371 h 78611"/>
                <a:gd name="connsiteX66" fmla="*/ 30811 w 78066"/>
                <a:gd name="connsiteY66" fmla="*/ 52565 h 78611"/>
                <a:gd name="connsiteX67" fmla="*/ 30811 w 78066"/>
                <a:gd name="connsiteY67" fmla="*/ 49228 h 78611"/>
                <a:gd name="connsiteX68" fmla="*/ 27474 w 78066"/>
                <a:gd name="connsiteY68" fmla="*/ 49228 h 78611"/>
                <a:gd name="connsiteX69" fmla="*/ 17866 w 78066"/>
                <a:gd name="connsiteY69" fmla="*/ 58826 h 78611"/>
                <a:gd name="connsiteX70" fmla="*/ 9559 w 78066"/>
                <a:gd name="connsiteY70" fmla="*/ 50519 h 78611"/>
                <a:gd name="connsiteX71" fmla="*/ 9568 w 78066"/>
                <a:gd name="connsiteY71" fmla="*/ 46955 h 78611"/>
                <a:gd name="connsiteX72" fmla="*/ 9700 w 78066"/>
                <a:gd name="connsiteY72" fmla="*/ 47012 h 78611"/>
                <a:gd name="connsiteX73" fmla="*/ 11369 w 78066"/>
                <a:gd name="connsiteY73" fmla="*/ 46324 h 78611"/>
                <a:gd name="connsiteX74" fmla="*/ 13670 w 78066"/>
                <a:gd name="connsiteY74" fmla="*/ 44023 h 78611"/>
                <a:gd name="connsiteX75" fmla="*/ 19044 w 78066"/>
                <a:gd name="connsiteY75" fmla="*/ 49397 h 78611"/>
                <a:gd name="connsiteX76" fmla="*/ 22382 w 78066"/>
                <a:gd name="connsiteY76" fmla="*/ 49397 h 78611"/>
                <a:gd name="connsiteX77" fmla="*/ 22382 w 78066"/>
                <a:gd name="connsiteY77" fmla="*/ 46060 h 78611"/>
                <a:gd name="connsiteX78" fmla="*/ 17008 w 78066"/>
                <a:gd name="connsiteY78" fmla="*/ 40685 h 78611"/>
                <a:gd name="connsiteX79" fmla="*/ 28237 w 78066"/>
                <a:gd name="connsiteY79" fmla="*/ 29455 h 78611"/>
                <a:gd name="connsiteX80" fmla="*/ 28237 w 78066"/>
                <a:gd name="connsiteY80" fmla="*/ 26118 h 78611"/>
                <a:gd name="connsiteX81" fmla="*/ 24900 w 78066"/>
                <a:gd name="connsiteY81" fmla="*/ 26118 h 78611"/>
                <a:gd name="connsiteX82" fmla="*/ 24881 w 78066"/>
                <a:gd name="connsiteY82" fmla="*/ 26137 h 78611"/>
                <a:gd name="connsiteX83" fmla="*/ 19110 w 78066"/>
                <a:gd name="connsiteY83" fmla="*/ 20366 h 78611"/>
                <a:gd name="connsiteX84" fmla="*/ 24409 w 78066"/>
                <a:gd name="connsiteY84" fmla="*/ 15067 h 78611"/>
                <a:gd name="connsiteX85" fmla="*/ 32546 w 78066"/>
                <a:gd name="connsiteY85" fmla="*/ 23204 h 78611"/>
                <a:gd name="connsiteX86" fmla="*/ 35884 w 78066"/>
                <a:gd name="connsiteY86" fmla="*/ 23204 h 78611"/>
                <a:gd name="connsiteX87" fmla="*/ 35884 w 78066"/>
                <a:gd name="connsiteY87" fmla="*/ 19866 h 78611"/>
                <a:gd name="connsiteX88" fmla="*/ 27747 w 78066"/>
                <a:gd name="connsiteY88" fmla="*/ 11729 h 78611"/>
                <a:gd name="connsiteX89" fmla="*/ 29359 w 78066"/>
                <a:gd name="connsiteY89" fmla="*/ 10117 h 78611"/>
                <a:gd name="connsiteX90" fmla="*/ 36101 w 78066"/>
                <a:gd name="connsiteY90" fmla="*/ 9900 h 78611"/>
                <a:gd name="connsiteX91" fmla="*/ 13114 w 78066"/>
                <a:gd name="connsiteY91" fmla="*/ 10711 h 78611"/>
                <a:gd name="connsiteX92" fmla="*/ 19780 w 78066"/>
                <a:gd name="connsiteY92" fmla="*/ 10475 h 78611"/>
                <a:gd name="connsiteX93" fmla="*/ 21043 w 78066"/>
                <a:gd name="connsiteY93" fmla="*/ 11739 h 78611"/>
                <a:gd name="connsiteX94" fmla="*/ 15735 w 78066"/>
                <a:gd name="connsiteY94" fmla="*/ 17038 h 78611"/>
                <a:gd name="connsiteX95" fmla="*/ 9927 w 78066"/>
                <a:gd name="connsiteY95" fmla="*/ 11503 h 78611"/>
                <a:gd name="connsiteX96" fmla="*/ 10011 w 78066"/>
                <a:gd name="connsiteY96" fmla="*/ 11248 h 78611"/>
                <a:gd name="connsiteX97" fmla="*/ 13114 w 78066"/>
                <a:gd name="connsiteY97" fmla="*/ 10711 h 78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78066" h="78611">
                  <a:moveTo>
                    <a:pt x="158" y="23402"/>
                  </a:moveTo>
                  <a:lnTo>
                    <a:pt x="92" y="57789"/>
                  </a:lnTo>
                  <a:cubicBezTo>
                    <a:pt x="55" y="72328"/>
                    <a:pt x="5872" y="76515"/>
                    <a:pt x="16697" y="76948"/>
                  </a:cubicBezTo>
                  <a:lnTo>
                    <a:pt x="57240" y="78570"/>
                  </a:lnTo>
                  <a:cubicBezTo>
                    <a:pt x="70752" y="79117"/>
                    <a:pt x="77474" y="74261"/>
                    <a:pt x="76456" y="60834"/>
                  </a:cubicBezTo>
                  <a:cubicBezTo>
                    <a:pt x="75872" y="53216"/>
                    <a:pt x="77380" y="32727"/>
                    <a:pt x="77946" y="25014"/>
                  </a:cubicBezTo>
                  <a:cubicBezTo>
                    <a:pt x="79049" y="9429"/>
                    <a:pt x="72798" y="-783"/>
                    <a:pt x="49028" y="47"/>
                  </a:cubicBezTo>
                  <a:cubicBezTo>
                    <a:pt x="44615" y="85"/>
                    <a:pt x="17517" y="1131"/>
                    <a:pt x="13104" y="1292"/>
                  </a:cubicBezTo>
                  <a:cubicBezTo>
                    <a:pt x="-2406" y="1339"/>
                    <a:pt x="158" y="13973"/>
                    <a:pt x="158" y="23402"/>
                  </a:cubicBezTo>
                  <a:close/>
                  <a:moveTo>
                    <a:pt x="9389" y="17358"/>
                  </a:moveTo>
                  <a:lnTo>
                    <a:pt x="12944" y="20913"/>
                  </a:lnTo>
                  <a:cubicBezTo>
                    <a:pt x="12963" y="21488"/>
                    <a:pt x="13161" y="22073"/>
                    <a:pt x="13604" y="22506"/>
                  </a:cubicBezTo>
                  <a:cubicBezTo>
                    <a:pt x="14047" y="22950"/>
                    <a:pt x="14622" y="23148"/>
                    <a:pt x="15207" y="23166"/>
                  </a:cubicBezTo>
                  <a:lnTo>
                    <a:pt x="21515" y="29465"/>
                  </a:lnTo>
                  <a:lnTo>
                    <a:pt x="13642" y="37338"/>
                  </a:lnTo>
                  <a:lnTo>
                    <a:pt x="9568" y="33265"/>
                  </a:lnTo>
                  <a:lnTo>
                    <a:pt x="9587" y="23374"/>
                  </a:lnTo>
                  <a:cubicBezTo>
                    <a:pt x="9587" y="22846"/>
                    <a:pt x="9389" y="17358"/>
                    <a:pt x="9389" y="17358"/>
                  </a:cubicBezTo>
                  <a:close/>
                  <a:moveTo>
                    <a:pt x="10313" y="40685"/>
                  </a:moveTo>
                  <a:lnTo>
                    <a:pt x="9559" y="41439"/>
                  </a:lnTo>
                  <a:lnTo>
                    <a:pt x="9559" y="39931"/>
                  </a:lnTo>
                  <a:lnTo>
                    <a:pt x="10313" y="40685"/>
                  </a:lnTo>
                  <a:close/>
                  <a:moveTo>
                    <a:pt x="10973" y="65690"/>
                  </a:moveTo>
                  <a:cubicBezTo>
                    <a:pt x="9757" y="64003"/>
                    <a:pt x="9512" y="60853"/>
                    <a:pt x="9521" y="57808"/>
                  </a:cubicBezTo>
                  <a:lnTo>
                    <a:pt x="9521" y="57167"/>
                  </a:lnTo>
                  <a:lnTo>
                    <a:pt x="14509" y="62154"/>
                  </a:lnTo>
                  <a:lnTo>
                    <a:pt x="10973" y="65690"/>
                  </a:lnTo>
                  <a:close/>
                  <a:moveTo>
                    <a:pt x="55345" y="9485"/>
                  </a:moveTo>
                  <a:cubicBezTo>
                    <a:pt x="55543" y="9495"/>
                    <a:pt x="55751" y="9495"/>
                    <a:pt x="55958" y="9504"/>
                  </a:cubicBezTo>
                  <a:lnTo>
                    <a:pt x="55666" y="9796"/>
                  </a:lnTo>
                  <a:lnTo>
                    <a:pt x="55345" y="9485"/>
                  </a:lnTo>
                  <a:close/>
                  <a:moveTo>
                    <a:pt x="36101" y="9900"/>
                  </a:moveTo>
                  <a:cubicBezTo>
                    <a:pt x="36214" y="10221"/>
                    <a:pt x="36233" y="10579"/>
                    <a:pt x="36488" y="10843"/>
                  </a:cubicBezTo>
                  <a:lnTo>
                    <a:pt x="40193" y="14549"/>
                  </a:lnTo>
                  <a:lnTo>
                    <a:pt x="38354" y="16387"/>
                  </a:lnTo>
                  <a:cubicBezTo>
                    <a:pt x="37430" y="17311"/>
                    <a:pt x="37430" y="18801"/>
                    <a:pt x="38354" y="19725"/>
                  </a:cubicBezTo>
                  <a:cubicBezTo>
                    <a:pt x="39278" y="20649"/>
                    <a:pt x="40768" y="20649"/>
                    <a:pt x="41683" y="19725"/>
                  </a:cubicBezTo>
                  <a:lnTo>
                    <a:pt x="43521" y="17896"/>
                  </a:lnTo>
                  <a:lnTo>
                    <a:pt x="46991" y="21366"/>
                  </a:lnTo>
                  <a:cubicBezTo>
                    <a:pt x="47915" y="22290"/>
                    <a:pt x="49405" y="22290"/>
                    <a:pt x="50329" y="21366"/>
                  </a:cubicBezTo>
                  <a:cubicBezTo>
                    <a:pt x="51253" y="20442"/>
                    <a:pt x="51253" y="18952"/>
                    <a:pt x="50329" y="18028"/>
                  </a:cubicBezTo>
                  <a:lnTo>
                    <a:pt x="46859" y="14558"/>
                  </a:lnTo>
                  <a:lnTo>
                    <a:pt x="47529" y="13889"/>
                  </a:lnTo>
                  <a:cubicBezTo>
                    <a:pt x="48453" y="12965"/>
                    <a:pt x="48453" y="11475"/>
                    <a:pt x="47529" y="10551"/>
                  </a:cubicBezTo>
                  <a:cubicBezTo>
                    <a:pt x="46605" y="9627"/>
                    <a:pt x="45115" y="9627"/>
                    <a:pt x="44191" y="10551"/>
                  </a:cubicBezTo>
                  <a:lnTo>
                    <a:pt x="43521" y="11220"/>
                  </a:lnTo>
                  <a:lnTo>
                    <a:pt x="42022" y="9712"/>
                  </a:lnTo>
                  <a:cubicBezTo>
                    <a:pt x="44238" y="9636"/>
                    <a:pt x="46425" y="9523"/>
                    <a:pt x="48679" y="9495"/>
                  </a:cubicBezTo>
                  <a:lnTo>
                    <a:pt x="52328" y="13144"/>
                  </a:lnTo>
                  <a:lnTo>
                    <a:pt x="50961" y="14511"/>
                  </a:lnTo>
                  <a:cubicBezTo>
                    <a:pt x="50037" y="15435"/>
                    <a:pt x="50037" y="16925"/>
                    <a:pt x="50961" y="17849"/>
                  </a:cubicBezTo>
                  <a:cubicBezTo>
                    <a:pt x="51885" y="18773"/>
                    <a:pt x="53374" y="18773"/>
                    <a:pt x="54298" y="17849"/>
                  </a:cubicBezTo>
                  <a:lnTo>
                    <a:pt x="55666" y="16481"/>
                  </a:lnTo>
                  <a:lnTo>
                    <a:pt x="58070" y="18886"/>
                  </a:lnTo>
                  <a:cubicBezTo>
                    <a:pt x="58994" y="19810"/>
                    <a:pt x="60484" y="19810"/>
                    <a:pt x="61408" y="18886"/>
                  </a:cubicBezTo>
                  <a:cubicBezTo>
                    <a:pt x="62332" y="17962"/>
                    <a:pt x="62332" y="16472"/>
                    <a:pt x="61408" y="15548"/>
                  </a:cubicBezTo>
                  <a:lnTo>
                    <a:pt x="59003" y="13144"/>
                  </a:lnTo>
                  <a:lnTo>
                    <a:pt x="61615" y="10532"/>
                  </a:lnTo>
                  <a:cubicBezTo>
                    <a:pt x="69073" y="12927"/>
                    <a:pt x="69036" y="17453"/>
                    <a:pt x="68555" y="24326"/>
                  </a:cubicBezTo>
                  <a:cubicBezTo>
                    <a:pt x="67499" y="38620"/>
                    <a:pt x="66499" y="54225"/>
                    <a:pt x="67065" y="61560"/>
                  </a:cubicBezTo>
                  <a:cubicBezTo>
                    <a:pt x="67508" y="67303"/>
                    <a:pt x="67471" y="69528"/>
                    <a:pt x="57636" y="69160"/>
                  </a:cubicBezTo>
                  <a:lnTo>
                    <a:pt x="17093" y="67538"/>
                  </a:lnTo>
                  <a:cubicBezTo>
                    <a:pt x="16715" y="67519"/>
                    <a:pt x="16310" y="67472"/>
                    <a:pt x="15914" y="67453"/>
                  </a:cubicBezTo>
                  <a:lnTo>
                    <a:pt x="18073" y="65294"/>
                  </a:lnTo>
                  <a:cubicBezTo>
                    <a:pt x="18959" y="65719"/>
                    <a:pt x="19704" y="66011"/>
                    <a:pt x="20713" y="65011"/>
                  </a:cubicBezTo>
                  <a:cubicBezTo>
                    <a:pt x="21439" y="64285"/>
                    <a:pt x="21430" y="63248"/>
                    <a:pt x="21005" y="62371"/>
                  </a:cubicBezTo>
                  <a:lnTo>
                    <a:pt x="30811" y="52565"/>
                  </a:lnTo>
                  <a:cubicBezTo>
                    <a:pt x="31735" y="51641"/>
                    <a:pt x="31735" y="50152"/>
                    <a:pt x="30811" y="49228"/>
                  </a:cubicBezTo>
                  <a:cubicBezTo>
                    <a:pt x="29887" y="48304"/>
                    <a:pt x="28398" y="48304"/>
                    <a:pt x="27474" y="49228"/>
                  </a:cubicBezTo>
                  <a:lnTo>
                    <a:pt x="17866" y="58826"/>
                  </a:lnTo>
                  <a:lnTo>
                    <a:pt x="9559" y="50519"/>
                  </a:lnTo>
                  <a:lnTo>
                    <a:pt x="9568" y="46955"/>
                  </a:lnTo>
                  <a:cubicBezTo>
                    <a:pt x="9615" y="46955"/>
                    <a:pt x="9653" y="47012"/>
                    <a:pt x="9700" y="47012"/>
                  </a:cubicBezTo>
                  <a:cubicBezTo>
                    <a:pt x="10304" y="47012"/>
                    <a:pt x="10907" y="46776"/>
                    <a:pt x="11369" y="46324"/>
                  </a:cubicBezTo>
                  <a:lnTo>
                    <a:pt x="13670" y="44023"/>
                  </a:lnTo>
                  <a:lnTo>
                    <a:pt x="19044" y="49397"/>
                  </a:lnTo>
                  <a:cubicBezTo>
                    <a:pt x="19968" y="50321"/>
                    <a:pt x="21458" y="50321"/>
                    <a:pt x="22382" y="49397"/>
                  </a:cubicBezTo>
                  <a:cubicBezTo>
                    <a:pt x="23306" y="48473"/>
                    <a:pt x="23306" y="46984"/>
                    <a:pt x="22382" y="46060"/>
                  </a:cubicBezTo>
                  <a:lnTo>
                    <a:pt x="17008" y="40685"/>
                  </a:lnTo>
                  <a:lnTo>
                    <a:pt x="28237" y="29455"/>
                  </a:lnTo>
                  <a:cubicBezTo>
                    <a:pt x="29161" y="28531"/>
                    <a:pt x="29161" y="27042"/>
                    <a:pt x="28237" y="26118"/>
                  </a:cubicBezTo>
                  <a:cubicBezTo>
                    <a:pt x="27313" y="25194"/>
                    <a:pt x="25824" y="25194"/>
                    <a:pt x="24900" y="26118"/>
                  </a:cubicBezTo>
                  <a:lnTo>
                    <a:pt x="24881" y="26137"/>
                  </a:lnTo>
                  <a:lnTo>
                    <a:pt x="19110" y="20366"/>
                  </a:lnTo>
                  <a:lnTo>
                    <a:pt x="24409" y="15067"/>
                  </a:lnTo>
                  <a:lnTo>
                    <a:pt x="32546" y="23204"/>
                  </a:lnTo>
                  <a:cubicBezTo>
                    <a:pt x="33470" y="24128"/>
                    <a:pt x="34960" y="24128"/>
                    <a:pt x="35884" y="23204"/>
                  </a:cubicBezTo>
                  <a:cubicBezTo>
                    <a:pt x="36808" y="22280"/>
                    <a:pt x="36808" y="20790"/>
                    <a:pt x="35884" y="19866"/>
                  </a:cubicBezTo>
                  <a:lnTo>
                    <a:pt x="27747" y="11729"/>
                  </a:lnTo>
                  <a:lnTo>
                    <a:pt x="29359" y="10117"/>
                  </a:lnTo>
                  <a:cubicBezTo>
                    <a:pt x="35582" y="9910"/>
                    <a:pt x="36101" y="9900"/>
                    <a:pt x="36101" y="9900"/>
                  </a:cubicBezTo>
                  <a:close/>
                  <a:moveTo>
                    <a:pt x="13114" y="10711"/>
                  </a:moveTo>
                  <a:lnTo>
                    <a:pt x="19780" y="10475"/>
                  </a:lnTo>
                  <a:lnTo>
                    <a:pt x="21043" y="11739"/>
                  </a:lnTo>
                  <a:lnTo>
                    <a:pt x="15735" y="17038"/>
                  </a:lnTo>
                  <a:cubicBezTo>
                    <a:pt x="14773" y="16076"/>
                    <a:pt x="11020" y="12191"/>
                    <a:pt x="9927" y="11503"/>
                  </a:cubicBezTo>
                  <a:cubicBezTo>
                    <a:pt x="9964" y="11437"/>
                    <a:pt x="9964" y="11305"/>
                    <a:pt x="10011" y="11248"/>
                  </a:cubicBezTo>
                  <a:cubicBezTo>
                    <a:pt x="10351" y="10834"/>
                    <a:pt x="10700" y="10720"/>
                    <a:pt x="13114" y="10711"/>
                  </a:cubicBezTo>
                  <a:close/>
                </a:path>
              </a:pathLst>
            </a:custGeom>
            <a:grpFill/>
            <a:ln w="9381" cap="flat">
              <a:noFill/>
              <a:prstDash val="solid"/>
              <a:miter/>
            </a:ln>
          </p:spPr>
          <p:txBody>
            <a:bodyPr rtlCol="0" anchor="ctr"/>
            <a:lstStyle/>
            <a:p>
              <a:endParaRPr lang="fr-FR"/>
            </a:p>
          </p:txBody>
        </p:sp>
        <p:sp>
          <p:nvSpPr>
            <p:cNvPr id="35" name="Forme libre 415">
              <a:extLst>
                <a:ext uri="{FF2B5EF4-FFF2-40B4-BE49-F238E27FC236}">
                  <a16:creationId xmlns:a16="http://schemas.microsoft.com/office/drawing/2014/main" id="{694CCDC9-DE67-724D-8511-A21B8FAC2E95}"/>
                </a:ext>
              </a:extLst>
            </p:cNvPr>
            <p:cNvSpPr/>
            <p:nvPr/>
          </p:nvSpPr>
          <p:spPr>
            <a:xfrm>
              <a:off x="4865027" y="3206577"/>
              <a:ext cx="78084" cy="78615"/>
            </a:xfrm>
            <a:custGeom>
              <a:avLst/>
              <a:gdLst>
                <a:gd name="connsiteX0" fmla="*/ 49043 w 78084"/>
                <a:gd name="connsiteY0" fmla="*/ 51 h 78615"/>
                <a:gd name="connsiteX1" fmla="*/ 33561 w 78084"/>
                <a:gd name="connsiteY1" fmla="*/ 551 h 78615"/>
                <a:gd name="connsiteX2" fmla="*/ 13119 w 78084"/>
                <a:gd name="connsiteY2" fmla="*/ 1286 h 78615"/>
                <a:gd name="connsiteX3" fmla="*/ 183 w 78084"/>
                <a:gd name="connsiteY3" fmla="*/ 23378 h 78615"/>
                <a:gd name="connsiteX4" fmla="*/ 117 w 78084"/>
                <a:gd name="connsiteY4" fmla="*/ 57793 h 78615"/>
                <a:gd name="connsiteX5" fmla="*/ 16721 w 78084"/>
                <a:gd name="connsiteY5" fmla="*/ 76952 h 78615"/>
                <a:gd name="connsiteX6" fmla="*/ 57265 w 78084"/>
                <a:gd name="connsiteY6" fmla="*/ 78574 h 78615"/>
                <a:gd name="connsiteX7" fmla="*/ 76481 w 78084"/>
                <a:gd name="connsiteY7" fmla="*/ 60839 h 78615"/>
                <a:gd name="connsiteX8" fmla="*/ 77970 w 78084"/>
                <a:gd name="connsiteY8" fmla="*/ 25019 h 78615"/>
                <a:gd name="connsiteX9" fmla="*/ 49043 w 78084"/>
                <a:gd name="connsiteY9" fmla="*/ 51 h 78615"/>
                <a:gd name="connsiteX10" fmla="*/ 56680 w 78084"/>
                <a:gd name="connsiteY10" fmla="*/ 9555 h 78615"/>
                <a:gd name="connsiteX11" fmla="*/ 56567 w 78084"/>
                <a:gd name="connsiteY11" fmla="*/ 9669 h 78615"/>
                <a:gd name="connsiteX12" fmla="*/ 56445 w 78084"/>
                <a:gd name="connsiteY12" fmla="*/ 9546 h 78615"/>
                <a:gd name="connsiteX13" fmla="*/ 56680 w 78084"/>
                <a:gd name="connsiteY13" fmla="*/ 9555 h 78615"/>
                <a:gd name="connsiteX14" fmla="*/ 13148 w 78084"/>
                <a:gd name="connsiteY14" fmla="*/ 10725 h 78615"/>
                <a:gd name="connsiteX15" fmla="*/ 20794 w 78084"/>
                <a:gd name="connsiteY15" fmla="*/ 10451 h 78615"/>
                <a:gd name="connsiteX16" fmla="*/ 21954 w 78084"/>
                <a:gd name="connsiteY16" fmla="*/ 11602 h 78615"/>
                <a:gd name="connsiteX17" fmla="*/ 16646 w 78084"/>
                <a:gd name="connsiteY17" fmla="*/ 16910 h 78615"/>
                <a:gd name="connsiteX18" fmla="*/ 11309 w 78084"/>
                <a:gd name="connsiteY18" fmla="*/ 11573 h 78615"/>
                <a:gd name="connsiteX19" fmla="*/ 10206 w 78084"/>
                <a:gd name="connsiteY19" fmla="*/ 11111 h 78615"/>
                <a:gd name="connsiteX20" fmla="*/ 13148 w 78084"/>
                <a:gd name="connsiteY20" fmla="*/ 10725 h 78615"/>
                <a:gd name="connsiteX21" fmla="*/ 11318 w 78084"/>
                <a:gd name="connsiteY21" fmla="*/ 66119 h 78615"/>
                <a:gd name="connsiteX22" fmla="*/ 9546 w 78084"/>
                <a:gd name="connsiteY22" fmla="*/ 57821 h 78615"/>
                <a:gd name="connsiteX23" fmla="*/ 9546 w 78084"/>
                <a:gd name="connsiteY23" fmla="*/ 56162 h 78615"/>
                <a:gd name="connsiteX24" fmla="*/ 15410 w 78084"/>
                <a:gd name="connsiteY24" fmla="*/ 62027 h 78615"/>
                <a:gd name="connsiteX25" fmla="*/ 11318 w 78084"/>
                <a:gd name="connsiteY25" fmla="*/ 66119 h 78615"/>
                <a:gd name="connsiteX26" fmla="*/ 9583 w 78084"/>
                <a:gd name="connsiteY26" fmla="*/ 38917 h 78615"/>
                <a:gd name="connsiteX27" fmla="*/ 11215 w 78084"/>
                <a:gd name="connsiteY27" fmla="*/ 40548 h 78615"/>
                <a:gd name="connsiteX28" fmla="*/ 9574 w 78084"/>
                <a:gd name="connsiteY28" fmla="*/ 42188 h 78615"/>
                <a:gd name="connsiteX29" fmla="*/ 9583 w 78084"/>
                <a:gd name="connsiteY29" fmla="*/ 38917 h 78615"/>
                <a:gd name="connsiteX30" fmla="*/ 9593 w 78084"/>
                <a:gd name="connsiteY30" fmla="*/ 32269 h 78615"/>
                <a:gd name="connsiteX31" fmla="*/ 9612 w 78084"/>
                <a:gd name="connsiteY31" fmla="*/ 23397 h 78615"/>
                <a:gd name="connsiteX32" fmla="*/ 9395 w 78084"/>
                <a:gd name="connsiteY32" fmla="*/ 16344 h 78615"/>
                <a:gd name="connsiteX33" fmla="*/ 13845 w 78084"/>
                <a:gd name="connsiteY33" fmla="*/ 20795 h 78615"/>
                <a:gd name="connsiteX34" fmla="*/ 14505 w 78084"/>
                <a:gd name="connsiteY34" fmla="*/ 22379 h 78615"/>
                <a:gd name="connsiteX35" fmla="*/ 16089 w 78084"/>
                <a:gd name="connsiteY35" fmla="*/ 23039 h 78615"/>
                <a:gd name="connsiteX36" fmla="*/ 22407 w 78084"/>
                <a:gd name="connsiteY36" fmla="*/ 29356 h 78615"/>
                <a:gd name="connsiteX37" fmla="*/ 14534 w 78084"/>
                <a:gd name="connsiteY37" fmla="*/ 37229 h 78615"/>
                <a:gd name="connsiteX38" fmla="*/ 9593 w 78084"/>
                <a:gd name="connsiteY38" fmla="*/ 32269 h 78615"/>
                <a:gd name="connsiteX39" fmla="*/ 68561 w 78084"/>
                <a:gd name="connsiteY39" fmla="*/ 24330 h 78615"/>
                <a:gd name="connsiteX40" fmla="*/ 67071 w 78084"/>
                <a:gd name="connsiteY40" fmla="*/ 61565 h 78615"/>
                <a:gd name="connsiteX41" fmla="*/ 57633 w 78084"/>
                <a:gd name="connsiteY41" fmla="*/ 69164 h 78615"/>
                <a:gd name="connsiteX42" fmla="*/ 17089 w 78084"/>
                <a:gd name="connsiteY42" fmla="*/ 67543 h 78615"/>
                <a:gd name="connsiteX43" fmla="*/ 16589 w 78084"/>
                <a:gd name="connsiteY43" fmla="*/ 67505 h 78615"/>
                <a:gd name="connsiteX44" fmla="*/ 18937 w 78084"/>
                <a:gd name="connsiteY44" fmla="*/ 65157 h 78615"/>
                <a:gd name="connsiteX45" fmla="*/ 21577 w 78084"/>
                <a:gd name="connsiteY45" fmla="*/ 64874 h 78615"/>
                <a:gd name="connsiteX46" fmla="*/ 21860 w 78084"/>
                <a:gd name="connsiteY46" fmla="*/ 62234 h 78615"/>
                <a:gd name="connsiteX47" fmla="*/ 31666 w 78084"/>
                <a:gd name="connsiteY47" fmla="*/ 52428 h 78615"/>
                <a:gd name="connsiteX48" fmla="*/ 31666 w 78084"/>
                <a:gd name="connsiteY48" fmla="*/ 49090 h 78615"/>
                <a:gd name="connsiteX49" fmla="*/ 28328 w 78084"/>
                <a:gd name="connsiteY49" fmla="*/ 49090 h 78615"/>
                <a:gd name="connsiteX50" fmla="*/ 18720 w 78084"/>
                <a:gd name="connsiteY50" fmla="*/ 58698 h 78615"/>
                <a:gd name="connsiteX51" fmla="*/ 9565 w 78084"/>
                <a:gd name="connsiteY51" fmla="*/ 49505 h 78615"/>
                <a:gd name="connsiteX52" fmla="*/ 9574 w 78084"/>
                <a:gd name="connsiteY52" fmla="*/ 46460 h 78615"/>
                <a:gd name="connsiteX53" fmla="*/ 12252 w 78084"/>
                <a:gd name="connsiteY53" fmla="*/ 46186 h 78615"/>
                <a:gd name="connsiteX54" fmla="*/ 14552 w 78084"/>
                <a:gd name="connsiteY54" fmla="*/ 43886 h 78615"/>
                <a:gd name="connsiteX55" fmla="*/ 19927 w 78084"/>
                <a:gd name="connsiteY55" fmla="*/ 49260 h 78615"/>
                <a:gd name="connsiteX56" fmla="*/ 23255 w 78084"/>
                <a:gd name="connsiteY56" fmla="*/ 49260 h 78615"/>
                <a:gd name="connsiteX57" fmla="*/ 23255 w 78084"/>
                <a:gd name="connsiteY57" fmla="*/ 45922 h 78615"/>
                <a:gd name="connsiteX58" fmla="*/ 17881 w 78084"/>
                <a:gd name="connsiteY58" fmla="*/ 40548 h 78615"/>
                <a:gd name="connsiteX59" fmla="*/ 29111 w 78084"/>
                <a:gd name="connsiteY59" fmla="*/ 29318 h 78615"/>
                <a:gd name="connsiteX60" fmla="*/ 29111 w 78084"/>
                <a:gd name="connsiteY60" fmla="*/ 25980 h 78615"/>
                <a:gd name="connsiteX61" fmla="*/ 25782 w 78084"/>
                <a:gd name="connsiteY61" fmla="*/ 25980 h 78615"/>
                <a:gd name="connsiteX62" fmla="*/ 25754 w 78084"/>
                <a:gd name="connsiteY62" fmla="*/ 26009 h 78615"/>
                <a:gd name="connsiteX63" fmla="*/ 19983 w 78084"/>
                <a:gd name="connsiteY63" fmla="*/ 20238 h 78615"/>
                <a:gd name="connsiteX64" fmla="*/ 25292 w 78084"/>
                <a:gd name="connsiteY64" fmla="*/ 14930 h 78615"/>
                <a:gd name="connsiteX65" fmla="*/ 33429 w 78084"/>
                <a:gd name="connsiteY65" fmla="*/ 23067 h 78615"/>
                <a:gd name="connsiteX66" fmla="*/ 36767 w 78084"/>
                <a:gd name="connsiteY66" fmla="*/ 23067 h 78615"/>
                <a:gd name="connsiteX67" fmla="*/ 36767 w 78084"/>
                <a:gd name="connsiteY67" fmla="*/ 19729 h 78615"/>
                <a:gd name="connsiteX68" fmla="*/ 28620 w 78084"/>
                <a:gd name="connsiteY68" fmla="*/ 11602 h 78615"/>
                <a:gd name="connsiteX69" fmla="*/ 30110 w 78084"/>
                <a:gd name="connsiteY69" fmla="*/ 10112 h 78615"/>
                <a:gd name="connsiteX70" fmla="*/ 33995 w 78084"/>
                <a:gd name="connsiteY70" fmla="*/ 9970 h 78615"/>
                <a:gd name="connsiteX71" fmla="*/ 37059 w 78084"/>
                <a:gd name="connsiteY71" fmla="*/ 9867 h 78615"/>
                <a:gd name="connsiteX72" fmla="*/ 37398 w 78084"/>
                <a:gd name="connsiteY72" fmla="*/ 10696 h 78615"/>
                <a:gd name="connsiteX73" fmla="*/ 41095 w 78084"/>
                <a:gd name="connsiteY73" fmla="*/ 14392 h 78615"/>
                <a:gd name="connsiteX74" fmla="*/ 39256 w 78084"/>
                <a:gd name="connsiteY74" fmla="*/ 16231 h 78615"/>
                <a:gd name="connsiteX75" fmla="*/ 39256 w 78084"/>
                <a:gd name="connsiteY75" fmla="*/ 19569 h 78615"/>
                <a:gd name="connsiteX76" fmla="*/ 42584 w 78084"/>
                <a:gd name="connsiteY76" fmla="*/ 19569 h 78615"/>
                <a:gd name="connsiteX77" fmla="*/ 44423 w 78084"/>
                <a:gd name="connsiteY77" fmla="*/ 17730 h 78615"/>
                <a:gd name="connsiteX78" fmla="*/ 47893 w 78084"/>
                <a:gd name="connsiteY78" fmla="*/ 21200 h 78615"/>
                <a:gd name="connsiteX79" fmla="*/ 51221 w 78084"/>
                <a:gd name="connsiteY79" fmla="*/ 21200 h 78615"/>
                <a:gd name="connsiteX80" fmla="*/ 51221 w 78084"/>
                <a:gd name="connsiteY80" fmla="*/ 17862 h 78615"/>
                <a:gd name="connsiteX81" fmla="*/ 47751 w 78084"/>
                <a:gd name="connsiteY81" fmla="*/ 14392 h 78615"/>
                <a:gd name="connsiteX82" fmla="*/ 48421 w 78084"/>
                <a:gd name="connsiteY82" fmla="*/ 13723 h 78615"/>
                <a:gd name="connsiteX83" fmla="*/ 48421 w 78084"/>
                <a:gd name="connsiteY83" fmla="*/ 10385 h 78615"/>
                <a:gd name="connsiteX84" fmla="*/ 45083 w 78084"/>
                <a:gd name="connsiteY84" fmla="*/ 10385 h 78615"/>
                <a:gd name="connsiteX85" fmla="*/ 44413 w 78084"/>
                <a:gd name="connsiteY85" fmla="*/ 11055 h 78615"/>
                <a:gd name="connsiteX86" fmla="*/ 43027 w 78084"/>
                <a:gd name="connsiteY86" fmla="*/ 9669 h 78615"/>
                <a:gd name="connsiteX87" fmla="*/ 49241 w 78084"/>
                <a:gd name="connsiteY87" fmla="*/ 9471 h 78615"/>
                <a:gd name="connsiteX88" fmla="*/ 49684 w 78084"/>
                <a:gd name="connsiteY88" fmla="*/ 9461 h 78615"/>
                <a:gd name="connsiteX89" fmla="*/ 53220 w 78084"/>
                <a:gd name="connsiteY89" fmla="*/ 12997 h 78615"/>
                <a:gd name="connsiteX90" fmla="*/ 51853 w 78084"/>
                <a:gd name="connsiteY90" fmla="*/ 14364 h 78615"/>
                <a:gd name="connsiteX91" fmla="*/ 51853 w 78084"/>
                <a:gd name="connsiteY91" fmla="*/ 17702 h 78615"/>
                <a:gd name="connsiteX92" fmla="*/ 55181 w 78084"/>
                <a:gd name="connsiteY92" fmla="*/ 17702 h 78615"/>
                <a:gd name="connsiteX93" fmla="*/ 56548 w 78084"/>
                <a:gd name="connsiteY93" fmla="*/ 16335 h 78615"/>
                <a:gd name="connsiteX94" fmla="*/ 58953 w 78084"/>
                <a:gd name="connsiteY94" fmla="*/ 18739 h 78615"/>
                <a:gd name="connsiteX95" fmla="*/ 62290 w 78084"/>
                <a:gd name="connsiteY95" fmla="*/ 18739 h 78615"/>
                <a:gd name="connsiteX96" fmla="*/ 62290 w 78084"/>
                <a:gd name="connsiteY96" fmla="*/ 15401 h 78615"/>
                <a:gd name="connsiteX97" fmla="*/ 59886 w 78084"/>
                <a:gd name="connsiteY97" fmla="*/ 12997 h 78615"/>
                <a:gd name="connsiteX98" fmla="*/ 62149 w 78084"/>
                <a:gd name="connsiteY98" fmla="*/ 10734 h 78615"/>
                <a:gd name="connsiteX99" fmla="*/ 68561 w 78084"/>
                <a:gd name="connsiteY99" fmla="*/ 24330 h 786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78084" h="78615">
                  <a:moveTo>
                    <a:pt x="49043" y="51"/>
                  </a:moveTo>
                  <a:cubicBezTo>
                    <a:pt x="43895" y="89"/>
                    <a:pt x="38728" y="325"/>
                    <a:pt x="33561" y="551"/>
                  </a:cubicBezTo>
                  <a:lnTo>
                    <a:pt x="13119" y="1286"/>
                  </a:lnTo>
                  <a:cubicBezTo>
                    <a:pt x="-2551" y="1334"/>
                    <a:pt x="183" y="13949"/>
                    <a:pt x="183" y="23378"/>
                  </a:cubicBezTo>
                  <a:lnTo>
                    <a:pt x="117" y="57793"/>
                  </a:lnTo>
                  <a:cubicBezTo>
                    <a:pt x="79" y="72493"/>
                    <a:pt x="6076" y="76528"/>
                    <a:pt x="16721" y="76952"/>
                  </a:cubicBezTo>
                  <a:lnTo>
                    <a:pt x="57265" y="78574"/>
                  </a:lnTo>
                  <a:cubicBezTo>
                    <a:pt x="70776" y="79121"/>
                    <a:pt x="77499" y="74265"/>
                    <a:pt x="76481" y="60839"/>
                  </a:cubicBezTo>
                  <a:cubicBezTo>
                    <a:pt x="75896" y="53211"/>
                    <a:pt x="77405" y="32731"/>
                    <a:pt x="77970" y="25019"/>
                  </a:cubicBezTo>
                  <a:cubicBezTo>
                    <a:pt x="79309" y="6057"/>
                    <a:pt x="68815" y="-665"/>
                    <a:pt x="49043" y="51"/>
                  </a:cubicBezTo>
                  <a:close/>
                  <a:moveTo>
                    <a:pt x="56680" y="9555"/>
                  </a:moveTo>
                  <a:lnTo>
                    <a:pt x="56567" y="9669"/>
                  </a:lnTo>
                  <a:lnTo>
                    <a:pt x="56445" y="9546"/>
                  </a:lnTo>
                  <a:cubicBezTo>
                    <a:pt x="56520" y="9555"/>
                    <a:pt x="56595" y="9546"/>
                    <a:pt x="56680" y="9555"/>
                  </a:cubicBezTo>
                  <a:close/>
                  <a:moveTo>
                    <a:pt x="13148" y="10725"/>
                  </a:moveTo>
                  <a:lnTo>
                    <a:pt x="20794" y="10451"/>
                  </a:lnTo>
                  <a:lnTo>
                    <a:pt x="21954" y="11602"/>
                  </a:lnTo>
                  <a:lnTo>
                    <a:pt x="16646" y="16910"/>
                  </a:lnTo>
                  <a:lnTo>
                    <a:pt x="11309" y="11573"/>
                  </a:lnTo>
                  <a:cubicBezTo>
                    <a:pt x="11007" y="11272"/>
                    <a:pt x="10592" y="11215"/>
                    <a:pt x="10206" y="11111"/>
                  </a:cubicBezTo>
                  <a:cubicBezTo>
                    <a:pt x="10526" y="10819"/>
                    <a:pt x="11064" y="10725"/>
                    <a:pt x="13148" y="10725"/>
                  </a:cubicBezTo>
                  <a:close/>
                  <a:moveTo>
                    <a:pt x="11318" y="66119"/>
                  </a:moveTo>
                  <a:cubicBezTo>
                    <a:pt x="9800" y="64572"/>
                    <a:pt x="9536" y="61131"/>
                    <a:pt x="9546" y="57821"/>
                  </a:cubicBezTo>
                  <a:lnTo>
                    <a:pt x="9546" y="56162"/>
                  </a:lnTo>
                  <a:lnTo>
                    <a:pt x="15410" y="62027"/>
                  </a:lnTo>
                  <a:lnTo>
                    <a:pt x="11318" y="66119"/>
                  </a:lnTo>
                  <a:close/>
                  <a:moveTo>
                    <a:pt x="9583" y="38917"/>
                  </a:moveTo>
                  <a:lnTo>
                    <a:pt x="11215" y="40548"/>
                  </a:lnTo>
                  <a:lnTo>
                    <a:pt x="9574" y="42188"/>
                  </a:lnTo>
                  <a:lnTo>
                    <a:pt x="9583" y="38917"/>
                  </a:lnTo>
                  <a:close/>
                  <a:moveTo>
                    <a:pt x="9593" y="32269"/>
                  </a:moveTo>
                  <a:lnTo>
                    <a:pt x="9612" y="23397"/>
                  </a:lnTo>
                  <a:cubicBezTo>
                    <a:pt x="9612" y="23387"/>
                    <a:pt x="9395" y="16344"/>
                    <a:pt x="9395" y="16344"/>
                  </a:cubicBezTo>
                  <a:lnTo>
                    <a:pt x="13845" y="20795"/>
                  </a:lnTo>
                  <a:cubicBezTo>
                    <a:pt x="13864" y="21370"/>
                    <a:pt x="14062" y="21945"/>
                    <a:pt x="14505" y="22379"/>
                  </a:cubicBezTo>
                  <a:cubicBezTo>
                    <a:pt x="14948" y="22822"/>
                    <a:pt x="15514" y="23020"/>
                    <a:pt x="16089" y="23039"/>
                  </a:cubicBezTo>
                  <a:lnTo>
                    <a:pt x="22407" y="29356"/>
                  </a:lnTo>
                  <a:lnTo>
                    <a:pt x="14534" y="37229"/>
                  </a:lnTo>
                  <a:lnTo>
                    <a:pt x="9593" y="32269"/>
                  </a:lnTo>
                  <a:close/>
                  <a:moveTo>
                    <a:pt x="68561" y="24330"/>
                  </a:moveTo>
                  <a:cubicBezTo>
                    <a:pt x="67872" y="33712"/>
                    <a:pt x="66439" y="53230"/>
                    <a:pt x="67071" y="61565"/>
                  </a:cubicBezTo>
                  <a:cubicBezTo>
                    <a:pt x="67514" y="67260"/>
                    <a:pt x="67467" y="69598"/>
                    <a:pt x="57633" y="69164"/>
                  </a:cubicBezTo>
                  <a:lnTo>
                    <a:pt x="17089" y="67543"/>
                  </a:lnTo>
                  <a:cubicBezTo>
                    <a:pt x="16929" y="67533"/>
                    <a:pt x="16749" y="67514"/>
                    <a:pt x="16589" y="67505"/>
                  </a:cubicBezTo>
                  <a:lnTo>
                    <a:pt x="18937" y="65157"/>
                  </a:lnTo>
                  <a:cubicBezTo>
                    <a:pt x="19814" y="65581"/>
                    <a:pt x="20568" y="65883"/>
                    <a:pt x="21577" y="64874"/>
                  </a:cubicBezTo>
                  <a:cubicBezTo>
                    <a:pt x="22303" y="64148"/>
                    <a:pt x="22294" y="63111"/>
                    <a:pt x="21860" y="62234"/>
                  </a:cubicBezTo>
                  <a:lnTo>
                    <a:pt x="31666" y="52428"/>
                  </a:lnTo>
                  <a:cubicBezTo>
                    <a:pt x="32590" y="51504"/>
                    <a:pt x="32590" y="50014"/>
                    <a:pt x="31666" y="49090"/>
                  </a:cubicBezTo>
                  <a:cubicBezTo>
                    <a:pt x="30742" y="48166"/>
                    <a:pt x="29252" y="48166"/>
                    <a:pt x="28328" y="49090"/>
                  </a:cubicBezTo>
                  <a:lnTo>
                    <a:pt x="18720" y="58698"/>
                  </a:lnTo>
                  <a:lnTo>
                    <a:pt x="9565" y="49505"/>
                  </a:lnTo>
                  <a:lnTo>
                    <a:pt x="9574" y="46460"/>
                  </a:lnTo>
                  <a:cubicBezTo>
                    <a:pt x="10460" y="46903"/>
                    <a:pt x="11234" y="47205"/>
                    <a:pt x="12252" y="46186"/>
                  </a:cubicBezTo>
                  <a:lnTo>
                    <a:pt x="14552" y="43886"/>
                  </a:lnTo>
                  <a:lnTo>
                    <a:pt x="19927" y="49260"/>
                  </a:lnTo>
                  <a:cubicBezTo>
                    <a:pt x="20851" y="50184"/>
                    <a:pt x="22341" y="50184"/>
                    <a:pt x="23255" y="49260"/>
                  </a:cubicBezTo>
                  <a:cubicBezTo>
                    <a:pt x="24179" y="48336"/>
                    <a:pt x="24179" y="46846"/>
                    <a:pt x="23255" y="45922"/>
                  </a:cubicBezTo>
                  <a:lnTo>
                    <a:pt x="17881" y="40548"/>
                  </a:lnTo>
                  <a:lnTo>
                    <a:pt x="29111" y="29318"/>
                  </a:lnTo>
                  <a:cubicBezTo>
                    <a:pt x="30035" y="28394"/>
                    <a:pt x="30035" y="26904"/>
                    <a:pt x="29111" y="25980"/>
                  </a:cubicBezTo>
                  <a:cubicBezTo>
                    <a:pt x="28186" y="25056"/>
                    <a:pt x="26697" y="25056"/>
                    <a:pt x="25782" y="25980"/>
                  </a:cubicBezTo>
                  <a:lnTo>
                    <a:pt x="25754" y="26009"/>
                  </a:lnTo>
                  <a:lnTo>
                    <a:pt x="19983" y="20238"/>
                  </a:lnTo>
                  <a:lnTo>
                    <a:pt x="25292" y="14930"/>
                  </a:lnTo>
                  <a:lnTo>
                    <a:pt x="33429" y="23067"/>
                  </a:lnTo>
                  <a:cubicBezTo>
                    <a:pt x="34353" y="23991"/>
                    <a:pt x="35843" y="23991"/>
                    <a:pt x="36767" y="23067"/>
                  </a:cubicBezTo>
                  <a:cubicBezTo>
                    <a:pt x="37691" y="22143"/>
                    <a:pt x="37691" y="20653"/>
                    <a:pt x="36767" y="19729"/>
                  </a:cubicBezTo>
                  <a:lnTo>
                    <a:pt x="28620" y="11602"/>
                  </a:lnTo>
                  <a:lnTo>
                    <a:pt x="30110" y="10112"/>
                  </a:lnTo>
                  <a:lnTo>
                    <a:pt x="33995" y="9970"/>
                  </a:lnTo>
                  <a:cubicBezTo>
                    <a:pt x="35004" y="9923"/>
                    <a:pt x="36041" y="9914"/>
                    <a:pt x="37059" y="9867"/>
                  </a:cubicBezTo>
                  <a:cubicBezTo>
                    <a:pt x="37172" y="10149"/>
                    <a:pt x="37172" y="10461"/>
                    <a:pt x="37398" y="10696"/>
                  </a:cubicBezTo>
                  <a:lnTo>
                    <a:pt x="41095" y="14392"/>
                  </a:lnTo>
                  <a:lnTo>
                    <a:pt x="39256" y="16231"/>
                  </a:lnTo>
                  <a:cubicBezTo>
                    <a:pt x="38332" y="17155"/>
                    <a:pt x="38332" y="18645"/>
                    <a:pt x="39256" y="19569"/>
                  </a:cubicBezTo>
                  <a:cubicBezTo>
                    <a:pt x="40180" y="20493"/>
                    <a:pt x="41670" y="20493"/>
                    <a:pt x="42584" y="19569"/>
                  </a:cubicBezTo>
                  <a:lnTo>
                    <a:pt x="44423" y="17730"/>
                  </a:lnTo>
                  <a:lnTo>
                    <a:pt x="47893" y="21200"/>
                  </a:lnTo>
                  <a:cubicBezTo>
                    <a:pt x="48817" y="22124"/>
                    <a:pt x="50306" y="22124"/>
                    <a:pt x="51221" y="21200"/>
                  </a:cubicBezTo>
                  <a:cubicBezTo>
                    <a:pt x="52145" y="20276"/>
                    <a:pt x="52145" y="18786"/>
                    <a:pt x="51221" y="17862"/>
                  </a:cubicBezTo>
                  <a:lnTo>
                    <a:pt x="47751" y="14392"/>
                  </a:lnTo>
                  <a:lnTo>
                    <a:pt x="48421" y="13723"/>
                  </a:lnTo>
                  <a:cubicBezTo>
                    <a:pt x="49345" y="12799"/>
                    <a:pt x="49345" y="11309"/>
                    <a:pt x="48421" y="10385"/>
                  </a:cubicBezTo>
                  <a:cubicBezTo>
                    <a:pt x="47497" y="9461"/>
                    <a:pt x="46007" y="9461"/>
                    <a:pt x="45083" y="10385"/>
                  </a:cubicBezTo>
                  <a:lnTo>
                    <a:pt x="44413" y="11055"/>
                  </a:lnTo>
                  <a:lnTo>
                    <a:pt x="43027" y="9669"/>
                  </a:lnTo>
                  <a:cubicBezTo>
                    <a:pt x="45102" y="9603"/>
                    <a:pt x="47138" y="9489"/>
                    <a:pt x="49241" y="9471"/>
                  </a:cubicBezTo>
                  <a:cubicBezTo>
                    <a:pt x="49392" y="9461"/>
                    <a:pt x="49543" y="9461"/>
                    <a:pt x="49684" y="9461"/>
                  </a:cubicBezTo>
                  <a:lnTo>
                    <a:pt x="53220" y="12997"/>
                  </a:lnTo>
                  <a:lnTo>
                    <a:pt x="51853" y="14364"/>
                  </a:lnTo>
                  <a:cubicBezTo>
                    <a:pt x="50929" y="15288"/>
                    <a:pt x="50929" y="16778"/>
                    <a:pt x="51853" y="17702"/>
                  </a:cubicBezTo>
                  <a:cubicBezTo>
                    <a:pt x="52777" y="18626"/>
                    <a:pt x="54267" y="18626"/>
                    <a:pt x="55181" y="17702"/>
                  </a:cubicBezTo>
                  <a:lnTo>
                    <a:pt x="56548" y="16335"/>
                  </a:lnTo>
                  <a:lnTo>
                    <a:pt x="58953" y="18739"/>
                  </a:lnTo>
                  <a:cubicBezTo>
                    <a:pt x="59877" y="19663"/>
                    <a:pt x="61366" y="19663"/>
                    <a:pt x="62290" y="18739"/>
                  </a:cubicBezTo>
                  <a:cubicBezTo>
                    <a:pt x="63214" y="17815"/>
                    <a:pt x="63214" y="16325"/>
                    <a:pt x="62290" y="15401"/>
                  </a:cubicBezTo>
                  <a:lnTo>
                    <a:pt x="59886" y="12997"/>
                  </a:lnTo>
                  <a:lnTo>
                    <a:pt x="62149" y="10734"/>
                  </a:lnTo>
                  <a:cubicBezTo>
                    <a:pt x="69192" y="13289"/>
                    <a:pt x="69032" y="17702"/>
                    <a:pt x="68561" y="24330"/>
                  </a:cubicBezTo>
                  <a:close/>
                </a:path>
              </a:pathLst>
            </a:custGeom>
            <a:grpFill/>
            <a:ln w="9381" cap="flat">
              <a:noFill/>
              <a:prstDash val="solid"/>
              <a:miter/>
            </a:ln>
          </p:spPr>
          <p:txBody>
            <a:bodyPr rtlCol="0" anchor="ctr"/>
            <a:lstStyle/>
            <a:p>
              <a:endParaRPr lang="fr-FR"/>
            </a:p>
          </p:txBody>
        </p:sp>
        <p:sp>
          <p:nvSpPr>
            <p:cNvPr id="36" name="Forme libre 416">
              <a:extLst>
                <a:ext uri="{FF2B5EF4-FFF2-40B4-BE49-F238E27FC236}">
                  <a16:creationId xmlns:a16="http://schemas.microsoft.com/office/drawing/2014/main" id="{400BC518-E946-F261-A3D1-FC3E40969C03}"/>
                </a:ext>
              </a:extLst>
            </p:cNvPr>
            <p:cNvSpPr/>
            <p:nvPr/>
          </p:nvSpPr>
          <p:spPr>
            <a:xfrm>
              <a:off x="4865003" y="3322527"/>
              <a:ext cx="78288" cy="78611"/>
            </a:xfrm>
            <a:custGeom>
              <a:avLst/>
              <a:gdLst>
                <a:gd name="connsiteX0" fmla="*/ 49067 w 78288"/>
                <a:gd name="connsiteY0" fmla="*/ 38 h 78611"/>
                <a:gd name="connsiteX1" fmla="*/ 13144 w 78288"/>
                <a:gd name="connsiteY1" fmla="*/ 1282 h 78611"/>
                <a:gd name="connsiteX2" fmla="*/ 0 w 78288"/>
                <a:gd name="connsiteY2" fmla="*/ 12399 h 78611"/>
                <a:gd name="connsiteX3" fmla="*/ 132 w 78288"/>
                <a:gd name="connsiteY3" fmla="*/ 57789 h 78611"/>
                <a:gd name="connsiteX4" fmla="*/ 16736 w 78288"/>
                <a:gd name="connsiteY4" fmla="*/ 76948 h 78611"/>
                <a:gd name="connsiteX5" fmla="*/ 57280 w 78288"/>
                <a:gd name="connsiteY5" fmla="*/ 78570 h 78611"/>
                <a:gd name="connsiteX6" fmla="*/ 76496 w 78288"/>
                <a:gd name="connsiteY6" fmla="*/ 60835 h 78611"/>
                <a:gd name="connsiteX7" fmla="*/ 78240 w 78288"/>
                <a:gd name="connsiteY7" fmla="*/ 21441 h 78611"/>
                <a:gd name="connsiteX8" fmla="*/ 49067 w 78288"/>
                <a:gd name="connsiteY8" fmla="*/ 38 h 78611"/>
                <a:gd name="connsiteX9" fmla="*/ 57591 w 78288"/>
                <a:gd name="connsiteY9" fmla="*/ 9655 h 78611"/>
                <a:gd name="connsiteX10" fmla="*/ 56582 w 78288"/>
                <a:gd name="connsiteY10" fmla="*/ 10664 h 78611"/>
                <a:gd name="connsiteX11" fmla="*/ 55404 w 78288"/>
                <a:gd name="connsiteY11" fmla="*/ 9485 h 78611"/>
                <a:gd name="connsiteX12" fmla="*/ 57591 w 78288"/>
                <a:gd name="connsiteY12" fmla="*/ 9655 h 78611"/>
                <a:gd name="connsiteX13" fmla="*/ 13163 w 78288"/>
                <a:gd name="connsiteY13" fmla="*/ 10711 h 78611"/>
                <a:gd name="connsiteX14" fmla="*/ 20281 w 78288"/>
                <a:gd name="connsiteY14" fmla="*/ 10457 h 78611"/>
                <a:gd name="connsiteX15" fmla="*/ 20602 w 78288"/>
                <a:gd name="connsiteY15" fmla="*/ 11230 h 78611"/>
                <a:gd name="connsiteX16" fmla="*/ 21969 w 78288"/>
                <a:gd name="connsiteY16" fmla="*/ 12597 h 78611"/>
                <a:gd name="connsiteX17" fmla="*/ 16670 w 78288"/>
                <a:gd name="connsiteY17" fmla="*/ 17896 h 78611"/>
                <a:gd name="connsiteX18" fmla="*/ 9844 w 78288"/>
                <a:gd name="connsiteY18" fmla="*/ 11937 h 78611"/>
                <a:gd name="connsiteX19" fmla="*/ 10070 w 78288"/>
                <a:gd name="connsiteY19" fmla="*/ 11239 h 78611"/>
                <a:gd name="connsiteX20" fmla="*/ 13163 w 78288"/>
                <a:gd name="connsiteY20" fmla="*/ 10711 h 78611"/>
                <a:gd name="connsiteX21" fmla="*/ 11880 w 78288"/>
                <a:gd name="connsiteY21" fmla="*/ 66567 h 78611"/>
                <a:gd name="connsiteX22" fmla="*/ 9570 w 78288"/>
                <a:gd name="connsiteY22" fmla="*/ 57808 h 78611"/>
                <a:gd name="connsiteX23" fmla="*/ 9570 w 78288"/>
                <a:gd name="connsiteY23" fmla="*/ 57148 h 78611"/>
                <a:gd name="connsiteX24" fmla="*/ 15435 w 78288"/>
                <a:gd name="connsiteY24" fmla="*/ 63013 h 78611"/>
                <a:gd name="connsiteX25" fmla="*/ 11880 w 78288"/>
                <a:gd name="connsiteY25" fmla="*/ 66567 h 78611"/>
                <a:gd name="connsiteX26" fmla="*/ 9608 w 78288"/>
                <a:gd name="connsiteY26" fmla="*/ 39912 h 78611"/>
                <a:gd name="connsiteX27" fmla="*/ 11239 w 78288"/>
                <a:gd name="connsiteY27" fmla="*/ 41543 h 78611"/>
                <a:gd name="connsiteX28" fmla="*/ 9599 w 78288"/>
                <a:gd name="connsiteY28" fmla="*/ 43175 h 78611"/>
                <a:gd name="connsiteX29" fmla="*/ 9608 w 78288"/>
                <a:gd name="connsiteY29" fmla="*/ 39912 h 78611"/>
                <a:gd name="connsiteX30" fmla="*/ 9617 w 78288"/>
                <a:gd name="connsiteY30" fmla="*/ 33255 h 78611"/>
                <a:gd name="connsiteX31" fmla="*/ 9636 w 78288"/>
                <a:gd name="connsiteY31" fmla="*/ 23374 h 78611"/>
                <a:gd name="connsiteX32" fmla="*/ 9438 w 78288"/>
                <a:gd name="connsiteY32" fmla="*/ 17330 h 78611"/>
                <a:gd name="connsiteX33" fmla="*/ 13879 w 78288"/>
                <a:gd name="connsiteY33" fmla="*/ 21771 h 78611"/>
                <a:gd name="connsiteX34" fmla="*/ 14539 w 78288"/>
                <a:gd name="connsiteY34" fmla="*/ 23365 h 78611"/>
                <a:gd name="connsiteX35" fmla="*/ 16133 w 78288"/>
                <a:gd name="connsiteY35" fmla="*/ 24025 h 78611"/>
                <a:gd name="connsiteX36" fmla="*/ 22441 w 78288"/>
                <a:gd name="connsiteY36" fmla="*/ 30333 h 78611"/>
                <a:gd name="connsiteX37" fmla="*/ 14567 w 78288"/>
                <a:gd name="connsiteY37" fmla="*/ 38206 h 78611"/>
                <a:gd name="connsiteX38" fmla="*/ 9617 w 78288"/>
                <a:gd name="connsiteY38" fmla="*/ 33255 h 78611"/>
                <a:gd name="connsiteX39" fmla="*/ 67095 w 78288"/>
                <a:gd name="connsiteY39" fmla="*/ 61551 h 78611"/>
                <a:gd name="connsiteX40" fmla="*/ 57657 w 78288"/>
                <a:gd name="connsiteY40" fmla="*/ 69151 h 78611"/>
                <a:gd name="connsiteX41" fmla="*/ 17566 w 78288"/>
                <a:gd name="connsiteY41" fmla="*/ 67548 h 78611"/>
                <a:gd name="connsiteX42" fmla="*/ 18971 w 78288"/>
                <a:gd name="connsiteY42" fmla="*/ 66143 h 78611"/>
                <a:gd name="connsiteX43" fmla="*/ 21611 w 78288"/>
                <a:gd name="connsiteY43" fmla="*/ 65860 h 78611"/>
                <a:gd name="connsiteX44" fmla="*/ 21894 w 78288"/>
                <a:gd name="connsiteY44" fmla="*/ 63220 h 78611"/>
                <a:gd name="connsiteX45" fmla="*/ 31700 w 78288"/>
                <a:gd name="connsiteY45" fmla="*/ 53414 h 78611"/>
                <a:gd name="connsiteX46" fmla="*/ 31700 w 78288"/>
                <a:gd name="connsiteY46" fmla="*/ 50076 h 78611"/>
                <a:gd name="connsiteX47" fmla="*/ 28362 w 78288"/>
                <a:gd name="connsiteY47" fmla="*/ 50076 h 78611"/>
                <a:gd name="connsiteX48" fmla="*/ 18763 w 78288"/>
                <a:gd name="connsiteY48" fmla="*/ 59675 h 78611"/>
                <a:gd name="connsiteX49" fmla="*/ 9580 w 78288"/>
                <a:gd name="connsiteY49" fmla="*/ 50491 h 78611"/>
                <a:gd name="connsiteX50" fmla="*/ 9589 w 78288"/>
                <a:gd name="connsiteY50" fmla="*/ 47446 h 78611"/>
                <a:gd name="connsiteX51" fmla="*/ 12267 w 78288"/>
                <a:gd name="connsiteY51" fmla="*/ 47172 h 78611"/>
                <a:gd name="connsiteX52" fmla="*/ 14567 w 78288"/>
                <a:gd name="connsiteY52" fmla="*/ 44872 h 78611"/>
                <a:gd name="connsiteX53" fmla="*/ 19951 w 78288"/>
                <a:gd name="connsiteY53" fmla="*/ 50256 h 78611"/>
                <a:gd name="connsiteX54" fmla="*/ 23280 w 78288"/>
                <a:gd name="connsiteY54" fmla="*/ 50256 h 78611"/>
                <a:gd name="connsiteX55" fmla="*/ 23280 w 78288"/>
                <a:gd name="connsiteY55" fmla="*/ 46918 h 78611"/>
                <a:gd name="connsiteX56" fmla="*/ 17905 w 78288"/>
                <a:gd name="connsiteY56" fmla="*/ 41534 h 78611"/>
                <a:gd name="connsiteX57" fmla="*/ 29135 w 78288"/>
                <a:gd name="connsiteY57" fmla="*/ 30304 h 78611"/>
                <a:gd name="connsiteX58" fmla="*/ 29135 w 78288"/>
                <a:gd name="connsiteY58" fmla="*/ 26976 h 78611"/>
                <a:gd name="connsiteX59" fmla="*/ 25807 w 78288"/>
                <a:gd name="connsiteY59" fmla="*/ 26976 h 78611"/>
                <a:gd name="connsiteX60" fmla="*/ 25778 w 78288"/>
                <a:gd name="connsiteY60" fmla="*/ 27004 h 78611"/>
                <a:gd name="connsiteX61" fmla="*/ 20008 w 78288"/>
                <a:gd name="connsiteY61" fmla="*/ 21234 h 78611"/>
                <a:gd name="connsiteX62" fmla="*/ 25316 w 78288"/>
                <a:gd name="connsiteY62" fmla="*/ 15925 h 78611"/>
                <a:gd name="connsiteX63" fmla="*/ 33453 w 78288"/>
                <a:gd name="connsiteY63" fmla="*/ 24062 h 78611"/>
                <a:gd name="connsiteX64" fmla="*/ 36791 w 78288"/>
                <a:gd name="connsiteY64" fmla="*/ 24062 h 78611"/>
                <a:gd name="connsiteX65" fmla="*/ 36791 w 78288"/>
                <a:gd name="connsiteY65" fmla="*/ 20734 h 78611"/>
                <a:gd name="connsiteX66" fmla="*/ 28654 w 78288"/>
                <a:gd name="connsiteY66" fmla="*/ 12597 h 78611"/>
                <a:gd name="connsiteX67" fmla="*/ 30851 w 78288"/>
                <a:gd name="connsiteY67" fmla="*/ 10080 h 78611"/>
                <a:gd name="connsiteX68" fmla="*/ 36801 w 78288"/>
                <a:gd name="connsiteY68" fmla="*/ 9872 h 78611"/>
                <a:gd name="connsiteX69" fmla="*/ 41128 w 78288"/>
                <a:gd name="connsiteY69" fmla="*/ 15397 h 78611"/>
                <a:gd name="connsiteX70" fmla="*/ 39290 w 78288"/>
                <a:gd name="connsiteY70" fmla="*/ 17227 h 78611"/>
                <a:gd name="connsiteX71" fmla="*/ 39290 w 78288"/>
                <a:gd name="connsiteY71" fmla="*/ 20564 h 78611"/>
                <a:gd name="connsiteX72" fmla="*/ 42618 w 78288"/>
                <a:gd name="connsiteY72" fmla="*/ 20564 h 78611"/>
                <a:gd name="connsiteX73" fmla="*/ 44457 w 78288"/>
                <a:gd name="connsiteY73" fmla="*/ 18735 h 78611"/>
                <a:gd name="connsiteX74" fmla="*/ 47927 w 78288"/>
                <a:gd name="connsiteY74" fmla="*/ 22205 h 78611"/>
                <a:gd name="connsiteX75" fmla="*/ 51255 w 78288"/>
                <a:gd name="connsiteY75" fmla="*/ 22205 h 78611"/>
                <a:gd name="connsiteX76" fmla="*/ 51255 w 78288"/>
                <a:gd name="connsiteY76" fmla="*/ 18867 h 78611"/>
                <a:gd name="connsiteX77" fmla="*/ 47785 w 78288"/>
                <a:gd name="connsiteY77" fmla="*/ 15397 h 78611"/>
                <a:gd name="connsiteX78" fmla="*/ 48455 w 78288"/>
                <a:gd name="connsiteY78" fmla="*/ 14728 h 78611"/>
                <a:gd name="connsiteX79" fmla="*/ 48455 w 78288"/>
                <a:gd name="connsiteY79" fmla="*/ 11390 h 78611"/>
                <a:gd name="connsiteX80" fmla="*/ 45117 w 78288"/>
                <a:gd name="connsiteY80" fmla="*/ 11390 h 78611"/>
                <a:gd name="connsiteX81" fmla="*/ 44447 w 78288"/>
                <a:gd name="connsiteY81" fmla="*/ 12060 h 78611"/>
                <a:gd name="connsiteX82" fmla="*/ 42081 w 78288"/>
                <a:gd name="connsiteY82" fmla="*/ 9693 h 78611"/>
                <a:gd name="connsiteX83" fmla="*/ 48935 w 78288"/>
                <a:gd name="connsiteY83" fmla="*/ 9467 h 78611"/>
                <a:gd name="connsiteX84" fmla="*/ 49086 w 78288"/>
                <a:gd name="connsiteY84" fmla="*/ 9815 h 78611"/>
                <a:gd name="connsiteX85" fmla="*/ 53254 w 78288"/>
                <a:gd name="connsiteY85" fmla="*/ 13983 h 78611"/>
                <a:gd name="connsiteX86" fmla="*/ 51887 w 78288"/>
                <a:gd name="connsiteY86" fmla="*/ 15350 h 78611"/>
                <a:gd name="connsiteX87" fmla="*/ 51887 w 78288"/>
                <a:gd name="connsiteY87" fmla="*/ 18688 h 78611"/>
                <a:gd name="connsiteX88" fmla="*/ 55215 w 78288"/>
                <a:gd name="connsiteY88" fmla="*/ 18688 h 78611"/>
                <a:gd name="connsiteX89" fmla="*/ 56582 w 78288"/>
                <a:gd name="connsiteY89" fmla="*/ 17321 h 78611"/>
                <a:gd name="connsiteX90" fmla="*/ 58986 w 78288"/>
                <a:gd name="connsiteY90" fmla="*/ 19725 h 78611"/>
                <a:gd name="connsiteX91" fmla="*/ 62324 w 78288"/>
                <a:gd name="connsiteY91" fmla="*/ 19725 h 78611"/>
                <a:gd name="connsiteX92" fmla="*/ 62324 w 78288"/>
                <a:gd name="connsiteY92" fmla="*/ 16387 h 78611"/>
                <a:gd name="connsiteX93" fmla="*/ 59920 w 78288"/>
                <a:gd name="connsiteY93" fmla="*/ 13983 h 78611"/>
                <a:gd name="connsiteX94" fmla="*/ 62928 w 78288"/>
                <a:gd name="connsiteY94" fmla="*/ 10975 h 78611"/>
                <a:gd name="connsiteX95" fmla="*/ 68830 w 78288"/>
                <a:gd name="connsiteY95" fmla="*/ 20866 h 78611"/>
                <a:gd name="connsiteX96" fmla="*/ 67095 w 78288"/>
                <a:gd name="connsiteY96" fmla="*/ 61551 h 78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Lst>
              <a:rect l="l" t="t" r="r" b="b"/>
              <a:pathLst>
                <a:path w="78288" h="78611">
                  <a:moveTo>
                    <a:pt x="49067" y="38"/>
                  </a:moveTo>
                  <a:cubicBezTo>
                    <a:pt x="44768" y="76"/>
                    <a:pt x="17585" y="1122"/>
                    <a:pt x="13144" y="1282"/>
                  </a:cubicBezTo>
                  <a:cubicBezTo>
                    <a:pt x="4856" y="1311"/>
                    <a:pt x="698" y="5393"/>
                    <a:pt x="0" y="12399"/>
                  </a:cubicBezTo>
                  <a:cubicBezTo>
                    <a:pt x="0" y="12399"/>
                    <a:pt x="189" y="28239"/>
                    <a:pt x="132" y="57789"/>
                  </a:cubicBezTo>
                  <a:cubicBezTo>
                    <a:pt x="94" y="72489"/>
                    <a:pt x="6091" y="76515"/>
                    <a:pt x="16736" y="76948"/>
                  </a:cubicBezTo>
                  <a:lnTo>
                    <a:pt x="57280" y="78570"/>
                  </a:lnTo>
                  <a:cubicBezTo>
                    <a:pt x="70763" y="79117"/>
                    <a:pt x="77514" y="74290"/>
                    <a:pt x="76496" y="60835"/>
                  </a:cubicBezTo>
                  <a:cubicBezTo>
                    <a:pt x="75864" y="52584"/>
                    <a:pt x="77655" y="29701"/>
                    <a:pt x="78240" y="21441"/>
                  </a:cubicBezTo>
                  <a:cubicBezTo>
                    <a:pt x="78985" y="9127"/>
                    <a:pt x="71291" y="-688"/>
                    <a:pt x="49067" y="38"/>
                  </a:cubicBezTo>
                  <a:close/>
                  <a:moveTo>
                    <a:pt x="57591" y="9655"/>
                  </a:moveTo>
                  <a:lnTo>
                    <a:pt x="56582" y="10664"/>
                  </a:lnTo>
                  <a:lnTo>
                    <a:pt x="55404" y="9485"/>
                  </a:lnTo>
                  <a:cubicBezTo>
                    <a:pt x="56158" y="9523"/>
                    <a:pt x="56874" y="9580"/>
                    <a:pt x="57591" y="9655"/>
                  </a:cubicBezTo>
                  <a:close/>
                  <a:moveTo>
                    <a:pt x="13163" y="10711"/>
                  </a:moveTo>
                  <a:lnTo>
                    <a:pt x="20281" y="10457"/>
                  </a:lnTo>
                  <a:cubicBezTo>
                    <a:pt x="20394" y="10721"/>
                    <a:pt x="20385" y="11013"/>
                    <a:pt x="20602" y="11230"/>
                  </a:cubicBezTo>
                  <a:lnTo>
                    <a:pt x="21969" y="12597"/>
                  </a:lnTo>
                  <a:lnTo>
                    <a:pt x="16670" y="17896"/>
                  </a:lnTo>
                  <a:cubicBezTo>
                    <a:pt x="15567" y="16783"/>
                    <a:pt x="11315" y="12060"/>
                    <a:pt x="9844" y="11937"/>
                  </a:cubicBezTo>
                  <a:cubicBezTo>
                    <a:pt x="9929" y="11730"/>
                    <a:pt x="9957" y="11390"/>
                    <a:pt x="10070" y="11239"/>
                  </a:cubicBezTo>
                  <a:cubicBezTo>
                    <a:pt x="10400" y="10824"/>
                    <a:pt x="10749" y="10721"/>
                    <a:pt x="13163" y="10711"/>
                  </a:cubicBezTo>
                  <a:close/>
                  <a:moveTo>
                    <a:pt x="11880" y="66567"/>
                  </a:moveTo>
                  <a:cubicBezTo>
                    <a:pt x="9561" y="65153"/>
                    <a:pt x="9561" y="60533"/>
                    <a:pt x="9570" y="57808"/>
                  </a:cubicBezTo>
                  <a:lnTo>
                    <a:pt x="9570" y="57148"/>
                  </a:lnTo>
                  <a:lnTo>
                    <a:pt x="15435" y="63013"/>
                  </a:lnTo>
                  <a:lnTo>
                    <a:pt x="11880" y="66567"/>
                  </a:lnTo>
                  <a:close/>
                  <a:moveTo>
                    <a:pt x="9608" y="39912"/>
                  </a:moveTo>
                  <a:lnTo>
                    <a:pt x="11239" y="41543"/>
                  </a:lnTo>
                  <a:lnTo>
                    <a:pt x="9599" y="43175"/>
                  </a:lnTo>
                  <a:lnTo>
                    <a:pt x="9608" y="39912"/>
                  </a:lnTo>
                  <a:close/>
                  <a:moveTo>
                    <a:pt x="9617" y="33255"/>
                  </a:moveTo>
                  <a:lnTo>
                    <a:pt x="9636" y="23374"/>
                  </a:lnTo>
                  <a:cubicBezTo>
                    <a:pt x="9636" y="22846"/>
                    <a:pt x="9438" y="17330"/>
                    <a:pt x="9438" y="17330"/>
                  </a:cubicBezTo>
                  <a:lnTo>
                    <a:pt x="13879" y="21771"/>
                  </a:lnTo>
                  <a:cubicBezTo>
                    <a:pt x="13898" y="22346"/>
                    <a:pt x="14096" y="22922"/>
                    <a:pt x="14539" y="23365"/>
                  </a:cubicBezTo>
                  <a:cubicBezTo>
                    <a:pt x="14982" y="23808"/>
                    <a:pt x="15558" y="24006"/>
                    <a:pt x="16133" y="24025"/>
                  </a:cubicBezTo>
                  <a:lnTo>
                    <a:pt x="22441" y="30333"/>
                  </a:lnTo>
                  <a:lnTo>
                    <a:pt x="14567" y="38206"/>
                  </a:lnTo>
                  <a:lnTo>
                    <a:pt x="9617" y="33255"/>
                  </a:lnTo>
                  <a:close/>
                  <a:moveTo>
                    <a:pt x="67095" y="61551"/>
                  </a:moveTo>
                  <a:cubicBezTo>
                    <a:pt x="67538" y="67256"/>
                    <a:pt x="67491" y="69594"/>
                    <a:pt x="57657" y="69151"/>
                  </a:cubicBezTo>
                  <a:lnTo>
                    <a:pt x="17566" y="67548"/>
                  </a:lnTo>
                  <a:lnTo>
                    <a:pt x="18971" y="66143"/>
                  </a:lnTo>
                  <a:cubicBezTo>
                    <a:pt x="19857" y="66567"/>
                    <a:pt x="20602" y="66860"/>
                    <a:pt x="21611" y="65860"/>
                  </a:cubicBezTo>
                  <a:cubicBezTo>
                    <a:pt x="22337" y="65134"/>
                    <a:pt x="22327" y="64097"/>
                    <a:pt x="21894" y="63220"/>
                  </a:cubicBezTo>
                  <a:lnTo>
                    <a:pt x="31700" y="53414"/>
                  </a:lnTo>
                  <a:cubicBezTo>
                    <a:pt x="32624" y="52490"/>
                    <a:pt x="32624" y="51000"/>
                    <a:pt x="31700" y="50076"/>
                  </a:cubicBezTo>
                  <a:cubicBezTo>
                    <a:pt x="30776" y="49152"/>
                    <a:pt x="29286" y="49152"/>
                    <a:pt x="28362" y="50076"/>
                  </a:cubicBezTo>
                  <a:lnTo>
                    <a:pt x="18763" y="59675"/>
                  </a:lnTo>
                  <a:lnTo>
                    <a:pt x="9580" y="50491"/>
                  </a:lnTo>
                  <a:lnTo>
                    <a:pt x="9589" y="47446"/>
                  </a:lnTo>
                  <a:cubicBezTo>
                    <a:pt x="10466" y="47889"/>
                    <a:pt x="11249" y="48191"/>
                    <a:pt x="12267" y="47172"/>
                  </a:cubicBezTo>
                  <a:lnTo>
                    <a:pt x="14567" y="44872"/>
                  </a:lnTo>
                  <a:lnTo>
                    <a:pt x="19951" y="50256"/>
                  </a:lnTo>
                  <a:cubicBezTo>
                    <a:pt x="20875" y="51180"/>
                    <a:pt x="22365" y="51180"/>
                    <a:pt x="23280" y="50256"/>
                  </a:cubicBezTo>
                  <a:cubicBezTo>
                    <a:pt x="24204" y="49332"/>
                    <a:pt x="24204" y="47842"/>
                    <a:pt x="23280" y="46918"/>
                  </a:cubicBezTo>
                  <a:lnTo>
                    <a:pt x="17905" y="41534"/>
                  </a:lnTo>
                  <a:lnTo>
                    <a:pt x="29135" y="30304"/>
                  </a:lnTo>
                  <a:cubicBezTo>
                    <a:pt x="30059" y="29380"/>
                    <a:pt x="30059" y="27890"/>
                    <a:pt x="29135" y="26976"/>
                  </a:cubicBezTo>
                  <a:cubicBezTo>
                    <a:pt x="28211" y="26052"/>
                    <a:pt x="26721" y="26052"/>
                    <a:pt x="25807" y="26976"/>
                  </a:cubicBezTo>
                  <a:lnTo>
                    <a:pt x="25778" y="27004"/>
                  </a:lnTo>
                  <a:lnTo>
                    <a:pt x="20008" y="21234"/>
                  </a:lnTo>
                  <a:lnTo>
                    <a:pt x="25316" y="15925"/>
                  </a:lnTo>
                  <a:lnTo>
                    <a:pt x="33453" y="24062"/>
                  </a:lnTo>
                  <a:cubicBezTo>
                    <a:pt x="34377" y="24986"/>
                    <a:pt x="35867" y="24986"/>
                    <a:pt x="36791" y="24062"/>
                  </a:cubicBezTo>
                  <a:cubicBezTo>
                    <a:pt x="37715" y="23138"/>
                    <a:pt x="37715" y="21649"/>
                    <a:pt x="36791" y="20734"/>
                  </a:cubicBezTo>
                  <a:lnTo>
                    <a:pt x="28654" y="12597"/>
                  </a:lnTo>
                  <a:cubicBezTo>
                    <a:pt x="29606" y="11645"/>
                    <a:pt x="30238" y="11145"/>
                    <a:pt x="30851" y="10080"/>
                  </a:cubicBezTo>
                  <a:cubicBezTo>
                    <a:pt x="35763" y="9900"/>
                    <a:pt x="36801" y="9872"/>
                    <a:pt x="36801" y="9872"/>
                  </a:cubicBezTo>
                  <a:cubicBezTo>
                    <a:pt x="36678" y="11532"/>
                    <a:pt x="39837" y="14106"/>
                    <a:pt x="41128" y="15397"/>
                  </a:cubicBezTo>
                  <a:lnTo>
                    <a:pt x="39290" y="17227"/>
                  </a:lnTo>
                  <a:cubicBezTo>
                    <a:pt x="38366" y="18151"/>
                    <a:pt x="38366" y="19640"/>
                    <a:pt x="39290" y="20564"/>
                  </a:cubicBezTo>
                  <a:cubicBezTo>
                    <a:pt x="40214" y="21488"/>
                    <a:pt x="41704" y="21488"/>
                    <a:pt x="42618" y="20564"/>
                  </a:cubicBezTo>
                  <a:lnTo>
                    <a:pt x="44457" y="18735"/>
                  </a:lnTo>
                  <a:lnTo>
                    <a:pt x="47927" y="22205"/>
                  </a:lnTo>
                  <a:cubicBezTo>
                    <a:pt x="48851" y="23129"/>
                    <a:pt x="50340" y="23129"/>
                    <a:pt x="51255" y="22205"/>
                  </a:cubicBezTo>
                  <a:cubicBezTo>
                    <a:pt x="52179" y="21281"/>
                    <a:pt x="52179" y="19791"/>
                    <a:pt x="51255" y="18867"/>
                  </a:cubicBezTo>
                  <a:lnTo>
                    <a:pt x="47785" y="15397"/>
                  </a:lnTo>
                  <a:lnTo>
                    <a:pt x="48455" y="14728"/>
                  </a:lnTo>
                  <a:cubicBezTo>
                    <a:pt x="49379" y="13804"/>
                    <a:pt x="49379" y="12314"/>
                    <a:pt x="48455" y="11390"/>
                  </a:cubicBezTo>
                  <a:cubicBezTo>
                    <a:pt x="47531" y="10466"/>
                    <a:pt x="46041" y="10466"/>
                    <a:pt x="45117" y="11390"/>
                  </a:cubicBezTo>
                  <a:lnTo>
                    <a:pt x="44447" y="12060"/>
                  </a:lnTo>
                  <a:lnTo>
                    <a:pt x="42081" y="9693"/>
                  </a:lnTo>
                  <a:cubicBezTo>
                    <a:pt x="44362" y="9608"/>
                    <a:pt x="46616" y="9495"/>
                    <a:pt x="48935" y="9467"/>
                  </a:cubicBezTo>
                  <a:cubicBezTo>
                    <a:pt x="49011" y="9580"/>
                    <a:pt x="48983" y="9721"/>
                    <a:pt x="49086" y="9815"/>
                  </a:cubicBezTo>
                  <a:lnTo>
                    <a:pt x="53254" y="13983"/>
                  </a:lnTo>
                  <a:lnTo>
                    <a:pt x="51887" y="15350"/>
                  </a:lnTo>
                  <a:cubicBezTo>
                    <a:pt x="50963" y="16274"/>
                    <a:pt x="50963" y="17764"/>
                    <a:pt x="51887" y="18688"/>
                  </a:cubicBezTo>
                  <a:cubicBezTo>
                    <a:pt x="52811" y="19612"/>
                    <a:pt x="54300" y="19612"/>
                    <a:pt x="55215" y="18688"/>
                  </a:cubicBezTo>
                  <a:lnTo>
                    <a:pt x="56582" y="17321"/>
                  </a:lnTo>
                  <a:lnTo>
                    <a:pt x="58986" y="19725"/>
                  </a:lnTo>
                  <a:cubicBezTo>
                    <a:pt x="59911" y="20649"/>
                    <a:pt x="61400" y="20649"/>
                    <a:pt x="62324" y="19725"/>
                  </a:cubicBezTo>
                  <a:cubicBezTo>
                    <a:pt x="63248" y="18801"/>
                    <a:pt x="63248" y="17311"/>
                    <a:pt x="62324" y="16387"/>
                  </a:cubicBezTo>
                  <a:lnTo>
                    <a:pt x="59920" y="13983"/>
                  </a:lnTo>
                  <a:lnTo>
                    <a:pt x="62928" y="10975"/>
                  </a:lnTo>
                  <a:cubicBezTo>
                    <a:pt x="67359" y="12899"/>
                    <a:pt x="69104" y="16265"/>
                    <a:pt x="68830" y="20866"/>
                  </a:cubicBezTo>
                  <a:cubicBezTo>
                    <a:pt x="68180" y="30021"/>
                    <a:pt x="66398" y="52443"/>
                    <a:pt x="67095" y="61551"/>
                  </a:cubicBezTo>
                  <a:close/>
                </a:path>
              </a:pathLst>
            </a:custGeom>
            <a:grpFill/>
            <a:ln w="9381" cap="flat">
              <a:noFill/>
              <a:prstDash val="solid"/>
              <a:miter/>
            </a:ln>
          </p:spPr>
          <p:txBody>
            <a:bodyPr rtlCol="0" anchor="ctr"/>
            <a:lstStyle/>
            <a:p>
              <a:endParaRPr lang="fr-FR"/>
            </a:p>
          </p:txBody>
        </p:sp>
        <p:sp>
          <p:nvSpPr>
            <p:cNvPr id="37" name="Forme libre 417">
              <a:extLst>
                <a:ext uri="{FF2B5EF4-FFF2-40B4-BE49-F238E27FC236}">
                  <a16:creationId xmlns:a16="http://schemas.microsoft.com/office/drawing/2014/main" id="{40BB0D9E-BB13-F6FD-85CA-84AC553C0DB9}"/>
                </a:ext>
              </a:extLst>
            </p:cNvPr>
            <p:cNvSpPr/>
            <p:nvPr/>
          </p:nvSpPr>
          <p:spPr>
            <a:xfrm>
              <a:off x="4865052" y="3441532"/>
              <a:ext cx="78258" cy="78615"/>
            </a:xfrm>
            <a:custGeom>
              <a:avLst/>
              <a:gdLst>
                <a:gd name="connsiteX0" fmla="*/ 13095 w 78258"/>
                <a:gd name="connsiteY0" fmla="*/ 1297 h 78615"/>
                <a:gd name="connsiteX1" fmla="*/ 159 w 78258"/>
                <a:gd name="connsiteY1" fmla="*/ 23379 h 78615"/>
                <a:gd name="connsiteX2" fmla="*/ 93 w 78258"/>
                <a:gd name="connsiteY2" fmla="*/ 57794 h 78615"/>
                <a:gd name="connsiteX3" fmla="*/ 16697 w 78258"/>
                <a:gd name="connsiteY3" fmla="*/ 76953 h 78615"/>
                <a:gd name="connsiteX4" fmla="*/ 57240 w 78258"/>
                <a:gd name="connsiteY4" fmla="*/ 78575 h 78615"/>
                <a:gd name="connsiteX5" fmla="*/ 76456 w 78258"/>
                <a:gd name="connsiteY5" fmla="*/ 60839 h 78615"/>
                <a:gd name="connsiteX6" fmla="*/ 78201 w 78258"/>
                <a:gd name="connsiteY6" fmla="*/ 21446 h 78615"/>
                <a:gd name="connsiteX7" fmla="*/ 13095 w 78258"/>
                <a:gd name="connsiteY7" fmla="*/ 1297 h 78615"/>
                <a:gd name="connsiteX8" fmla="*/ 44776 w 78258"/>
                <a:gd name="connsiteY8" fmla="*/ 9632 h 78615"/>
                <a:gd name="connsiteX9" fmla="*/ 44408 w 78258"/>
                <a:gd name="connsiteY9" fmla="*/ 9999 h 78615"/>
                <a:gd name="connsiteX10" fmla="*/ 44059 w 78258"/>
                <a:gd name="connsiteY10" fmla="*/ 9651 h 78615"/>
                <a:gd name="connsiteX11" fmla="*/ 44776 w 78258"/>
                <a:gd name="connsiteY11" fmla="*/ 9632 h 78615"/>
                <a:gd name="connsiteX12" fmla="*/ 13114 w 78258"/>
                <a:gd name="connsiteY12" fmla="*/ 10725 h 78615"/>
                <a:gd name="connsiteX13" fmla="*/ 21807 w 78258"/>
                <a:gd name="connsiteY13" fmla="*/ 10414 h 78615"/>
                <a:gd name="connsiteX14" fmla="*/ 21920 w 78258"/>
                <a:gd name="connsiteY14" fmla="*/ 10527 h 78615"/>
                <a:gd name="connsiteX15" fmla="*/ 16621 w 78258"/>
                <a:gd name="connsiteY15" fmla="*/ 15836 h 78615"/>
                <a:gd name="connsiteX16" fmla="*/ 11549 w 78258"/>
                <a:gd name="connsiteY16" fmla="*/ 10773 h 78615"/>
                <a:gd name="connsiteX17" fmla="*/ 13114 w 78258"/>
                <a:gd name="connsiteY17" fmla="*/ 10725 h 78615"/>
                <a:gd name="connsiteX18" fmla="*/ 10823 w 78258"/>
                <a:gd name="connsiteY18" fmla="*/ 65516 h 78615"/>
                <a:gd name="connsiteX19" fmla="*/ 9521 w 78258"/>
                <a:gd name="connsiteY19" fmla="*/ 57822 h 78615"/>
                <a:gd name="connsiteX20" fmla="*/ 9531 w 78258"/>
                <a:gd name="connsiteY20" fmla="*/ 55088 h 78615"/>
                <a:gd name="connsiteX21" fmla="*/ 15395 w 78258"/>
                <a:gd name="connsiteY21" fmla="*/ 60953 h 78615"/>
                <a:gd name="connsiteX22" fmla="*/ 10823 w 78258"/>
                <a:gd name="connsiteY22" fmla="*/ 65516 h 78615"/>
                <a:gd name="connsiteX23" fmla="*/ 9559 w 78258"/>
                <a:gd name="connsiteY23" fmla="*/ 37852 h 78615"/>
                <a:gd name="connsiteX24" fmla="*/ 11181 w 78258"/>
                <a:gd name="connsiteY24" fmla="*/ 39474 h 78615"/>
                <a:gd name="connsiteX25" fmla="*/ 9550 w 78258"/>
                <a:gd name="connsiteY25" fmla="*/ 41105 h 78615"/>
                <a:gd name="connsiteX26" fmla="*/ 9559 w 78258"/>
                <a:gd name="connsiteY26" fmla="*/ 37852 h 78615"/>
                <a:gd name="connsiteX27" fmla="*/ 9578 w 78258"/>
                <a:gd name="connsiteY27" fmla="*/ 31205 h 78615"/>
                <a:gd name="connsiteX28" fmla="*/ 9597 w 78258"/>
                <a:gd name="connsiteY28" fmla="*/ 23407 h 78615"/>
                <a:gd name="connsiteX29" fmla="*/ 9370 w 78258"/>
                <a:gd name="connsiteY29" fmla="*/ 15251 h 78615"/>
                <a:gd name="connsiteX30" fmla="*/ 13840 w 78258"/>
                <a:gd name="connsiteY30" fmla="*/ 19720 h 78615"/>
                <a:gd name="connsiteX31" fmla="*/ 14500 w 78258"/>
                <a:gd name="connsiteY31" fmla="*/ 21305 h 78615"/>
                <a:gd name="connsiteX32" fmla="*/ 16084 w 78258"/>
                <a:gd name="connsiteY32" fmla="*/ 21965 h 78615"/>
                <a:gd name="connsiteX33" fmla="*/ 22401 w 78258"/>
                <a:gd name="connsiteY33" fmla="*/ 28282 h 78615"/>
                <a:gd name="connsiteX34" fmla="*/ 14528 w 78258"/>
                <a:gd name="connsiteY34" fmla="*/ 36155 h 78615"/>
                <a:gd name="connsiteX35" fmla="*/ 9578 w 78258"/>
                <a:gd name="connsiteY35" fmla="*/ 31205 h 78615"/>
                <a:gd name="connsiteX36" fmla="*/ 67046 w 78258"/>
                <a:gd name="connsiteY36" fmla="*/ 61565 h 78615"/>
                <a:gd name="connsiteX37" fmla="*/ 57608 w 78258"/>
                <a:gd name="connsiteY37" fmla="*/ 69165 h 78615"/>
                <a:gd name="connsiteX38" fmla="*/ 15565 w 78258"/>
                <a:gd name="connsiteY38" fmla="*/ 67430 h 78615"/>
                <a:gd name="connsiteX39" fmla="*/ 18922 w 78258"/>
                <a:gd name="connsiteY39" fmla="*/ 64073 h 78615"/>
                <a:gd name="connsiteX40" fmla="*/ 21845 w 78258"/>
                <a:gd name="connsiteY40" fmla="*/ 61151 h 78615"/>
                <a:gd name="connsiteX41" fmla="*/ 31651 w 78258"/>
                <a:gd name="connsiteY41" fmla="*/ 51345 h 78615"/>
                <a:gd name="connsiteX42" fmla="*/ 31651 w 78258"/>
                <a:gd name="connsiteY42" fmla="*/ 48007 h 78615"/>
                <a:gd name="connsiteX43" fmla="*/ 28313 w 78258"/>
                <a:gd name="connsiteY43" fmla="*/ 48007 h 78615"/>
                <a:gd name="connsiteX44" fmla="*/ 18714 w 78258"/>
                <a:gd name="connsiteY44" fmla="*/ 57605 h 78615"/>
                <a:gd name="connsiteX45" fmla="*/ 9531 w 78258"/>
                <a:gd name="connsiteY45" fmla="*/ 48422 h 78615"/>
                <a:gd name="connsiteX46" fmla="*/ 9540 w 78258"/>
                <a:gd name="connsiteY46" fmla="*/ 45367 h 78615"/>
                <a:gd name="connsiteX47" fmla="*/ 12209 w 78258"/>
                <a:gd name="connsiteY47" fmla="*/ 45093 h 78615"/>
                <a:gd name="connsiteX48" fmla="*/ 14509 w 78258"/>
                <a:gd name="connsiteY48" fmla="*/ 42793 h 78615"/>
                <a:gd name="connsiteX49" fmla="*/ 19884 w 78258"/>
                <a:gd name="connsiteY49" fmla="*/ 48167 h 78615"/>
                <a:gd name="connsiteX50" fmla="*/ 23212 w 78258"/>
                <a:gd name="connsiteY50" fmla="*/ 48167 h 78615"/>
                <a:gd name="connsiteX51" fmla="*/ 23212 w 78258"/>
                <a:gd name="connsiteY51" fmla="*/ 44839 h 78615"/>
                <a:gd name="connsiteX52" fmla="*/ 17838 w 78258"/>
                <a:gd name="connsiteY52" fmla="*/ 39464 h 78615"/>
                <a:gd name="connsiteX53" fmla="*/ 29067 w 78258"/>
                <a:gd name="connsiteY53" fmla="*/ 28235 h 78615"/>
                <a:gd name="connsiteX54" fmla="*/ 29067 w 78258"/>
                <a:gd name="connsiteY54" fmla="*/ 24897 h 78615"/>
                <a:gd name="connsiteX55" fmla="*/ 25739 w 78258"/>
                <a:gd name="connsiteY55" fmla="*/ 24897 h 78615"/>
                <a:gd name="connsiteX56" fmla="*/ 25711 w 78258"/>
                <a:gd name="connsiteY56" fmla="*/ 24925 h 78615"/>
                <a:gd name="connsiteX57" fmla="*/ 19940 w 78258"/>
                <a:gd name="connsiteY57" fmla="*/ 19155 h 78615"/>
                <a:gd name="connsiteX58" fmla="*/ 25249 w 78258"/>
                <a:gd name="connsiteY58" fmla="*/ 13856 h 78615"/>
                <a:gd name="connsiteX59" fmla="*/ 33386 w 78258"/>
                <a:gd name="connsiteY59" fmla="*/ 21993 h 78615"/>
                <a:gd name="connsiteX60" fmla="*/ 36723 w 78258"/>
                <a:gd name="connsiteY60" fmla="*/ 21993 h 78615"/>
                <a:gd name="connsiteX61" fmla="*/ 36723 w 78258"/>
                <a:gd name="connsiteY61" fmla="*/ 18655 h 78615"/>
                <a:gd name="connsiteX62" fmla="*/ 28586 w 78258"/>
                <a:gd name="connsiteY62" fmla="*/ 10518 h 78615"/>
                <a:gd name="connsiteX63" fmla="*/ 28963 w 78258"/>
                <a:gd name="connsiteY63" fmla="*/ 10141 h 78615"/>
                <a:gd name="connsiteX64" fmla="*/ 37591 w 78258"/>
                <a:gd name="connsiteY64" fmla="*/ 9839 h 78615"/>
                <a:gd name="connsiteX65" fmla="*/ 41061 w 78258"/>
                <a:gd name="connsiteY65" fmla="*/ 13309 h 78615"/>
                <a:gd name="connsiteX66" fmla="*/ 39222 w 78258"/>
                <a:gd name="connsiteY66" fmla="*/ 15148 h 78615"/>
                <a:gd name="connsiteX67" fmla="*/ 39222 w 78258"/>
                <a:gd name="connsiteY67" fmla="*/ 18485 h 78615"/>
                <a:gd name="connsiteX68" fmla="*/ 42550 w 78258"/>
                <a:gd name="connsiteY68" fmla="*/ 18485 h 78615"/>
                <a:gd name="connsiteX69" fmla="*/ 44389 w 78258"/>
                <a:gd name="connsiteY69" fmla="*/ 16647 h 78615"/>
                <a:gd name="connsiteX70" fmla="*/ 47859 w 78258"/>
                <a:gd name="connsiteY70" fmla="*/ 20116 h 78615"/>
                <a:gd name="connsiteX71" fmla="*/ 51187 w 78258"/>
                <a:gd name="connsiteY71" fmla="*/ 20116 h 78615"/>
                <a:gd name="connsiteX72" fmla="*/ 51187 w 78258"/>
                <a:gd name="connsiteY72" fmla="*/ 16779 h 78615"/>
                <a:gd name="connsiteX73" fmla="*/ 47717 w 78258"/>
                <a:gd name="connsiteY73" fmla="*/ 13309 h 78615"/>
                <a:gd name="connsiteX74" fmla="*/ 48387 w 78258"/>
                <a:gd name="connsiteY74" fmla="*/ 12639 h 78615"/>
                <a:gd name="connsiteX75" fmla="*/ 48462 w 78258"/>
                <a:gd name="connsiteY75" fmla="*/ 9490 h 78615"/>
                <a:gd name="connsiteX76" fmla="*/ 49198 w 78258"/>
                <a:gd name="connsiteY76" fmla="*/ 9462 h 78615"/>
                <a:gd name="connsiteX77" fmla="*/ 50697 w 78258"/>
                <a:gd name="connsiteY77" fmla="*/ 9434 h 78615"/>
                <a:gd name="connsiteX78" fmla="*/ 53177 w 78258"/>
                <a:gd name="connsiteY78" fmla="*/ 11913 h 78615"/>
                <a:gd name="connsiteX79" fmla="*/ 51809 w 78258"/>
                <a:gd name="connsiteY79" fmla="*/ 13281 h 78615"/>
                <a:gd name="connsiteX80" fmla="*/ 51809 w 78258"/>
                <a:gd name="connsiteY80" fmla="*/ 16618 h 78615"/>
                <a:gd name="connsiteX81" fmla="*/ 55138 w 78258"/>
                <a:gd name="connsiteY81" fmla="*/ 16618 h 78615"/>
                <a:gd name="connsiteX82" fmla="*/ 56505 w 78258"/>
                <a:gd name="connsiteY82" fmla="*/ 15251 h 78615"/>
                <a:gd name="connsiteX83" fmla="*/ 58909 w 78258"/>
                <a:gd name="connsiteY83" fmla="*/ 17656 h 78615"/>
                <a:gd name="connsiteX84" fmla="*/ 62247 w 78258"/>
                <a:gd name="connsiteY84" fmla="*/ 14318 h 78615"/>
                <a:gd name="connsiteX85" fmla="*/ 59843 w 78258"/>
                <a:gd name="connsiteY85" fmla="*/ 11913 h 78615"/>
                <a:gd name="connsiteX86" fmla="*/ 61323 w 78258"/>
                <a:gd name="connsiteY86" fmla="*/ 10433 h 78615"/>
                <a:gd name="connsiteX87" fmla="*/ 67046 w 78258"/>
                <a:gd name="connsiteY87" fmla="*/ 61565 h 786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Lst>
              <a:rect l="l" t="t" r="r" b="b"/>
              <a:pathLst>
                <a:path w="78258" h="78615">
                  <a:moveTo>
                    <a:pt x="13095" y="1297"/>
                  </a:moveTo>
                  <a:cubicBezTo>
                    <a:pt x="-2406" y="1344"/>
                    <a:pt x="159" y="13950"/>
                    <a:pt x="159" y="23379"/>
                  </a:cubicBezTo>
                  <a:lnTo>
                    <a:pt x="93" y="57794"/>
                  </a:lnTo>
                  <a:cubicBezTo>
                    <a:pt x="55" y="72333"/>
                    <a:pt x="5872" y="76519"/>
                    <a:pt x="16697" y="76953"/>
                  </a:cubicBezTo>
                  <a:lnTo>
                    <a:pt x="57240" y="78575"/>
                  </a:lnTo>
                  <a:cubicBezTo>
                    <a:pt x="70544" y="79112"/>
                    <a:pt x="77484" y="74351"/>
                    <a:pt x="76456" y="60839"/>
                  </a:cubicBezTo>
                  <a:cubicBezTo>
                    <a:pt x="75825" y="52570"/>
                    <a:pt x="77616" y="29677"/>
                    <a:pt x="78201" y="21446"/>
                  </a:cubicBezTo>
                  <a:cubicBezTo>
                    <a:pt x="79813" y="-5426"/>
                    <a:pt x="47208" y="61"/>
                    <a:pt x="13095" y="1297"/>
                  </a:cubicBezTo>
                  <a:close/>
                  <a:moveTo>
                    <a:pt x="44776" y="9632"/>
                  </a:moveTo>
                  <a:lnTo>
                    <a:pt x="44408" y="9999"/>
                  </a:lnTo>
                  <a:lnTo>
                    <a:pt x="44059" y="9651"/>
                  </a:lnTo>
                  <a:cubicBezTo>
                    <a:pt x="44295" y="9641"/>
                    <a:pt x="44530" y="9632"/>
                    <a:pt x="44776" y="9632"/>
                  </a:cubicBezTo>
                  <a:close/>
                  <a:moveTo>
                    <a:pt x="13114" y="10725"/>
                  </a:moveTo>
                  <a:lnTo>
                    <a:pt x="21807" y="10414"/>
                  </a:lnTo>
                  <a:lnTo>
                    <a:pt x="21920" y="10527"/>
                  </a:lnTo>
                  <a:lnTo>
                    <a:pt x="16621" y="15836"/>
                  </a:lnTo>
                  <a:lnTo>
                    <a:pt x="11549" y="10773"/>
                  </a:lnTo>
                  <a:cubicBezTo>
                    <a:pt x="11954" y="10744"/>
                    <a:pt x="12435" y="10735"/>
                    <a:pt x="13114" y="10725"/>
                  </a:cubicBezTo>
                  <a:close/>
                  <a:moveTo>
                    <a:pt x="10823" y="65516"/>
                  </a:moveTo>
                  <a:cubicBezTo>
                    <a:pt x="9729" y="63772"/>
                    <a:pt x="9512" y="60755"/>
                    <a:pt x="9521" y="57822"/>
                  </a:cubicBezTo>
                  <a:lnTo>
                    <a:pt x="9531" y="55088"/>
                  </a:lnTo>
                  <a:lnTo>
                    <a:pt x="15395" y="60953"/>
                  </a:lnTo>
                  <a:lnTo>
                    <a:pt x="10823" y="65516"/>
                  </a:lnTo>
                  <a:close/>
                  <a:moveTo>
                    <a:pt x="9559" y="37852"/>
                  </a:moveTo>
                  <a:lnTo>
                    <a:pt x="11181" y="39474"/>
                  </a:lnTo>
                  <a:lnTo>
                    <a:pt x="9550" y="41105"/>
                  </a:lnTo>
                  <a:lnTo>
                    <a:pt x="9559" y="37852"/>
                  </a:lnTo>
                  <a:close/>
                  <a:moveTo>
                    <a:pt x="9578" y="31205"/>
                  </a:moveTo>
                  <a:lnTo>
                    <a:pt x="9597" y="23407"/>
                  </a:lnTo>
                  <a:cubicBezTo>
                    <a:pt x="9597" y="22002"/>
                    <a:pt x="9352" y="18721"/>
                    <a:pt x="9370" y="15251"/>
                  </a:cubicBezTo>
                  <a:lnTo>
                    <a:pt x="13840" y="19720"/>
                  </a:lnTo>
                  <a:cubicBezTo>
                    <a:pt x="13859" y="20296"/>
                    <a:pt x="14057" y="20871"/>
                    <a:pt x="14500" y="21305"/>
                  </a:cubicBezTo>
                  <a:cubicBezTo>
                    <a:pt x="14943" y="21738"/>
                    <a:pt x="15509" y="21946"/>
                    <a:pt x="16084" y="21965"/>
                  </a:cubicBezTo>
                  <a:lnTo>
                    <a:pt x="22401" y="28282"/>
                  </a:lnTo>
                  <a:lnTo>
                    <a:pt x="14528" y="36155"/>
                  </a:lnTo>
                  <a:lnTo>
                    <a:pt x="9578" y="31205"/>
                  </a:lnTo>
                  <a:close/>
                  <a:moveTo>
                    <a:pt x="67046" y="61565"/>
                  </a:moveTo>
                  <a:cubicBezTo>
                    <a:pt x="67490" y="67326"/>
                    <a:pt x="67442" y="69533"/>
                    <a:pt x="57608" y="69165"/>
                  </a:cubicBezTo>
                  <a:cubicBezTo>
                    <a:pt x="54497" y="69042"/>
                    <a:pt x="18630" y="67638"/>
                    <a:pt x="15565" y="67430"/>
                  </a:cubicBezTo>
                  <a:lnTo>
                    <a:pt x="18922" y="64073"/>
                  </a:lnTo>
                  <a:cubicBezTo>
                    <a:pt x="21147" y="65158"/>
                    <a:pt x="22835" y="63168"/>
                    <a:pt x="21845" y="61151"/>
                  </a:cubicBezTo>
                  <a:lnTo>
                    <a:pt x="31651" y="51345"/>
                  </a:lnTo>
                  <a:cubicBezTo>
                    <a:pt x="32575" y="50421"/>
                    <a:pt x="32575" y="48931"/>
                    <a:pt x="31651" y="48007"/>
                  </a:cubicBezTo>
                  <a:cubicBezTo>
                    <a:pt x="30727" y="47083"/>
                    <a:pt x="29237" y="47083"/>
                    <a:pt x="28313" y="48007"/>
                  </a:cubicBezTo>
                  <a:lnTo>
                    <a:pt x="18714" y="57605"/>
                  </a:lnTo>
                  <a:lnTo>
                    <a:pt x="9531" y="48422"/>
                  </a:lnTo>
                  <a:lnTo>
                    <a:pt x="9540" y="45367"/>
                  </a:lnTo>
                  <a:cubicBezTo>
                    <a:pt x="10426" y="45810"/>
                    <a:pt x="11200" y="46112"/>
                    <a:pt x="12209" y="45093"/>
                  </a:cubicBezTo>
                  <a:lnTo>
                    <a:pt x="14509" y="42793"/>
                  </a:lnTo>
                  <a:lnTo>
                    <a:pt x="19884" y="48167"/>
                  </a:lnTo>
                  <a:cubicBezTo>
                    <a:pt x="20808" y="49091"/>
                    <a:pt x="22297" y="49091"/>
                    <a:pt x="23212" y="48167"/>
                  </a:cubicBezTo>
                  <a:cubicBezTo>
                    <a:pt x="24136" y="47243"/>
                    <a:pt x="24136" y="45753"/>
                    <a:pt x="23212" y="44839"/>
                  </a:cubicBezTo>
                  <a:lnTo>
                    <a:pt x="17838" y="39464"/>
                  </a:lnTo>
                  <a:lnTo>
                    <a:pt x="29067" y="28235"/>
                  </a:lnTo>
                  <a:cubicBezTo>
                    <a:pt x="29991" y="27311"/>
                    <a:pt x="29991" y="25821"/>
                    <a:pt x="29067" y="24897"/>
                  </a:cubicBezTo>
                  <a:cubicBezTo>
                    <a:pt x="28143" y="23973"/>
                    <a:pt x="26653" y="23973"/>
                    <a:pt x="25739" y="24897"/>
                  </a:cubicBezTo>
                  <a:lnTo>
                    <a:pt x="25711" y="24925"/>
                  </a:lnTo>
                  <a:lnTo>
                    <a:pt x="19940" y="19155"/>
                  </a:lnTo>
                  <a:lnTo>
                    <a:pt x="25249" y="13856"/>
                  </a:lnTo>
                  <a:lnTo>
                    <a:pt x="33386" y="21993"/>
                  </a:lnTo>
                  <a:cubicBezTo>
                    <a:pt x="34310" y="22917"/>
                    <a:pt x="35799" y="22917"/>
                    <a:pt x="36723" y="21993"/>
                  </a:cubicBezTo>
                  <a:cubicBezTo>
                    <a:pt x="37647" y="21069"/>
                    <a:pt x="37647" y="19579"/>
                    <a:pt x="36723" y="18655"/>
                  </a:cubicBezTo>
                  <a:lnTo>
                    <a:pt x="28586" y="10518"/>
                  </a:lnTo>
                  <a:lnTo>
                    <a:pt x="28963" y="10141"/>
                  </a:lnTo>
                  <a:cubicBezTo>
                    <a:pt x="35894" y="9886"/>
                    <a:pt x="37591" y="9839"/>
                    <a:pt x="37591" y="9839"/>
                  </a:cubicBezTo>
                  <a:lnTo>
                    <a:pt x="41061" y="13309"/>
                  </a:lnTo>
                  <a:lnTo>
                    <a:pt x="39222" y="15148"/>
                  </a:lnTo>
                  <a:cubicBezTo>
                    <a:pt x="38298" y="16072"/>
                    <a:pt x="38298" y="17561"/>
                    <a:pt x="39222" y="18485"/>
                  </a:cubicBezTo>
                  <a:cubicBezTo>
                    <a:pt x="40146" y="19409"/>
                    <a:pt x="41636" y="19409"/>
                    <a:pt x="42550" y="18485"/>
                  </a:cubicBezTo>
                  <a:lnTo>
                    <a:pt x="44389" y="16647"/>
                  </a:lnTo>
                  <a:lnTo>
                    <a:pt x="47859" y="20116"/>
                  </a:lnTo>
                  <a:cubicBezTo>
                    <a:pt x="48783" y="21041"/>
                    <a:pt x="50273" y="21041"/>
                    <a:pt x="51187" y="20116"/>
                  </a:cubicBezTo>
                  <a:cubicBezTo>
                    <a:pt x="52111" y="19192"/>
                    <a:pt x="52111" y="17703"/>
                    <a:pt x="51187" y="16779"/>
                  </a:cubicBezTo>
                  <a:lnTo>
                    <a:pt x="47717" y="13309"/>
                  </a:lnTo>
                  <a:lnTo>
                    <a:pt x="48387" y="12639"/>
                  </a:lnTo>
                  <a:cubicBezTo>
                    <a:pt x="49254" y="11772"/>
                    <a:pt x="49235" y="10414"/>
                    <a:pt x="48462" y="9490"/>
                  </a:cubicBezTo>
                  <a:cubicBezTo>
                    <a:pt x="48707" y="9490"/>
                    <a:pt x="48953" y="9471"/>
                    <a:pt x="49198" y="9462"/>
                  </a:cubicBezTo>
                  <a:cubicBezTo>
                    <a:pt x="49697" y="9443"/>
                    <a:pt x="50197" y="9443"/>
                    <a:pt x="50697" y="9434"/>
                  </a:cubicBezTo>
                  <a:lnTo>
                    <a:pt x="53177" y="11913"/>
                  </a:lnTo>
                  <a:lnTo>
                    <a:pt x="51809" y="13281"/>
                  </a:lnTo>
                  <a:cubicBezTo>
                    <a:pt x="50885" y="14205"/>
                    <a:pt x="50885" y="15694"/>
                    <a:pt x="51809" y="16618"/>
                  </a:cubicBezTo>
                  <a:cubicBezTo>
                    <a:pt x="52733" y="17542"/>
                    <a:pt x="54223" y="17542"/>
                    <a:pt x="55138" y="16618"/>
                  </a:cubicBezTo>
                  <a:lnTo>
                    <a:pt x="56505" y="15251"/>
                  </a:lnTo>
                  <a:lnTo>
                    <a:pt x="58909" y="17656"/>
                  </a:lnTo>
                  <a:cubicBezTo>
                    <a:pt x="61106" y="19852"/>
                    <a:pt x="64444" y="16524"/>
                    <a:pt x="62247" y="14318"/>
                  </a:cubicBezTo>
                  <a:lnTo>
                    <a:pt x="59843" y="11913"/>
                  </a:lnTo>
                  <a:lnTo>
                    <a:pt x="61323" y="10433"/>
                  </a:lnTo>
                  <a:cubicBezTo>
                    <a:pt x="75495" y="14723"/>
                    <a:pt x="64510" y="28480"/>
                    <a:pt x="67046" y="61565"/>
                  </a:cubicBezTo>
                  <a:close/>
                </a:path>
              </a:pathLst>
            </a:custGeom>
            <a:grpFill/>
            <a:ln w="9381" cap="flat">
              <a:noFill/>
              <a:prstDash val="solid"/>
              <a:miter/>
            </a:ln>
          </p:spPr>
          <p:txBody>
            <a:bodyPr rtlCol="0" anchor="ctr"/>
            <a:lstStyle/>
            <a:p>
              <a:endParaRPr lang="fr-FR"/>
            </a:p>
          </p:txBody>
        </p:sp>
      </p:grpSp>
      <p:graphicFrame>
        <p:nvGraphicFramePr>
          <p:cNvPr id="38" name="Tableau 37">
            <a:extLst>
              <a:ext uri="{FF2B5EF4-FFF2-40B4-BE49-F238E27FC236}">
                <a16:creationId xmlns:a16="http://schemas.microsoft.com/office/drawing/2014/main" id="{EA47D63D-868E-987F-D030-4F1912D77155}"/>
              </a:ext>
            </a:extLst>
          </p:cNvPr>
          <p:cNvGraphicFramePr>
            <a:graphicFrameLocks noGrp="1"/>
          </p:cNvGraphicFramePr>
          <p:nvPr>
            <p:extLst>
              <p:ext uri="{D42A27DB-BD31-4B8C-83A1-F6EECF244321}">
                <p14:modId xmlns:p14="http://schemas.microsoft.com/office/powerpoint/2010/main" val="1189677929"/>
              </p:ext>
            </p:extLst>
          </p:nvPr>
        </p:nvGraphicFramePr>
        <p:xfrm>
          <a:off x="584200" y="3242749"/>
          <a:ext cx="9715500" cy="3522811"/>
        </p:xfrm>
        <a:graphic>
          <a:graphicData uri="http://schemas.openxmlformats.org/drawingml/2006/table">
            <a:tbl>
              <a:tblPr firstRow="1" bandRow="1">
                <a:tableStyleId>{5C22544A-7EE6-4342-B048-85BDC9FD1C3A}</a:tableStyleId>
              </a:tblPr>
              <a:tblGrid>
                <a:gridCol w="4857750">
                  <a:extLst>
                    <a:ext uri="{9D8B030D-6E8A-4147-A177-3AD203B41FA5}">
                      <a16:colId xmlns:a16="http://schemas.microsoft.com/office/drawing/2014/main" val="340191757"/>
                    </a:ext>
                  </a:extLst>
                </a:gridCol>
                <a:gridCol w="4857750">
                  <a:extLst>
                    <a:ext uri="{9D8B030D-6E8A-4147-A177-3AD203B41FA5}">
                      <a16:colId xmlns:a16="http://schemas.microsoft.com/office/drawing/2014/main" val="265619446"/>
                    </a:ext>
                  </a:extLst>
                </a:gridCol>
              </a:tblGrid>
              <a:tr h="962491">
                <a:tc gridSpan="2">
                  <a:txBody>
                    <a:bodyPr/>
                    <a:lstStyle/>
                    <a:p>
                      <a:pPr>
                        <a:spcBef>
                          <a:spcPts val="600"/>
                        </a:spcBef>
                        <a:spcAft>
                          <a:spcPts val="600"/>
                        </a:spcAft>
                      </a:pPr>
                      <a:r>
                        <a:rPr lang="fr-FR" b="1"/>
                        <a:t>Objectif du PRITH :</a:t>
                      </a:r>
                      <a:r>
                        <a:rPr lang="fr-FR"/>
                        <a:t> Coordonner l’action de tous dans le repérage des personnes en situation de handicap éloignées des dispositifs et la construction de parcours d'inclusion progressive.</a:t>
                      </a:r>
                    </a:p>
                  </a:txBody>
                  <a:tcPr/>
                </a:tc>
                <a:tc hMerge="1">
                  <a:txBody>
                    <a:bodyPr/>
                    <a:lstStyle/>
                    <a:p>
                      <a:endParaRPr lang="fr-FR"/>
                    </a:p>
                  </a:txBody>
                  <a:tcPr/>
                </a:tc>
                <a:extLst>
                  <a:ext uri="{0D108BD9-81ED-4DB2-BD59-A6C34878D82A}">
                    <a16:rowId xmlns:a16="http://schemas.microsoft.com/office/drawing/2014/main" val="1210743147"/>
                  </a:ext>
                </a:extLst>
              </a:tr>
              <a:tr h="370840">
                <a:tc>
                  <a:txBody>
                    <a:bodyPr/>
                    <a:lstStyle/>
                    <a:p>
                      <a:endParaRPr lang="fr-FR" b="1"/>
                    </a:p>
                    <a:p>
                      <a:r>
                        <a:rPr lang="fr-FR" b="1"/>
                        <a:t>Des profils à prioriser … </a:t>
                      </a:r>
                    </a:p>
                    <a:p>
                      <a:endParaRPr lang="fr-FR"/>
                    </a:p>
                    <a:p>
                      <a:pPr marL="285750" indent="-285750">
                        <a:buFont typeface="Arial" panose="020B0604020202020204" pitchFamily="34" charset="0"/>
                        <a:buChar char="•"/>
                      </a:pPr>
                      <a:r>
                        <a:rPr lang="fr-FR"/>
                        <a:t>les jeunes de moins de 26 ans ; </a:t>
                      </a:r>
                    </a:p>
                    <a:p>
                      <a:pPr marL="285750" indent="-285750">
                        <a:buFont typeface="Arial" panose="020B0604020202020204" pitchFamily="34" charset="0"/>
                        <a:buChar char="•"/>
                      </a:pPr>
                      <a:r>
                        <a:rPr lang="fr-FR"/>
                        <a:t>les femmes ;</a:t>
                      </a:r>
                    </a:p>
                    <a:p>
                      <a:pPr marL="285750" indent="-285750">
                        <a:buFont typeface="Arial" panose="020B0604020202020204" pitchFamily="34" charset="0"/>
                        <a:buChar char="•"/>
                      </a:pPr>
                      <a:r>
                        <a:rPr lang="fr-FR"/>
                        <a:t>les seniors (+ de 55 ans)</a:t>
                      </a:r>
                    </a:p>
                    <a:p>
                      <a:pPr marL="285750" indent="-285750">
                        <a:buFont typeface="Arial" panose="020B0604020202020204" pitchFamily="34" charset="0"/>
                        <a:buChar char="•"/>
                      </a:pPr>
                      <a:endParaRPr lang="fr-FR"/>
                    </a:p>
                    <a:p>
                      <a:endParaRPr lang="fr-FR"/>
                    </a:p>
                    <a:p>
                      <a:endParaRPr lang="fr-FR"/>
                    </a:p>
                  </a:txBody>
                  <a:tcPr/>
                </a:tc>
                <a:tc>
                  <a:txBody>
                    <a:bodyPr/>
                    <a:lstStyle/>
                    <a:p>
                      <a:r>
                        <a:rPr lang="fr-FR"/>
                        <a:t> </a:t>
                      </a:r>
                    </a:p>
                    <a:p>
                      <a:r>
                        <a:rPr lang="fr-FR" b="1"/>
                        <a:t>… notamment ceux : </a:t>
                      </a:r>
                    </a:p>
                    <a:p>
                      <a:endParaRPr lang="fr-FR" b="1"/>
                    </a:p>
                    <a:p>
                      <a:pPr marL="285750" indent="-285750">
                        <a:buFont typeface="Arial" panose="020B0604020202020204" pitchFamily="34" charset="0"/>
                        <a:buChar char="•"/>
                      </a:pPr>
                      <a:r>
                        <a:rPr lang="fr-FR" b="0"/>
                        <a:t>bénéficiaires du RSA ; </a:t>
                      </a:r>
                    </a:p>
                    <a:p>
                      <a:pPr marL="285750" indent="-285750">
                        <a:buFont typeface="Arial" panose="020B0604020202020204" pitchFamily="34" charset="0"/>
                        <a:buChar char="•"/>
                      </a:pPr>
                      <a:r>
                        <a:rPr lang="fr-FR"/>
                        <a:t>travailleurs en risque de désinsertion ;</a:t>
                      </a:r>
                    </a:p>
                    <a:p>
                      <a:pPr marL="285750" indent="-285750">
                        <a:buFont typeface="Arial" panose="020B0604020202020204" pitchFamily="34" charset="0"/>
                        <a:buChar char="•"/>
                      </a:pPr>
                      <a:r>
                        <a:rPr lang="fr-FR"/>
                        <a:t>avec handicap psychique ou invisible.</a:t>
                      </a:r>
                      <a:endParaRPr lang="fr-FR" b="0"/>
                    </a:p>
                  </a:txBody>
                  <a:tcPr/>
                </a:tc>
                <a:extLst>
                  <a:ext uri="{0D108BD9-81ED-4DB2-BD59-A6C34878D82A}">
                    <a16:rowId xmlns:a16="http://schemas.microsoft.com/office/drawing/2014/main" val="3309285352"/>
                  </a:ext>
                </a:extLst>
              </a:tr>
            </a:tbl>
          </a:graphicData>
        </a:graphic>
      </p:graphicFrame>
    </p:spTree>
    <p:extLst>
      <p:ext uri="{BB962C8B-B14F-4D97-AF65-F5344CB8AC3E}">
        <p14:creationId xmlns:p14="http://schemas.microsoft.com/office/powerpoint/2010/main" val="17330084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96DB48-72B8-189F-D90B-3C073BC1DB9C}"/>
            </a:ext>
          </a:extLst>
        </p:cNvPr>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691162B1-A4D9-1208-6233-A4A211CDF34F}"/>
              </a:ext>
            </a:extLst>
          </p:cNvPr>
          <p:cNvSpPr>
            <a:spLocks noGrp="1"/>
          </p:cNvSpPr>
          <p:nvPr>
            <p:ph type="body" sz="quarter" idx="10"/>
          </p:nvPr>
        </p:nvSpPr>
        <p:spPr/>
        <p:txBody>
          <a:bodyPr/>
          <a:lstStyle/>
          <a:p>
            <a:r>
              <a:rPr lang="fr-FR"/>
              <a:t>Réflexion sur les grands axes du prochain PRITH : favoriser </a:t>
            </a:r>
            <a:r>
              <a:rPr lang="fr-FR" sz="4000"/>
              <a:t>l’aller-vers</a:t>
            </a:r>
            <a:endParaRPr lang="fr-FR"/>
          </a:p>
        </p:txBody>
      </p:sp>
      <p:sp>
        <p:nvSpPr>
          <p:cNvPr id="3" name="Espace réservé du numéro de diapositive 2">
            <a:extLst>
              <a:ext uri="{FF2B5EF4-FFF2-40B4-BE49-F238E27FC236}">
                <a16:creationId xmlns:a16="http://schemas.microsoft.com/office/drawing/2014/main" id="{47C2270C-F53D-B26F-30B5-F94BF967438F}"/>
              </a:ext>
            </a:extLst>
          </p:cNvPr>
          <p:cNvSpPr>
            <a:spLocks noGrp="1"/>
          </p:cNvSpPr>
          <p:nvPr>
            <p:ph type="sldNum" sz="quarter" idx="4"/>
          </p:nvPr>
        </p:nvSpPr>
        <p:spPr/>
        <p:txBody>
          <a:bodyPr/>
          <a:lstStyle/>
          <a:p>
            <a:fld id="{FFE9600D-D970-3D40-B4FB-C6249E901464}" type="slidenum">
              <a:rPr lang="fr-FR" smtClean="0"/>
              <a:pPr/>
              <a:t>30</a:t>
            </a:fld>
            <a:endParaRPr lang="fr-FR"/>
          </a:p>
        </p:txBody>
      </p:sp>
      <p:sp>
        <p:nvSpPr>
          <p:cNvPr id="4" name="Espace réservé du pied de page 3">
            <a:extLst>
              <a:ext uri="{FF2B5EF4-FFF2-40B4-BE49-F238E27FC236}">
                <a16:creationId xmlns:a16="http://schemas.microsoft.com/office/drawing/2014/main" id="{24B310EC-A6DA-533A-F101-950ED07EF78F}"/>
              </a:ext>
            </a:extLst>
          </p:cNvPr>
          <p:cNvSpPr>
            <a:spLocks noGrp="1"/>
          </p:cNvSpPr>
          <p:nvPr>
            <p:ph type="ftr" sz="quarter" idx="3"/>
          </p:nvPr>
        </p:nvSpPr>
        <p:spPr/>
        <p:txBody>
          <a:bodyPr/>
          <a:lstStyle/>
          <a:p>
            <a:r>
              <a:rPr lang="fr-FR"/>
              <a:t>Pied de page</a:t>
            </a:r>
          </a:p>
        </p:txBody>
      </p:sp>
      <p:pic>
        <p:nvPicPr>
          <p:cNvPr id="9" name="Espace réservé pour une image  8">
            <a:extLst>
              <a:ext uri="{FF2B5EF4-FFF2-40B4-BE49-F238E27FC236}">
                <a16:creationId xmlns:a16="http://schemas.microsoft.com/office/drawing/2014/main" id="{867A1BFC-211E-248C-7C4B-2A0C4C6718C9}"/>
              </a:ext>
            </a:extLst>
          </p:cNvPr>
          <p:cNvPicPr>
            <a:picLocks noGrp="1" noChangeAspect="1"/>
          </p:cNvPicPr>
          <p:nvPr>
            <p:ph type="pic" sz="quarter" idx="11"/>
          </p:nvPr>
        </p:nvPicPr>
        <p:blipFill>
          <a:blip r:embed="rId2">
            <a:extLst>
              <a:ext uri="{96DAC541-7B7A-43D3-8B79-37D633B846F1}">
                <asvg:svgBlip xmlns:asvg="http://schemas.microsoft.com/office/drawing/2016/SVG/main" r:embed="rId3"/>
              </a:ext>
            </a:extLst>
          </a:blip>
          <a:srcRect/>
          <a:stretch>
            <a:fillRect/>
          </a:stretch>
        </p:blipFill>
        <p:spPr>
          <a:xfrm>
            <a:off x="457200" y="269875"/>
            <a:ext cx="1260475" cy="1260475"/>
          </a:xfrm>
          <a:prstGeom prst="rect">
            <a:avLst/>
          </a:prstGeom>
        </p:spPr>
      </p:pic>
      <p:sp>
        <p:nvSpPr>
          <p:cNvPr id="6" name="ZoneTexte 5">
            <a:extLst>
              <a:ext uri="{FF2B5EF4-FFF2-40B4-BE49-F238E27FC236}">
                <a16:creationId xmlns:a16="http://schemas.microsoft.com/office/drawing/2014/main" id="{E351111F-AB77-ABF8-CA59-FB7CDC79BB53}"/>
              </a:ext>
            </a:extLst>
          </p:cNvPr>
          <p:cNvSpPr txBox="1"/>
          <p:nvPr/>
        </p:nvSpPr>
        <p:spPr>
          <a:xfrm>
            <a:off x="1717675" y="2098036"/>
            <a:ext cx="8692588" cy="815608"/>
          </a:xfrm>
          <a:prstGeom prst="rect">
            <a:avLst/>
          </a:prstGeom>
          <a:noFill/>
        </p:spPr>
        <p:txBody>
          <a:bodyPr wrap="square" rtlCol="0">
            <a:spAutoFit/>
          </a:bodyPr>
          <a:lstStyle/>
          <a:p>
            <a:r>
              <a:rPr lang="fr-FR" sz="2400" b="1" u="sng">
                <a:solidFill>
                  <a:schemeClr val="tx2"/>
                </a:solidFill>
              </a:rPr>
              <a:t>Axe stratégique n°2 : Aller vers les employeurs (privés et publics)</a:t>
            </a:r>
          </a:p>
          <a:p>
            <a:pPr>
              <a:spcBef>
                <a:spcPts val="600"/>
              </a:spcBef>
            </a:pPr>
            <a:r>
              <a:rPr lang="fr-FR" b="1" i="1"/>
              <a:t>Convaincre, soutenir, sécuriser, valoriser</a:t>
            </a:r>
          </a:p>
        </p:txBody>
      </p:sp>
      <p:grpSp>
        <p:nvGrpSpPr>
          <p:cNvPr id="7" name="Graphique 130">
            <a:extLst>
              <a:ext uri="{FF2B5EF4-FFF2-40B4-BE49-F238E27FC236}">
                <a16:creationId xmlns:a16="http://schemas.microsoft.com/office/drawing/2014/main" id="{515B4373-A958-2C42-412C-3A2E8DFC2DFB}"/>
              </a:ext>
            </a:extLst>
          </p:cNvPr>
          <p:cNvGrpSpPr/>
          <p:nvPr/>
        </p:nvGrpSpPr>
        <p:grpSpPr>
          <a:xfrm>
            <a:off x="788555" y="2217129"/>
            <a:ext cx="597764" cy="530569"/>
            <a:chOff x="4808987" y="3112427"/>
            <a:chExt cx="597764" cy="530569"/>
          </a:xfrm>
          <a:solidFill>
            <a:schemeClr val="accent4"/>
          </a:solidFill>
        </p:grpSpPr>
        <p:sp>
          <p:nvSpPr>
            <p:cNvPr id="8" name="Forme libre 405">
              <a:extLst>
                <a:ext uri="{FF2B5EF4-FFF2-40B4-BE49-F238E27FC236}">
                  <a16:creationId xmlns:a16="http://schemas.microsoft.com/office/drawing/2014/main" id="{A72F08FD-46C1-21F3-040F-8BBE8A1BE84D}"/>
                </a:ext>
              </a:extLst>
            </p:cNvPr>
            <p:cNvSpPr/>
            <p:nvPr/>
          </p:nvSpPr>
          <p:spPr>
            <a:xfrm>
              <a:off x="4808987" y="3112427"/>
              <a:ext cx="597764" cy="530569"/>
            </a:xfrm>
            <a:custGeom>
              <a:avLst/>
              <a:gdLst>
                <a:gd name="connsiteX0" fmla="*/ 15680 w 597764"/>
                <a:gd name="connsiteY0" fmla="*/ 527369 h 530569"/>
                <a:gd name="connsiteX1" fmla="*/ 461096 w 597764"/>
                <a:gd name="connsiteY1" fmla="*/ 525973 h 530569"/>
                <a:gd name="connsiteX2" fmla="*/ 581341 w 597764"/>
                <a:gd name="connsiteY2" fmla="*/ 518204 h 530569"/>
                <a:gd name="connsiteX3" fmla="*/ 562757 w 597764"/>
                <a:gd name="connsiteY3" fmla="*/ 466506 h 530569"/>
                <a:gd name="connsiteX4" fmla="*/ 572252 w 597764"/>
                <a:gd name="connsiteY4" fmla="*/ 90665 h 530569"/>
                <a:gd name="connsiteX5" fmla="*/ 572252 w 597764"/>
                <a:gd name="connsiteY5" fmla="*/ 90637 h 530569"/>
                <a:gd name="connsiteX6" fmla="*/ 540911 w 597764"/>
                <a:gd name="connsiteY6" fmla="*/ 54062 h 530569"/>
                <a:gd name="connsiteX7" fmla="*/ 449498 w 597764"/>
                <a:gd name="connsiteY7" fmla="*/ 51931 h 530569"/>
                <a:gd name="connsiteX8" fmla="*/ 421165 w 597764"/>
                <a:gd name="connsiteY8" fmla="*/ 49989 h 530569"/>
                <a:gd name="connsiteX9" fmla="*/ 421118 w 597764"/>
                <a:gd name="connsiteY9" fmla="*/ 44256 h 530569"/>
                <a:gd name="connsiteX10" fmla="*/ 364017 w 597764"/>
                <a:gd name="connsiteY10" fmla="*/ 205 h 530569"/>
                <a:gd name="connsiteX11" fmla="*/ 201370 w 597764"/>
                <a:gd name="connsiteY11" fmla="*/ 6240 h 530569"/>
                <a:gd name="connsiteX12" fmla="*/ 155320 w 597764"/>
                <a:gd name="connsiteY12" fmla="*/ 32527 h 530569"/>
                <a:gd name="connsiteX13" fmla="*/ 155292 w 597764"/>
                <a:gd name="connsiteY13" fmla="*/ 51243 h 530569"/>
                <a:gd name="connsiteX14" fmla="*/ 56846 w 597764"/>
                <a:gd name="connsiteY14" fmla="*/ 53798 h 530569"/>
                <a:gd name="connsiteX15" fmla="*/ 24675 w 597764"/>
                <a:gd name="connsiteY15" fmla="*/ 87855 h 530569"/>
                <a:gd name="connsiteX16" fmla="*/ 24581 w 597764"/>
                <a:gd name="connsiteY16" fmla="*/ 475680 h 530569"/>
                <a:gd name="connsiteX17" fmla="*/ 15680 w 597764"/>
                <a:gd name="connsiteY17" fmla="*/ 527369 h 530569"/>
                <a:gd name="connsiteX18" fmla="*/ 448537 w 597764"/>
                <a:gd name="connsiteY18" fmla="*/ 61313 h 530569"/>
                <a:gd name="connsiteX19" fmla="*/ 540788 w 597764"/>
                <a:gd name="connsiteY19" fmla="*/ 63491 h 530569"/>
                <a:gd name="connsiteX20" fmla="*/ 562823 w 597764"/>
                <a:gd name="connsiteY20" fmla="*/ 90439 h 530569"/>
                <a:gd name="connsiteX21" fmla="*/ 553319 w 597764"/>
                <a:gd name="connsiteY21" fmla="*/ 466525 h 530569"/>
                <a:gd name="connsiteX22" fmla="*/ 425210 w 597764"/>
                <a:gd name="connsiteY22" fmla="*/ 468571 h 530569"/>
                <a:gd name="connsiteX23" fmla="*/ 421250 w 597764"/>
                <a:gd name="connsiteY23" fmla="*/ 59361 h 530569"/>
                <a:gd name="connsiteX24" fmla="*/ 448537 w 597764"/>
                <a:gd name="connsiteY24" fmla="*/ 61313 h 530569"/>
                <a:gd name="connsiteX25" fmla="*/ 240396 w 597764"/>
                <a:gd name="connsiteY25" fmla="*/ 386720 h 530569"/>
                <a:gd name="connsiteX26" fmla="*/ 241905 w 597764"/>
                <a:gd name="connsiteY26" fmla="*/ 384900 h 530569"/>
                <a:gd name="connsiteX27" fmla="*/ 244121 w 597764"/>
                <a:gd name="connsiteY27" fmla="*/ 387116 h 530569"/>
                <a:gd name="connsiteX28" fmla="*/ 241113 w 597764"/>
                <a:gd name="connsiteY28" fmla="*/ 390123 h 530569"/>
                <a:gd name="connsiteX29" fmla="*/ 241113 w 597764"/>
                <a:gd name="connsiteY29" fmla="*/ 393461 h 530569"/>
                <a:gd name="connsiteX30" fmla="*/ 242782 w 597764"/>
                <a:gd name="connsiteY30" fmla="*/ 394149 h 530569"/>
                <a:gd name="connsiteX31" fmla="*/ 244451 w 597764"/>
                <a:gd name="connsiteY31" fmla="*/ 393461 h 530569"/>
                <a:gd name="connsiteX32" fmla="*/ 247468 w 597764"/>
                <a:gd name="connsiteY32" fmla="*/ 390453 h 530569"/>
                <a:gd name="connsiteX33" fmla="*/ 253785 w 597764"/>
                <a:gd name="connsiteY33" fmla="*/ 396771 h 530569"/>
                <a:gd name="connsiteX34" fmla="*/ 243413 w 597764"/>
                <a:gd name="connsiteY34" fmla="*/ 407152 h 530569"/>
                <a:gd name="connsiteX35" fmla="*/ 238322 w 597764"/>
                <a:gd name="connsiteY35" fmla="*/ 402060 h 530569"/>
                <a:gd name="connsiteX36" fmla="*/ 238378 w 597764"/>
                <a:gd name="connsiteY36" fmla="*/ 399665 h 530569"/>
                <a:gd name="connsiteX37" fmla="*/ 240396 w 597764"/>
                <a:gd name="connsiteY37" fmla="*/ 386720 h 530569"/>
                <a:gd name="connsiteX38" fmla="*/ 245714 w 597764"/>
                <a:gd name="connsiteY38" fmla="*/ 382043 h 530569"/>
                <a:gd name="connsiteX39" fmla="*/ 250777 w 597764"/>
                <a:gd name="connsiteY39" fmla="*/ 380449 h 530569"/>
                <a:gd name="connsiteX40" fmla="*/ 247449 w 597764"/>
                <a:gd name="connsiteY40" fmla="*/ 383778 h 530569"/>
                <a:gd name="connsiteX41" fmla="*/ 245714 w 597764"/>
                <a:gd name="connsiteY41" fmla="*/ 382043 h 530569"/>
                <a:gd name="connsiteX42" fmla="*/ 237907 w 597764"/>
                <a:gd name="connsiteY42" fmla="*/ 418391 h 530569"/>
                <a:gd name="connsiteX43" fmla="*/ 239444 w 597764"/>
                <a:gd name="connsiteY43" fmla="*/ 417750 h 530569"/>
                <a:gd name="connsiteX44" fmla="*/ 243385 w 597764"/>
                <a:gd name="connsiteY44" fmla="*/ 413808 h 530569"/>
                <a:gd name="connsiteX45" fmla="*/ 252201 w 597764"/>
                <a:gd name="connsiteY45" fmla="*/ 422624 h 530569"/>
                <a:gd name="connsiteX46" fmla="*/ 244319 w 597764"/>
                <a:gd name="connsiteY46" fmla="*/ 430507 h 530569"/>
                <a:gd name="connsiteX47" fmla="*/ 237775 w 597764"/>
                <a:gd name="connsiteY47" fmla="*/ 423963 h 530569"/>
                <a:gd name="connsiteX48" fmla="*/ 237907 w 597764"/>
                <a:gd name="connsiteY48" fmla="*/ 418391 h 530569"/>
                <a:gd name="connsiteX49" fmla="*/ 238048 w 597764"/>
                <a:gd name="connsiteY49" fmla="*/ 412488 h 530569"/>
                <a:gd name="connsiteX50" fmla="*/ 238143 w 597764"/>
                <a:gd name="connsiteY50" fmla="*/ 408566 h 530569"/>
                <a:gd name="connsiteX51" fmla="*/ 240057 w 597764"/>
                <a:gd name="connsiteY51" fmla="*/ 410480 h 530569"/>
                <a:gd name="connsiteX52" fmla="*/ 238048 w 597764"/>
                <a:gd name="connsiteY52" fmla="*/ 412488 h 530569"/>
                <a:gd name="connsiteX53" fmla="*/ 237624 w 597764"/>
                <a:gd name="connsiteY53" fmla="*/ 430469 h 530569"/>
                <a:gd name="connsiteX54" fmla="*/ 240990 w 597764"/>
                <a:gd name="connsiteY54" fmla="*/ 433835 h 530569"/>
                <a:gd name="connsiteX55" fmla="*/ 237454 w 597764"/>
                <a:gd name="connsiteY55" fmla="*/ 437371 h 530569"/>
                <a:gd name="connsiteX56" fmla="*/ 237624 w 597764"/>
                <a:gd name="connsiteY56" fmla="*/ 430469 h 530569"/>
                <a:gd name="connsiteX57" fmla="*/ 237049 w 597764"/>
                <a:gd name="connsiteY57" fmla="*/ 454503 h 530569"/>
                <a:gd name="connsiteX58" fmla="*/ 244573 w 597764"/>
                <a:gd name="connsiteY58" fmla="*/ 462027 h 530569"/>
                <a:gd name="connsiteX59" fmla="*/ 236681 w 597764"/>
                <a:gd name="connsiteY59" fmla="*/ 469919 h 530569"/>
                <a:gd name="connsiteX60" fmla="*/ 237049 w 597764"/>
                <a:gd name="connsiteY60" fmla="*/ 454503 h 530569"/>
                <a:gd name="connsiteX61" fmla="*/ 247902 w 597764"/>
                <a:gd name="connsiteY61" fmla="*/ 465356 h 530569"/>
                <a:gd name="connsiteX62" fmla="*/ 251682 w 597764"/>
                <a:gd name="connsiteY62" fmla="*/ 469137 h 530569"/>
                <a:gd name="connsiteX63" fmla="*/ 253351 w 597764"/>
                <a:gd name="connsiteY63" fmla="*/ 469825 h 530569"/>
                <a:gd name="connsiteX64" fmla="*/ 255020 w 597764"/>
                <a:gd name="connsiteY64" fmla="*/ 469137 h 530569"/>
                <a:gd name="connsiteX65" fmla="*/ 255020 w 597764"/>
                <a:gd name="connsiteY65" fmla="*/ 465799 h 530569"/>
                <a:gd name="connsiteX66" fmla="*/ 251239 w 597764"/>
                <a:gd name="connsiteY66" fmla="*/ 462018 h 530569"/>
                <a:gd name="connsiteX67" fmla="*/ 268607 w 597764"/>
                <a:gd name="connsiteY67" fmla="*/ 444650 h 530569"/>
                <a:gd name="connsiteX68" fmla="*/ 268607 w 597764"/>
                <a:gd name="connsiteY68" fmla="*/ 441312 h 530569"/>
                <a:gd name="connsiteX69" fmla="*/ 265269 w 597764"/>
                <a:gd name="connsiteY69" fmla="*/ 441312 h 530569"/>
                <a:gd name="connsiteX70" fmla="*/ 247902 w 597764"/>
                <a:gd name="connsiteY70" fmla="*/ 458680 h 530569"/>
                <a:gd name="connsiteX71" fmla="*/ 237200 w 597764"/>
                <a:gd name="connsiteY71" fmla="*/ 447978 h 530569"/>
                <a:gd name="connsiteX72" fmla="*/ 237294 w 597764"/>
                <a:gd name="connsiteY72" fmla="*/ 444188 h 530569"/>
                <a:gd name="connsiteX73" fmla="*/ 244328 w 597764"/>
                <a:gd name="connsiteY73" fmla="*/ 437154 h 530569"/>
                <a:gd name="connsiteX74" fmla="*/ 252069 w 597764"/>
                <a:gd name="connsiteY74" fmla="*/ 444895 h 530569"/>
                <a:gd name="connsiteX75" fmla="*/ 253738 w 597764"/>
                <a:gd name="connsiteY75" fmla="*/ 445583 h 530569"/>
                <a:gd name="connsiteX76" fmla="*/ 255407 w 597764"/>
                <a:gd name="connsiteY76" fmla="*/ 444895 h 530569"/>
                <a:gd name="connsiteX77" fmla="*/ 255407 w 597764"/>
                <a:gd name="connsiteY77" fmla="*/ 441557 h 530569"/>
                <a:gd name="connsiteX78" fmla="*/ 247666 w 597764"/>
                <a:gd name="connsiteY78" fmla="*/ 433816 h 530569"/>
                <a:gd name="connsiteX79" fmla="*/ 255548 w 597764"/>
                <a:gd name="connsiteY79" fmla="*/ 425934 h 530569"/>
                <a:gd name="connsiteX80" fmla="*/ 256378 w 597764"/>
                <a:gd name="connsiteY80" fmla="*/ 426764 h 530569"/>
                <a:gd name="connsiteX81" fmla="*/ 258047 w 597764"/>
                <a:gd name="connsiteY81" fmla="*/ 427452 h 530569"/>
                <a:gd name="connsiteX82" fmla="*/ 259716 w 597764"/>
                <a:gd name="connsiteY82" fmla="*/ 426764 h 530569"/>
                <a:gd name="connsiteX83" fmla="*/ 259716 w 597764"/>
                <a:gd name="connsiteY83" fmla="*/ 423426 h 530569"/>
                <a:gd name="connsiteX84" fmla="*/ 258886 w 597764"/>
                <a:gd name="connsiteY84" fmla="*/ 422596 h 530569"/>
                <a:gd name="connsiteX85" fmla="*/ 264958 w 597764"/>
                <a:gd name="connsiteY85" fmla="*/ 416524 h 530569"/>
                <a:gd name="connsiteX86" fmla="*/ 264958 w 597764"/>
                <a:gd name="connsiteY86" fmla="*/ 413186 h 530569"/>
                <a:gd name="connsiteX87" fmla="*/ 261630 w 597764"/>
                <a:gd name="connsiteY87" fmla="*/ 413186 h 530569"/>
                <a:gd name="connsiteX88" fmla="*/ 255558 w 597764"/>
                <a:gd name="connsiteY88" fmla="*/ 419258 h 530569"/>
                <a:gd name="connsiteX89" fmla="*/ 246742 w 597764"/>
                <a:gd name="connsiteY89" fmla="*/ 410442 h 530569"/>
                <a:gd name="connsiteX90" fmla="*/ 257245 w 597764"/>
                <a:gd name="connsiteY90" fmla="*/ 399939 h 530569"/>
                <a:gd name="connsiteX91" fmla="*/ 258471 w 597764"/>
                <a:gd name="connsiteY91" fmla="*/ 400448 h 530569"/>
                <a:gd name="connsiteX92" fmla="*/ 260140 w 597764"/>
                <a:gd name="connsiteY92" fmla="*/ 399760 h 530569"/>
                <a:gd name="connsiteX93" fmla="*/ 260206 w 597764"/>
                <a:gd name="connsiteY93" fmla="*/ 396582 h 530569"/>
                <a:gd name="connsiteX94" fmla="*/ 259914 w 597764"/>
                <a:gd name="connsiteY94" fmla="*/ 393942 h 530569"/>
                <a:gd name="connsiteX95" fmla="*/ 257340 w 597764"/>
                <a:gd name="connsiteY95" fmla="*/ 393631 h 530569"/>
                <a:gd name="connsiteX96" fmla="*/ 250796 w 597764"/>
                <a:gd name="connsiteY96" fmla="*/ 387087 h 530569"/>
                <a:gd name="connsiteX97" fmla="*/ 257839 w 597764"/>
                <a:gd name="connsiteY97" fmla="*/ 380044 h 530569"/>
                <a:gd name="connsiteX98" fmla="*/ 258037 w 597764"/>
                <a:gd name="connsiteY98" fmla="*/ 379563 h 530569"/>
                <a:gd name="connsiteX99" fmla="*/ 258056 w 597764"/>
                <a:gd name="connsiteY99" fmla="*/ 379563 h 530569"/>
                <a:gd name="connsiteX100" fmla="*/ 263091 w 597764"/>
                <a:gd name="connsiteY100" fmla="*/ 379290 h 530569"/>
                <a:gd name="connsiteX101" fmla="*/ 272303 w 597764"/>
                <a:gd name="connsiteY101" fmla="*/ 388502 h 530569"/>
                <a:gd name="connsiteX102" fmla="*/ 270700 w 597764"/>
                <a:gd name="connsiteY102" fmla="*/ 390104 h 530569"/>
                <a:gd name="connsiteX103" fmla="*/ 270700 w 597764"/>
                <a:gd name="connsiteY103" fmla="*/ 393442 h 530569"/>
                <a:gd name="connsiteX104" fmla="*/ 272369 w 597764"/>
                <a:gd name="connsiteY104" fmla="*/ 394131 h 530569"/>
                <a:gd name="connsiteX105" fmla="*/ 274038 w 597764"/>
                <a:gd name="connsiteY105" fmla="*/ 393442 h 530569"/>
                <a:gd name="connsiteX106" fmla="*/ 275641 w 597764"/>
                <a:gd name="connsiteY106" fmla="*/ 391839 h 530569"/>
                <a:gd name="connsiteX107" fmla="*/ 283957 w 597764"/>
                <a:gd name="connsiteY107" fmla="*/ 400156 h 530569"/>
                <a:gd name="connsiteX108" fmla="*/ 285626 w 597764"/>
                <a:gd name="connsiteY108" fmla="*/ 400844 h 530569"/>
                <a:gd name="connsiteX109" fmla="*/ 287295 w 597764"/>
                <a:gd name="connsiteY109" fmla="*/ 400156 h 530569"/>
                <a:gd name="connsiteX110" fmla="*/ 287295 w 597764"/>
                <a:gd name="connsiteY110" fmla="*/ 396818 h 530569"/>
                <a:gd name="connsiteX111" fmla="*/ 278979 w 597764"/>
                <a:gd name="connsiteY111" fmla="*/ 388502 h 530569"/>
                <a:gd name="connsiteX112" fmla="*/ 289633 w 597764"/>
                <a:gd name="connsiteY112" fmla="*/ 377847 h 530569"/>
                <a:gd name="connsiteX113" fmla="*/ 291463 w 597764"/>
                <a:gd name="connsiteY113" fmla="*/ 377753 h 530569"/>
                <a:gd name="connsiteX114" fmla="*/ 298166 w 597764"/>
                <a:gd name="connsiteY114" fmla="*/ 384457 h 530569"/>
                <a:gd name="connsiteX115" fmla="*/ 295941 w 597764"/>
                <a:gd name="connsiteY115" fmla="*/ 386682 h 530569"/>
                <a:gd name="connsiteX116" fmla="*/ 295941 w 597764"/>
                <a:gd name="connsiteY116" fmla="*/ 390020 h 530569"/>
                <a:gd name="connsiteX117" fmla="*/ 297610 w 597764"/>
                <a:gd name="connsiteY117" fmla="*/ 390708 h 530569"/>
                <a:gd name="connsiteX118" fmla="*/ 299279 w 597764"/>
                <a:gd name="connsiteY118" fmla="*/ 390020 h 530569"/>
                <a:gd name="connsiteX119" fmla="*/ 301504 w 597764"/>
                <a:gd name="connsiteY119" fmla="*/ 387794 h 530569"/>
                <a:gd name="connsiteX120" fmla="*/ 306558 w 597764"/>
                <a:gd name="connsiteY120" fmla="*/ 392848 h 530569"/>
                <a:gd name="connsiteX121" fmla="*/ 308227 w 597764"/>
                <a:gd name="connsiteY121" fmla="*/ 393537 h 530569"/>
                <a:gd name="connsiteX122" fmla="*/ 309896 w 597764"/>
                <a:gd name="connsiteY122" fmla="*/ 392848 h 530569"/>
                <a:gd name="connsiteX123" fmla="*/ 309896 w 597764"/>
                <a:gd name="connsiteY123" fmla="*/ 389510 h 530569"/>
                <a:gd name="connsiteX124" fmla="*/ 304842 w 597764"/>
                <a:gd name="connsiteY124" fmla="*/ 384457 h 530569"/>
                <a:gd name="connsiteX125" fmla="*/ 311122 w 597764"/>
                <a:gd name="connsiteY125" fmla="*/ 378168 h 530569"/>
                <a:gd name="connsiteX126" fmla="*/ 317505 w 597764"/>
                <a:gd name="connsiteY126" fmla="*/ 382071 h 530569"/>
                <a:gd name="connsiteX127" fmla="*/ 321408 w 597764"/>
                <a:gd name="connsiteY127" fmla="*/ 404153 h 530569"/>
                <a:gd name="connsiteX128" fmla="*/ 318721 w 597764"/>
                <a:gd name="connsiteY128" fmla="*/ 470306 h 530569"/>
                <a:gd name="connsiteX129" fmla="*/ 241697 w 597764"/>
                <a:gd name="connsiteY129" fmla="*/ 471569 h 530569"/>
                <a:gd name="connsiteX130" fmla="*/ 247902 w 597764"/>
                <a:gd name="connsiteY130" fmla="*/ 465356 h 530569"/>
                <a:gd name="connsiteX131" fmla="*/ 269399 w 597764"/>
                <a:gd name="connsiteY131" fmla="*/ 378960 h 530569"/>
                <a:gd name="connsiteX132" fmla="*/ 282562 w 597764"/>
                <a:gd name="connsiteY132" fmla="*/ 378243 h 530569"/>
                <a:gd name="connsiteX133" fmla="*/ 275622 w 597764"/>
                <a:gd name="connsiteY133" fmla="*/ 385183 h 530569"/>
                <a:gd name="connsiteX134" fmla="*/ 269399 w 597764"/>
                <a:gd name="connsiteY134" fmla="*/ 378960 h 530569"/>
                <a:gd name="connsiteX135" fmla="*/ 297761 w 597764"/>
                <a:gd name="connsiteY135" fmla="*/ 377423 h 530569"/>
                <a:gd name="connsiteX136" fmla="*/ 299175 w 597764"/>
                <a:gd name="connsiteY136" fmla="*/ 377347 h 530569"/>
                <a:gd name="connsiteX137" fmla="*/ 305342 w 597764"/>
                <a:gd name="connsiteY137" fmla="*/ 377272 h 530569"/>
                <a:gd name="connsiteX138" fmla="*/ 301476 w 597764"/>
                <a:gd name="connsiteY138" fmla="*/ 381138 h 530569"/>
                <a:gd name="connsiteX139" fmla="*/ 297761 w 597764"/>
                <a:gd name="connsiteY139" fmla="*/ 377423 h 530569"/>
                <a:gd name="connsiteX140" fmla="*/ 201163 w 597764"/>
                <a:gd name="connsiteY140" fmla="*/ 15659 h 530569"/>
                <a:gd name="connsiteX141" fmla="*/ 364394 w 597764"/>
                <a:gd name="connsiteY141" fmla="*/ 9625 h 530569"/>
                <a:gd name="connsiteX142" fmla="*/ 411689 w 597764"/>
                <a:gd name="connsiteY142" fmla="*/ 44256 h 530569"/>
                <a:gd name="connsiteX143" fmla="*/ 415791 w 597764"/>
                <a:gd name="connsiteY143" fmla="*/ 468722 h 530569"/>
                <a:gd name="connsiteX144" fmla="*/ 328141 w 597764"/>
                <a:gd name="connsiteY144" fmla="*/ 470164 h 530569"/>
                <a:gd name="connsiteX145" fmla="*/ 330799 w 597764"/>
                <a:gd name="connsiteY145" fmla="*/ 404549 h 530569"/>
                <a:gd name="connsiteX146" fmla="*/ 324774 w 597764"/>
                <a:gd name="connsiteY146" fmla="*/ 376112 h 530569"/>
                <a:gd name="connsiteX147" fmla="*/ 298666 w 597764"/>
                <a:gd name="connsiteY147" fmla="*/ 367918 h 530569"/>
                <a:gd name="connsiteX148" fmla="*/ 257538 w 597764"/>
                <a:gd name="connsiteY148" fmla="*/ 370153 h 530569"/>
                <a:gd name="connsiteX149" fmla="*/ 232033 w 597764"/>
                <a:gd name="connsiteY149" fmla="*/ 382345 h 530569"/>
                <a:gd name="connsiteX150" fmla="*/ 228931 w 597764"/>
                <a:gd name="connsiteY150" fmla="*/ 399420 h 530569"/>
                <a:gd name="connsiteX151" fmla="*/ 227205 w 597764"/>
                <a:gd name="connsiteY151" fmla="*/ 471824 h 530569"/>
                <a:gd name="connsiteX152" fmla="*/ 161449 w 597764"/>
                <a:gd name="connsiteY152" fmla="*/ 472899 h 530569"/>
                <a:gd name="connsiteX153" fmla="*/ 164655 w 597764"/>
                <a:gd name="connsiteY153" fmla="*/ 55656 h 530569"/>
                <a:gd name="connsiteX154" fmla="*/ 164749 w 597764"/>
                <a:gd name="connsiteY154" fmla="*/ 32065 h 530569"/>
                <a:gd name="connsiteX155" fmla="*/ 201163 w 597764"/>
                <a:gd name="connsiteY155" fmla="*/ 15659 h 530569"/>
                <a:gd name="connsiteX156" fmla="*/ 34104 w 597764"/>
                <a:gd name="connsiteY156" fmla="*/ 87893 h 530569"/>
                <a:gd name="connsiteX157" fmla="*/ 56959 w 597764"/>
                <a:gd name="connsiteY157" fmla="*/ 63227 h 530569"/>
                <a:gd name="connsiteX158" fmla="*/ 155122 w 597764"/>
                <a:gd name="connsiteY158" fmla="*/ 60700 h 530569"/>
                <a:gd name="connsiteX159" fmla="*/ 151728 w 597764"/>
                <a:gd name="connsiteY159" fmla="*/ 472936 h 530569"/>
                <a:gd name="connsiteX160" fmla="*/ 34009 w 597764"/>
                <a:gd name="connsiteY160" fmla="*/ 474794 h 530569"/>
                <a:gd name="connsiteX161" fmla="*/ 34104 w 597764"/>
                <a:gd name="connsiteY161" fmla="*/ 87893 h 530569"/>
                <a:gd name="connsiteX162" fmla="*/ 36225 w 597764"/>
                <a:gd name="connsiteY162" fmla="*/ 484392 h 530569"/>
                <a:gd name="connsiteX163" fmla="*/ 557920 w 597764"/>
                <a:gd name="connsiteY163" fmla="*/ 475906 h 530569"/>
                <a:gd name="connsiteX164" fmla="*/ 559542 w 597764"/>
                <a:gd name="connsiteY164" fmla="*/ 475888 h 530569"/>
                <a:gd name="connsiteX165" fmla="*/ 576749 w 597764"/>
                <a:gd name="connsiteY165" fmla="*/ 509973 h 530569"/>
                <a:gd name="connsiteX166" fmla="*/ 576740 w 597764"/>
                <a:gd name="connsiteY166" fmla="*/ 509973 h 530569"/>
                <a:gd name="connsiteX167" fmla="*/ 460926 w 597764"/>
                <a:gd name="connsiteY167" fmla="*/ 516544 h 530569"/>
                <a:gd name="connsiteX168" fmla="*/ 20573 w 597764"/>
                <a:gd name="connsiteY168" fmla="*/ 519307 h 530569"/>
                <a:gd name="connsiteX169" fmla="*/ 36225 w 597764"/>
                <a:gd name="connsiteY169" fmla="*/ 484392 h 530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Lst>
              <a:rect l="l" t="t" r="r" b="b"/>
              <a:pathLst>
                <a:path w="597764" h="530569">
                  <a:moveTo>
                    <a:pt x="15680" y="527369"/>
                  </a:moveTo>
                  <a:cubicBezTo>
                    <a:pt x="28013" y="534846"/>
                    <a:pt x="401921" y="527020"/>
                    <a:pt x="461096" y="525973"/>
                  </a:cubicBezTo>
                  <a:cubicBezTo>
                    <a:pt x="560984" y="524201"/>
                    <a:pt x="567009" y="526209"/>
                    <a:pt x="581341" y="518204"/>
                  </a:cubicBezTo>
                  <a:cubicBezTo>
                    <a:pt x="603593" y="505852"/>
                    <a:pt x="608364" y="467618"/>
                    <a:pt x="562757" y="466506"/>
                  </a:cubicBezTo>
                  <a:cubicBezTo>
                    <a:pt x="565190" y="367456"/>
                    <a:pt x="567179" y="289914"/>
                    <a:pt x="572252" y="90665"/>
                  </a:cubicBezTo>
                  <a:cubicBezTo>
                    <a:pt x="572252" y="90656"/>
                    <a:pt x="572252" y="90646"/>
                    <a:pt x="572252" y="90637"/>
                  </a:cubicBezTo>
                  <a:cubicBezTo>
                    <a:pt x="572799" y="61483"/>
                    <a:pt x="562474" y="54383"/>
                    <a:pt x="540911" y="54062"/>
                  </a:cubicBezTo>
                  <a:cubicBezTo>
                    <a:pt x="453609" y="53082"/>
                    <a:pt x="465160" y="53534"/>
                    <a:pt x="449498" y="51931"/>
                  </a:cubicBezTo>
                  <a:cubicBezTo>
                    <a:pt x="440419" y="50998"/>
                    <a:pt x="430367" y="50017"/>
                    <a:pt x="421165" y="49989"/>
                  </a:cubicBezTo>
                  <a:lnTo>
                    <a:pt x="421118" y="44256"/>
                  </a:lnTo>
                  <a:cubicBezTo>
                    <a:pt x="421118" y="5655"/>
                    <a:pt x="402751" y="-1388"/>
                    <a:pt x="364017" y="205"/>
                  </a:cubicBezTo>
                  <a:cubicBezTo>
                    <a:pt x="199485" y="6918"/>
                    <a:pt x="210799" y="6447"/>
                    <a:pt x="201370" y="6240"/>
                  </a:cubicBezTo>
                  <a:cubicBezTo>
                    <a:pt x="177600" y="5712"/>
                    <a:pt x="154236" y="8088"/>
                    <a:pt x="155320" y="32527"/>
                  </a:cubicBezTo>
                  <a:cubicBezTo>
                    <a:pt x="155641" y="38712"/>
                    <a:pt x="155405" y="45030"/>
                    <a:pt x="155292" y="51243"/>
                  </a:cubicBezTo>
                  <a:cubicBezTo>
                    <a:pt x="129872" y="53450"/>
                    <a:pt x="147824" y="52865"/>
                    <a:pt x="56846" y="53798"/>
                  </a:cubicBezTo>
                  <a:cubicBezTo>
                    <a:pt x="35084" y="54100"/>
                    <a:pt x="24882" y="60700"/>
                    <a:pt x="24675" y="87855"/>
                  </a:cubicBezTo>
                  <a:lnTo>
                    <a:pt x="24581" y="475680"/>
                  </a:lnTo>
                  <a:cubicBezTo>
                    <a:pt x="-9212" y="480319"/>
                    <a:pt x="-4139" y="515253"/>
                    <a:pt x="15680" y="527369"/>
                  </a:cubicBezTo>
                  <a:close/>
                  <a:moveTo>
                    <a:pt x="448537" y="61313"/>
                  </a:moveTo>
                  <a:cubicBezTo>
                    <a:pt x="464820" y="62982"/>
                    <a:pt x="453779" y="62511"/>
                    <a:pt x="540788" y="63491"/>
                  </a:cubicBezTo>
                  <a:cubicBezTo>
                    <a:pt x="556638" y="63717"/>
                    <a:pt x="563276" y="66254"/>
                    <a:pt x="562823" y="90439"/>
                  </a:cubicBezTo>
                  <a:cubicBezTo>
                    <a:pt x="557656" y="293591"/>
                    <a:pt x="555808" y="365260"/>
                    <a:pt x="553319" y="466525"/>
                  </a:cubicBezTo>
                  <a:cubicBezTo>
                    <a:pt x="539393" y="466751"/>
                    <a:pt x="437100" y="468382"/>
                    <a:pt x="425210" y="468571"/>
                  </a:cubicBezTo>
                  <a:cubicBezTo>
                    <a:pt x="425097" y="456955"/>
                    <a:pt x="421325" y="66386"/>
                    <a:pt x="421250" y="59361"/>
                  </a:cubicBezTo>
                  <a:cubicBezTo>
                    <a:pt x="429962" y="59409"/>
                    <a:pt x="439749" y="60417"/>
                    <a:pt x="448537" y="61313"/>
                  </a:cubicBezTo>
                  <a:close/>
                  <a:moveTo>
                    <a:pt x="240396" y="386720"/>
                  </a:moveTo>
                  <a:cubicBezTo>
                    <a:pt x="240773" y="385984"/>
                    <a:pt x="241386" y="385494"/>
                    <a:pt x="241905" y="384900"/>
                  </a:cubicBezTo>
                  <a:lnTo>
                    <a:pt x="244121" y="387116"/>
                  </a:lnTo>
                  <a:lnTo>
                    <a:pt x="241113" y="390123"/>
                  </a:lnTo>
                  <a:cubicBezTo>
                    <a:pt x="240189" y="391047"/>
                    <a:pt x="240189" y="392537"/>
                    <a:pt x="241113" y="393461"/>
                  </a:cubicBezTo>
                  <a:cubicBezTo>
                    <a:pt x="241575" y="393923"/>
                    <a:pt x="242178" y="394149"/>
                    <a:pt x="242782" y="394149"/>
                  </a:cubicBezTo>
                  <a:cubicBezTo>
                    <a:pt x="243385" y="394149"/>
                    <a:pt x="243989" y="393923"/>
                    <a:pt x="244451" y="393461"/>
                  </a:cubicBezTo>
                  <a:lnTo>
                    <a:pt x="247468" y="390453"/>
                  </a:lnTo>
                  <a:lnTo>
                    <a:pt x="253785" y="396771"/>
                  </a:lnTo>
                  <a:lnTo>
                    <a:pt x="243413" y="407152"/>
                  </a:lnTo>
                  <a:lnTo>
                    <a:pt x="238322" y="402060"/>
                  </a:lnTo>
                  <a:lnTo>
                    <a:pt x="238378" y="399665"/>
                  </a:lnTo>
                  <a:cubicBezTo>
                    <a:pt x="238463" y="395224"/>
                    <a:pt x="238586" y="390199"/>
                    <a:pt x="240396" y="386720"/>
                  </a:cubicBezTo>
                  <a:close/>
                  <a:moveTo>
                    <a:pt x="245714" y="382043"/>
                  </a:moveTo>
                  <a:cubicBezTo>
                    <a:pt x="247194" y="381355"/>
                    <a:pt x="248873" y="380808"/>
                    <a:pt x="250777" y="380449"/>
                  </a:cubicBezTo>
                  <a:lnTo>
                    <a:pt x="247449" y="383778"/>
                  </a:lnTo>
                  <a:lnTo>
                    <a:pt x="245714" y="382043"/>
                  </a:lnTo>
                  <a:close/>
                  <a:moveTo>
                    <a:pt x="237907" y="418391"/>
                  </a:moveTo>
                  <a:cubicBezTo>
                    <a:pt x="238463" y="418353"/>
                    <a:pt x="239020" y="418174"/>
                    <a:pt x="239444" y="417750"/>
                  </a:cubicBezTo>
                  <a:lnTo>
                    <a:pt x="243385" y="413808"/>
                  </a:lnTo>
                  <a:lnTo>
                    <a:pt x="252201" y="422624"/>
                  </a:lnTo>
                  <a:lnTo>
                    <a:pt x="244319" y="430507"/>
                  </a:lnTo>
                  <a:lnTo>
                    <a:pt x="237775" y="423963"/>
                  </a:lnTo>
                  <a:lnTo>
                    <a:pt x="237907" y="418391"/>
                  </a:lnTo>
                  <a:close/>
                  <a:moveTo>
                    <a:pt x="238048" y="412488"/>
                  </a:moveTo>
                  <a:lnTo>
                    <a:pt x="238143" y="408566"/>
                  </a:lnTo>
                  <a:lnTo>
                    <a:pt x="240057" y="410480"/>
                  </a:lnTo>
                  <a:lnTo>
                    <a:pt x="238048" y="412488"/>
                  </a:lnTo>
                  <a:close/>
                  <a:moveTo>
                    <a:pt x="237624" y="430469"/>
                  </a:moveTo>
                  <a:lnTo>
                    <a:pt x="240990" y="433835"/>
                  </a:lnTo>
                  <a:lnTo>
                    <a:pt x="237454" y="437371"/>
                  </a:lnTo>
                  <a:lnTo>
                    <a:pt x="237624" y="430469"/>
                  </a:lnTo>
                  <a:close/>
                  <a:moveTo>
                    <a:pt x="237049" y="454503"/>
                  </a:moveTo>
                  <a:lnTo>
                    <a:pt x="244573" y="462027"/>
                  </a:lnTo>
                  <a:lnTo>
                    <a:pt x="236681" y="469919"/>
                  </a:lnTo>
                  <a:lnTo>
                    <a:pt x="237049" y="454503"/>
                  </a:lnTo>
                  <a:close/>
                  <a:moveTo>
                    <a:pt x="247902" y="465356"/>
                  </a:moveTo>
                  <a:lnTo>
                    <a:pt x="251682" y="469137"/>
                  </a:lnTo>
                  <a:cubicBezTo>
                    <a:pt x="252144" y="469599"/>
                    <a:pt x="252748" y="469825"/>
                    <a:pt x="253351" y="469825"/>
                  </a:cubicBezTo>
                  <a:cubicBezTo>
                    <a:pt x="253955" y="469825"/>
                    <a:pt x="254558" y="469599"/>
                    <a:pt x="255020" y="469137"/>
                  </a:cubicBezTo>
                  <a:cubicBezTo>
                    <a:pt x="255944" y="468212"/>
                    <a:pt x="255944" y="466723"/>
                    <a:pt x="255020" y="465799"/>
                  </a:cubicBezTo>
                  <a:lnTo>
                    <a:pt x="251239" y="462018"/>
                  </a:lnTo>
                  <a:lnTo>
                    <a:pt x="268607" y="444650"/>
                  </a:lnTo>
                  <a:cubicBezTo>
                    <a:pt x="269531" y="443726"/>
                    <a:pt x="269531" y="442236"/>
                    <a:pt x="268607" y="441312"/>
                  </a:cubicBezTo>
                  <a:cubicBezTo>
                    <a:pt x="267683" y="440388"/>
                    <a:pt x="266193" y="440388"/>
                    <a:pt x="265269" y="441312"/>
                  </a:cubicBezTo>
                  <a:lnTo>
                    <a:pt x="247902" y="458680"/>
                  </a:lnTo>
                  <a:lnTo>
                    <a:pt x="237200" y="447978"/>
                  </a:lnTo>
                  <a:lnTo>
                    <a:pt x="237294" y="444188"/>
                  </a:lnTo>
                  <a:lnTo>
                    <a:pt x="244328" y="437154"/>
                  </a:lnTo>
                  <a:lnTo>
                    <a:pt x="252069" y="444895"/>
                  </a:lnTo>
                  <a:cubicBezTo>
                    <a:pt x="252531" y="445357"/>
                    <a:pt x="253135" y="445583"/>
                    <a:pt x="253738" y="445583"/>
                  </a:cubicBezTo>
                  <a:cubicBezTo>
                    <a:pt x="254341" y="445583"/>
                    <a:pt x="254945" y="445357"/>
                    <a:pt x="255407" y="444895"/>
                  </a:cubicBezTo>
                  <a:cubicBezTo>
                    <a:pt x="256331" y="443971"/>
                    <a:pt x="256331" y="442481"/>
                    <a:pt x="255407" y="441557"/>
                  </a:cubicBezTo>
                  <a:lnTo>
                    <a:pt x="247666" y="433816"/>
                  </a:lnTo>
                  <a:lnTo>
                    <a:pt x="255548" y="425934"/>
                  </a:lnTo>
                  <a:lnTo>
                    <a:pt x="256378" y="426764"/>
                  </a:lnTo>
                  <a:cubicBezTo>
                    <a:pt x="256840" y="427226"/>
                    <a:pt x="257443" y="427452"/>
                    <a:pt x="258047" y="427452"/>
                  </a:cubicBezTo>
                  <a:cubicBezTo>
                    <a:pt x="258650" y="427452"/>
                    <a:pt x="259254" y="427226"/>
                    <a:pt x="259716" y="426764"/>
                  </a:cubicBezTo>
                  <a:cubicBezTo>
                    <a:pt x="260640" y="425840"/>
                    <a:pt x="260640" y="424350"/>
                    <a:pt x="259716" y="423426"/>
                  </a:cubicBezTo>
                  <a:lnTo>
                    <a:pt x="258886" y="422596"/>
                  </a:lnTo>
                  <a:lnTo>
                    <a:pt x="264958" y="416524"/>
                  </a:lnTo>
                  <a:cubicBezTo>
                    <a:pt x="265882" y="415600"/>
                    <a:pt x="265882" y="414110"/>
                    <a:pt x="264958" y="413186"/>
                  </a:cubicBezTo>
                  <a:cubicBezTo>
                    <a:pt x="264034" y="412262"/>
                    <a:pt x="262544" y="412262"/>
                    <a:pt x="261630" y="413186"/>
                  </a:cubicBezTo>
                  <a:lnTo>
                    <a:pt x="255558" y="419258"/>
                  </a:lnTo>
                  <a:lnTo>
                    <a:pt x="246742" y="410442"/>
                  </a:lnTo>
                  <a:lnTo>
                    <a:pt x="257245" y="399939"/>
                  </a:lnTo>
                  <a:cubicBezTo>
                    <a:pt x="257632" y="400193"/>
                    <a:pt x="258028" y="400448"/>
                    <a:pt x="258471" y="400448"/>
                  </a:cubicBezTo>
                  <a:cubicBezTo>
                    <a:pt x="259075" y="400448"/>
                    <a:pt x="259678" y="400222"/>
                    <a:pt x="260140" y="399760"/>
                  </a:cubicBezTo>
                  <a:cubicBezTo>
                    <a:pt x="261017" y="398883"/>
                    <a:pt x="260998" y="397506"/>
                    <a:pt x="260206" y="396582"/>
                  </a:cubicBezTo>
                  <a:cubicBezTo>
                    <a:pt x="260630" y="395705"/>
                    <a:pt x="260649" y="394677"/>
                    <a:pt x="259914" y="393942"/>
                  </a:cubicBezTo>
                  <a:cubicBezTo>
                    <a:pt x="259207" y="393235"/>
                    <a:pt x="258207" y="393244"/>
                    <a:pt x="257340" y="393631"/>
                  </a:cubicBezTo>
                  <a:lnTo>
                    <a:pt x="250796" y="387087"/>
                  </a:lnTo>
                  <a:lnTo>
                    <a:pt x="257839" y="380044"/>
                  </a:lnTo>
                  <a:cubicBezTo>
                    <a:pt x="257971" y="379912"/>
                    <a:pt x="257943" y="379714"/>
                    <a:pt x="258037" y="379563"/>
                  </a:cubicBezTo>
                  <a:cubicBezTo>
                    <a:pt x="258047" y="379563"/>
                    <a:pt x="258047" y="379563"/>
                    <a:pt x="258056" y="379563"/>
                  </a:cubicBezTo>
                  <a:lnTo>
                    <a:pt x="263091" y="379290"/>
                  </a:lnTo>
                  <a:lnTo>
                    <a:pt x="272303" y="388502"/>
                  </a:lnTo>
                  <a:lnTo>
                    <a:pt x="270700" y="390104"/>
                  </a:lnTo>
                  <a:cubicBezTo>
                    <a:pt x="269776" y="391028"/>
                    <a:pt x="269776" y="392518"/>
                    <a:pt x="270700" y="393442"/>
                  </a:cubicBezTo>
                  <a:cubicBezTo>
                    <a:pt x="271162" y="393904"/>
                    <a:pt x="271766" y="394131"/>
                    <a:pt x="272369" y="394131"/>
                  </a:cubicBezTo>
                  <a:cubicBezTo>
                    <a:pt x="272973" y="394131"/>
                    <a:pt x="273576" y="393904"/>
                    <a:pt x="274038" y="393442"/>
                  </a:cubicBezTo>
                  <a:lnTo>
                    <a:pt x="275641" y="391839"/>
                  </a:lnTo>
                  <a:lnTo>
                    <a:pt x="283957" y="400156"/>
                  </a:lnTo>
                  <a:cubicBezTo>
                    <a:pt x="284419" y="400618"/>
                    <a:pt x="285023" y="400844"/>
                    <a:pt x="285626" y="400844"/>
                  </a:cubicBezTo>
                  <a:cubicBezTo>
                    <a:pt x="286230" y="400844"/>
                    <a:pt x="286833" y="400618"/>
                    <a:pt x="287295" y="400156"/>
                  </a:cubicBezTo>
                  <a:cubicBezTo>
                    <a:pt x="288219" y="399232"/>
                    <a:pt x="288219" y="397742"/>
                    <a:pt x="287295" y="396818"/>
                  </a:cubicBezTo>
                  <a:lnTo>
                    <a:pt x="278979" y="388502"/>
                  </a:lnTo>
                  <a:lnTo>
                    <a:pt x="289633" y="377847"/>
                  </a:lnTo>
                  <a:lnTo>
                    <a:pt x="291463" y="377753"/>
                  </a:lnTo>
                  <a:lnTo>
                    <a:pt x="298166" y="384457"/>
                  </a:lnTo>
                  <a:lnTo>
                    <a:pt x="295941" y="386682"/>
                  </a:lnTo>
                  <a:cubicBezTo>
                    <a:pt x="295017" y="387606"/>
                    <a:pt x="295017" y="389096"/>
                    <a:pt x="295941" y="390020"/>
                  </a:cubicBezTo>
                  <a:cubicBezTo>
                    <a:pt x="296403" y="390482"/>
                    <a:pt x="297007" y="390708"/>
                    <a:pt x="297610" y="390708"/>
                  </a:cubicBezTo>
                  <a:cubicBezTo>
                    <a:pt x="298214" y="390708"/>
                    <a:pt x="298817" y="390482"/>
                    <a:pt x="299279" y="390020"/>
                  </a:cubicBezTo>
                  <a:lnTo>
                    <a:pt x="301504" y="387794"/>
                  </a:lnTo>
                  <a:lnTo>
                    <a:pt x="306558" y="392848"/>
                  </a:lnTo>
                  <a:cubicBezTo>
                    <a:pt x="307020" y="393310"/>
                    <a:pt x="307623" y="393537"/>
                    <a:pt x="308227" y="393537"/>
                  </a:cubicBezTo>
                  <a:cubicBezTo>
                    <a:pt x="308830" y="393537"/>
                    <a:pt x="309434" y="393310"/>
                    <a:pt x="309896" y="392848"/>
                  </a:cubicBezTo>
                  <a:cubicBezTo>
                    <a:pt x="310820" y="391924"/>
                    <a:pt x="310820" y="390434"/>
                    <a:pt x="309896" y="389510"/>
                  </a:cubicBezTo>
                  <a:lnTo>
                    <a:pt x="304842" y="384457"/>
                  </a:lnTo>
                  <a:lnTo>
                    <a:pt x="311122" y="378168"/>
                  </a:lnTo>
                  <a:cubicBezTo>
                    <a:pt x="313686" y="378894"/>
                    <a:pt x="315855" y="380053"/>
                    <a:pt x="317505" y="382071"/>
                  </a:cubicBezTo>
                  <a:cubicBezTo>
                    <a:pt x="321729" y="387238"/>
                    <a:pt x="321738" y="396186"/>
                    <a:pt x="321408" y="404153"/>
                  </a:cubicBezTo>
                  <a:lnTo>
                    <a:pt x="318721" y="470306"/>
                  </a:lnTo>
                  <a:cubicBezTo>
                    <a:pt x="293056" y="470711"/>
                    <a:pt x="267381" y="471135"/>
                    <a:pt x="241697" y="471569"/>
                  </a:cubicBezTo>
                  <a:lnTo>
                    <a:pt x="247902" y="465356"/>
                  </a:lnTo>
                  <a:close/>
                  <a:moveTo>
                    <a:pt x="269399" y="378960"/>
                  </a:moveTo>
                  <a:lnTo>
                    <a:pt x="282562" y="378243"/>
                  </a:lnTo>
                  <a:lnTo>
                    <a:pt x="275622" y="385183"/>
                  </a:lnTo>
                  <a:lnTo>
                    <a:pt x="269399" y="378960"/>
                  </a:lnTo>
                  <a:close/>
                  <a:moveTo>
                    <a:pt x="297761" y="377423"/>
                  </a:moveTo>
                  <a:lnTo>
                    <a:pt x="299175" y="377347"/>
                  </a:lnTo>
                  <a:cubicBezTo>
                    <a:pt x="301410" y="377225"/>
                    <a:pt x="303447" y="377196"/>
                    <a:pt x="305342" y="377272"/>
                  </a:cubicBezTo>
                  <a:lnTo>
                    <a:pt x="301476" y="381138"/>
                  </a:lnTo>
                  <a:lnTo>
                    <a:pt x="297761" y="377423"/>
                  </a:lnTo>
                  <a:close/>
                  <a:moveTo>
                    <a:pt x="201163" y="15659"/>
                  </a:moveTo>
                  <a:cubicBezTo>
                    <a:pt x="210592" y="15876"/>
                    <a:pt x="199570" y="16347"/>
                    <a:pt x="364394" y="9625"/>
                  </a:cubicBezTo>
                  <a:cubicBezTo>
                    <a:pt x="400742" y="8135"/>
                    <a:pt x="411689" y="13717"/>
                    <a:pt x="411689" y="44256"/>
                  </a:cubicBezTo>
                  <a:cubicBezTo>
                    <a:pt x="411830" y="60399"/>
                    <a:pt x="413773" y="259714"/>
                    <a:pt x="415791" y="468722"/>
                  </a:cubicBezTo>
                  <a:cubicBezTo>
                    <a:pt x="386561" y="469231"/>
                    <a:pt x="357351" y="469702"/>
                    <a:pt x="328141" y="470164"/>
                  </a:cubicBezTo>
                  <a:lnTo>
                    <a:pt x="330799" y="404549"/>
                  </a:lnTo>
                  <a:cubicBezTo>
                    <a:pt x="331195" y="394847"/>
                    <a:pt x="331092" y="383844"/>
                    <a:pt x="324774" y="376112"/>
                  </a:cubicBezTo>
                  <a:cubicBezTo>
                    <a:pt x="317269" y="366910"/>
                    <a:pt x="305144" y="367560"/>
                    <a:pt x="298666" y="367918"/>
                  </a:cubicBezTo>
                  <a:lnTo>
                    <a:pt x="257538" y="370153"/>
                  </a:lnTo>
                  <a:cubicBezTo>
                    <a:pt x="251136" y="370502"/>
                    <a:pt x="237822" y="371219"/>
                    <a:pt x="232033" y="382345"/>
                  </a:cubicBezTo>
                  <a:cubicBezTo>
                    <a:pt x="229214" y="387776"/>
                    <a:pt x="229053" y="394225"/>
                    <a:pt x="228931" y="399420"/>
                  </a:cubicBezTo>
                  <a:lnTo>
                    <a:pt x="227205" y="471824"/>
                  </a:lnTo>
                  <a:cubicBezTo>
                    <a:pt x="226555" y="471833"/>
                    <a:pt x="162260" y="472889"/>
                    <a:pt x="161449" y="472899"/>
                  </a:cubicBezTo>
                  <a:cubicBezTo>
                    <a:pt x="161411" y="365816"/>
                    <a:pt x="161062" y="244184"/>
                    <a:pt x="164655" y="55656"/>
                  </a:cubicBezTo>
                  <a:cubicBezTo>
                    <a:pt x="164655" y="55656"/>
                    <a:pt x="165107" y="38976"/>
                    <a:pt x="164749" y="32065"/>
                  </a:cubicBezTo>
                  <a:cubicBezTo>
                    <a:pt x="163976" y="14933"/>
                    <a:pt x="183880" y="15301"/>
                    <a:pt x="201163" y="15659"/>
                  </a:cubicBezTo>
                  <a:close/>
                  <a:moveTo>
                    <a:pt x="34104" y="87893"/>
                  </a:moveTo>
                  <a:cubicBezTo>
                    <a:pt x="34273" y="66235"/>
                    <a:pt x="40327" y="63453"/>
                    <a:pt x="56959" y="63227"/>
                  </a:cubicBezTo>
                  <a:cubicBezTo>
                    <a:pt x="148711" y="62284"/>
                    <a:pt x="130541" y="62859"/>
                    <a:pt x="155122" y="60700"/>
                  </a:cubicBezTo>
                  <a:cubicBezTo>
                    <a:pt x="151332" y="259110"/>
                    <a:pt x="151775" y="340179"/>
                    <a:pt x="151728" y="472936"/>
                  </a:cubicBezTo>
                  <a:lnTo>
                    <a:pt x="34009" y="474794"/>
                  </a:lnTo>
                  <a:lnTo>
                    <a:pt x="34104" y="87893"/>
                  </a:lnTo>
                  <a:close/>
                  <a:moveTo>
                    <a:pt x="36225" y="484392"/>
                  </a:moveTo>
                  <a:cubicBezTo>
                    <a:pt x="39827" y="484392"/>
                    <a:pt x="548491" y="475906"/>
                    <a:pt x="557920" y="475906"/>
                  </a:cubicBezTo>
                  <a:cubicBezTo>
                    <a:pt x="557920" y="475906"/>
                    <a:pt x="558769" y="475888"/>
                    <a:pt x="559542" y="475888"/>
                  </a:cubicBezTo>
                  <a:cubicBezTo>
                    <a:pt x="599718" y="475888"/>
                    <a:pt x="590327" y="502439"/>
                    <a:pt x="576749" y="509973"/>
                  </a:cubicBezTo>
                  <a:cubicBezTo>
                    <a:pt x="576749" y="509973"/>
                    <a:pt x="576749" y="509973"/>
                    <a:pt x="576740" y="509973"/>
                  </a:cubicBezTo>
                  <a:cubicBezTo>
                    <a:pt x="565001" y="516526"/>
                    <a:pt x="561984" y="514753"/>
                    <a:pt x="460926" y="516544"/>
                  </a:cubicBezTo>
                  <a:cubicBezTo>
                    <a:pt x="333609" y="518798"/>
                    <a:pt x="35471" y="524069"/>
                    <a:pt x="20573" y="519307"/>
                  </a:cubicBezTo>
                  <a:cubicBezTo>
                    <a:pt x="9787" y="512716"/>
                    <a:pt x="-4271" y="484807"/>
                    <a:pt x="36225" y="484392"/>
                  </a:cubicBezTo>
                  <a:close/>
                </a:path>
              </a:pathLst>
            </a:custGeom>
            <a:grpFill/>
            <a:ln w="9381" cap="flat">
              <a:noFill/>
              <a:prstDash val="solid"/>
              <a:miter/>
            </a:ln>
          </p:spPr>
          <p:txBody>
            <a:bodyPr rtlCol="0" anchor="ctr"/>
            <a:lstStyle/>
            <a:p>
              <a:endParaRPr lang="fr-FR"/>
            </a:p>
          </p:txBody>
        </p:sp>
        <p:sp>
          <p:nvSpPr>
            <p:cNvPr id="10" name="Forme libre 406">
              <a:extLst>
                <a:ext uri="{FF2B5EF4-FFF2-40B4-BE49-F238E27FC236}">
                  <a16:creationId xmlns:a16="http://schemas.microsoft.com/office/drawing/2014/main" id="{D352708C-27D1-99DA-228F-53EF56710FFB}"/>
                </a:ext>
              </a:extLst>
            </p:cNvPr>
            <p:cNvSpPr/>
            <p:nvPr/>
          </p:nvSpPr>
          <p:spPr>
            <a:xfrm>
              <a:off x="5002936" y="3158432"/>
              <a:ext cx="78253" cy="78700"/>
            </a:xfrm>
            <a:custGeom>
              <a:avLst/>
              <a:gdLst>
                <a:gd name="connsiteX0" fmla="*/ 1924 w 78253"/>
                <a:gd name="connsiteY0" fmla="*/ 61057 h 78700"/>
                <a:gd name="connsiteX1" fmla="*/ 21282 w 78253"/>
                <a:gd name="connsiteY1" fmla="*/ 78642 h 78700"/>
                <a:gd name="connsiteX2" fmla="*/ 61806 w 78253"/>
                <a:gd name="connsiteY2" fmla="*/ 76690 h 78700"/>
                <a:gd name="connsiteX3" fmla="*/ 78250 w 78253"/>
                <a:gd name="connsiteY3" fmla="*/ 57399 h 78700"/>
                <a:gd name="connsiteX4" fmla="*/ 78033 w 78253"/>
                <a:gd name="connsiteY4" fmla="*/ 19231 h 78700"/>
                <a:gd name="connsiteX5" fmla="*/ 78015 w 78253"/>
                <a:gd name="connsiteY5" fmla="*/ 12018 h 78700"/>
                <a:gd name="connsiteX6" fmla="*/ 64777 w 78253"/>
                <a:gd name="connsiteY6" fmla="*/ 996 h 78700"/>
                <a:gd name="connsiteX7" fmla="*/ 44222 w 78253"/>
                <a:gd name="connsiteY7" fmla="*/ 411 h 78700"/>
                <a:gd name="connsiteX8" fmla="*/ 29060 w 78253"/>
                <a:gd name="connsiteY8" fmla="*/ 34 h 78700"/>
                <a:gd name="connsiteX9" fmla="*/ 28985 w 78253"/>
                <a:gd name="connsiteY9" fmla="*/ 34 h 78700"/>
                <a:gd name="connsiteX10" fmla="*/ 152 w 78253"/>
                <a:gd name="connsiteY10" fmla="*/ 25379 h 78700"/>
                <a:gd name="connsiteX11" fmla="*/ 1924 w 78253"/>
                <a:gd name="connsiteY11" fmla="*/ 61057 h 78700"/>
                <a:gd name="connsiteX12" fmla="*/ 9552 w 78253"/>
                <a:gd name="connsiteY12" fmla="*/ 24624 h 78700"/>
                <a:gd name="connsiteX13" fmla="*/ 9505 w 78253"/>
                <a:gd name="connsiteY13" fmla="*/ 18571 h 78700"/>
                <a:gd name="connsiteX14" fmla="*/ 12777 w 78253"/>
                <a:gd name="connsiteY14" fmla="*/ 21843 h 78700"/>
                <a:gd name="connsiteX15" fmla="*/ 13437 w 78253"/>
                <a:gd name="connsiteY15" fmla="*/ 23427 h 78700"/>
                <a:gd name="connsiteX16" fmla="*/ 15021 w 78253"/>
                <a:gd name="connsiteY16" fmla="*/ 24087 h 78700"/>
                <a:gd name="connsiteX17" fmla="*/ 21338 w 78253"/>
                <a:gd name="connsiteY17" fmla="*/ 30404 h 78700"/>
                <a:gd name="connsiteX18" fmla="*/ 13465 w 78253"/>
                <a:gd name="connsiteY18" fmla="*/ 38277 h 78700"/>
                <a:gd name="connsiteX19" fmla="*/ 10382 w 78253"/>
                <a:gd name="connsiteY19" fmla="*/ 35194 h 78700"/>
                <a:gd name="connsiteX20" fmla="*/ 9552 w 78253"/>
                <a:gd name="connsiteY20" fmla="*/ 24624 h 78700"/>
                <a:gd name="connsiteX21" fmla="*/ 14333 w 78253"/>
                <a:gd name="connsiteY21" fmla="*/ 63084 h 78700"/>
                <a:gd name="connsiteX22" fmla="*/ 11504 w 78253"/>
                <a:gd name="connsiteY22" fmla="*/ 65913 h 78700"/>
                <a:gd name="connsiteX23" fmla="*/ 11334 w 78253"/>
                <a:gd name="connsiteY23" fmla="*/ 61698 h 78700"/>
                <a:gd name="connsiteX24" fmla="*/ 11391 w 78253"/>
                <a:gd name="connsiteY24" fmla="*/ 60133 h 78700"/>
                <a:gd name="connsiteX25" fmla="*/ 14333 w 78253"/>
                <a:gd name="connsiteY25" fmla="*/ 63084 h 78700"/>
                <a:gd name="connsiteX26" fmla="*/ 56027 w 78253"/>
                <a:gd name="connsiteY26" fmla="*/ 10189 h 78700"/>
                <a:gd name="connsiteX27" fmla="*/ 55489 w 78253"/>
                <a:gd name="connsiteY27" fmla="*/ 10726 h 78700"/>
                <a:gd name="connsiteX28" fmla="*/ 54914 w 78253"/>
                <a:gd name="connsiteY28" fmla="*/ 10151 h 78700"/>
                <a:gd name="connsiteX29" fmla="*/ 56027 w 78253"/>
                <a:gd name="connsiteY29" fmla="*/ 10189 h 78700"/>
                <a:gd name="connsiteX30" fmla="*/ 48050 w 78253"/>
                <a:gd name="connsiteY30" fmla="*/ 9963 h 78700"/>
                <a:gd name="connsiteX31" fmla="*/ 52142 w 78253"/>
                <a:gd name="connsiteY31" fmla="*/ 14064 h 78700"/>
                <a:gd name="connsiteX32" fmla="*/ 50775 w 78253"/>
                <a:gd name="connsiteY32" fmla="*/ 15431 h 78700"/>
                <a:gd name="connsiteX33" fmla="*/ 50775 w 78253"/>
                <a:gd name="connsiteY33" fmla="*/ 18769 h 78700"/>
                <a:gd name="connsiteX34" fmla="*/ 54113 w 78253"/>
                <a:gd name="connsiteY34" fmla="*/ 18769 h 78700"/>
                <a:gd name="connsiteX35" fmla="*/ 55480 w 78253"/>
                <a:gd name="connsiteY35" fmla="*/ 17402 h 78700"/>
                <a:gd name="connsiteX36" fmla="*/ 61212 w 78253"/>
                <a:gd name="connsiteY36" fmla="*/ 19806 h 78700"/>
                <a:gd name="connsiteX37" fmla="*/ 61212 w 78253"/>
                <a:gd name="connsiteY37" fmla="*/ 16469 h 78700"/>
                <a:gd name="connsiteX38" fmla="*/ 58808 w 78253"/>
                <a:gd name="connsiteY38" fmla="*/ 14064 h 78700"/>
                <a:gd name="connsiteX39" fmla="*/ 62504 w 78253"/>
                <a:gd name="connsiteY39" fmla="*/ 10368 h 78700"/>
                <a:gd name="connsiteX40" fmla="*/ 64833 w 78253"/>
                <a:gd name="connsiteY40" fmla="*/ 10434 h 78700"/>
                <a:gd name="connsiteX41" fmla="*/ 68642 w 78253"/>
                <a:gd name="connsiteY41" fmla="*/ 13046 h 78700"/>
                <a:gd name="connsiteX42" fmla="*/ 68614 w 78253"/>
                <a:gd name="connsiteY42" fmla="*/ 18731 h 78700"/>
                <a:gd name="connsiteX43" fmla="*/ 68812 w 78253"/>
                <a:gd name="connsiteY43" fmla="*/ 57503 h 78700"/>
                <a:gd name="connsiteX44" fmla="*/ 61344 w 78253"/>
                <a:gd name="connsiteY44" fmla="*/ 67290 h 78700"/>
                <a:gd name="connsiteX45" fmla="*/ 20810 w 78253"/>
                <a:gd name="connsiteY45" fmla="*/ 69232 h 78700"/>
                <a:gd name="connsiteX46" fmla="*/ 15134 w 78253"/>
                <a:gd name="connsiteY46" fmla="*/ 68940 h 78700"/>
                <a:gd name="connsiteX47" fmla="*/ 17859 w 78253"/>
                <a:gd name="connsiteY47" fmla="*/ 66215 h 78700"/>
                <a:gd name="connsiteX48" fmla="*/ 20499 w 78253"/>
                <a:gd name="connsiteY48" fmla="*/ 65923 h 78700"/>
                <a:gd name="connsiteX49" fmla="*/ 20782 w 78253"/>
                <a:gd name="connsiteY49" fmla="*/ 63283 h 78700"/>
                <a:gd name="connsiteX50" fmla="*/ 30588 w 78253"/>
                <a:gd name="connsiteY50" fmla="*/ 53477 h 78700"/>
                <a:gd name="connsiteX51" fmla="*/ 30588 w 78253"/>
                <a:gd name="connsiteY51" fmla="*/ 50148 h 78700"/>
                <a:gd name="connsiteX52" fmla="*/ 27250 w 78253"/>
                <a:gd name="connsiteY52" fmla="*/ 50148 h 78700"/>
                <a:gd name="connsiteX53" fmla="*/ 17651 w 78253"/>
                <a:gd name="connsiteY53" fmla="*/ 59747 h 78700"/>
                <a:gd name="connsiteX54" fmla="*/ 11381 w 78253"/>
                <a:gd name="connsiteY54" fmla="*/ 53477 h 78700"/>
                <a:gd name="connsiteX55" fmla="*/ 11127 w 78253"/>
                <a:gd name="connsiteY55" fmla="*/ 47254 h 78700"/>
                <a:gd name="connsiteX56" fmla="*/ 11155 w 78253"/>
                <a:gd name="connsiteY56" fmla="*/ 47244 h 78700"/>
                <a:gd name="connsiteX57" fmla="*/ 13456 w 78253"/>
                <a:gd name="connsiteY57" fmla="*/ 44944 h 78700"/>
                <a:gd name="connsiteX58" fmla="*/ 18830 w 78253"/>
                <a:gd name="connsiteY58" fmla="*/ 50318 h 78700"/>
                <a:gd name="connsiteX59" fmla="*/ 22168 w 78253"/>
                <a:gd name="connsiteY59" fmla="*/ 50318 h 78700"/>
                <a:gd name="connsiteX60" fmla="*/ 22168 w 78253"/>
                <a:gd name="connsiteY60" fmla="*/ 46980 h 78700"/>
                <a:gd name="connsiteX61" fmla="*/ 16793 w 78253"/>
                <a:gd name="connsiteY61" fmla="*/ 41606 h 78700"/>
                <a:gd name="connsiteX62" fmla="*/ 28023 w 78253"/>
                <a:gd name="connsiteY62" fmla="*/ 30376 h 78700"/>
                <a:gd name="connsiteX63" fmla="*/ 28023 w 78253"/>
                <a:gd name="connsiteY63" fmla="*/ 27038 h 78700"/>
                <a:gd name="connsiteX64" fmla="*/ 24685 w 78253"/>
                <a:gd name="connsiteY64" fmla="*/ 27038 h 78700"/>
                <a:gd name="connsiteX65" fmla="*/ 24657 w 78253"/>
                <a:gd name="connsiteY65" fmla="*/ 27067 h 78700"/>
                <a:gd name="connsiteX66" fmla="*/ 18887 w 78253"/>
                <a:gd name="connsiteY66" fmla="*/ 21296 h 78700"/>
                <a:gd name="connsiteX67" fmla="*/ 24195 w 78253"/>
                <a:gd name="connsiteY67" fmla="*/ 15988 h 78700"/>
                <a:gd name="connsiteX68" fmla="*/ 32332 w 78253"/>
                <a:gd name="connsiteY68" fmla="*/ 24125 h 78700"/>
                <a:gd name="connsiteX69" fmla="*/ 35670 w 78253"/>
                <a:gd name="connsiteY69" fmla="*/ 24125 h 78700"/>
                <a:gd name="connsiteX70" fmla="*/ 35670 w 78253"/>
                <a:gd name="connsiteY70" fmla="*/ 20796 h 78700"/>
                <a:gd name="connsiteX71" fmla="*/ 27533 w 78253"/>
                <a:gd name="connsiteY71" fmla="*/ 12659 h 78700"/>
                <a:gd name="connsiteX72" fmla="*/ 29503 w 78253"/>
                <a:gd name="connsiteY72" fmla="*/ 10698 h 78700"/>
                <a:gd name="connsiteX73" fmla="*/ 29994 w 78253"/>
                <a:gd name="connsiteY73" fmla="*/ 9510 h 78700"/>
                <a:gd name="connsiteX74" fmla="*/ 35802 w 78253"/>
                <a:gd name="connsiteY74" fmla="*/ 9652 h 78700"/>
                <a:gd name="connsiteX75" fmla="*/ 36311 w 78253"/>
                <a:gd name="connsiteY75" fmla="*/ 11764 h 78700"/>
                <a:gd name="connsiteX76" fmla="*/ 40017 w 78253"/>
                <a:gd name="connsiteY76" fmla="*/ 15469 h 78700"/>
                <a:gd name="connsiteX77" fmla="*/ 38178 w 78253"/>
                <a:gd name="connsiteY77" fmla="*/ 17308 h 78700"/>
                <a:gd name="connsiteX78" fmla="*/ 38178 w 78253"/>
                <a:gd name="connsiteY78" fmla="*/ 20646 h 78700"/>
                <a:gd name="connsiteX79" fmla="*/ 41516 w 78253"/>
                <a:gd name="connsiteY79" fmla="*/ 20646 h 78700"/>
                <a:gd name="connsiteX80" fmla="*/ 43354 w 78253"/>
                <a:gd name="connsiteY80" fmla="*/ 18807 h 78700"/>
                <a:gd name="connsiteX81" fmla="*/ 46824 w 78253"/>
                <a:gd name="connsiteY81" fmla="*/ 22277 h 78700"/>
                <a:gd name="connsiteX82" fmla="*/ 50162 w 78253"/>
                <a:gd name="connsiteY82" fmla="*/ 22277 h 78700"/>
                <a:gd name="connsiteX83" fmla="*/ 50162 w 78253"/>
                <a:gd name="connsiteY83" fmla="*/ 18939 h 78700"/>
                <a:gd name="connsiteX84" fmla="*/ 46692 w 78253"/>
                <a:gd name="connsiteY84" fmla="*/ 15469 h 78700"/>
                <a:gd name="connsiteX85" fmla="*/ 47362 w 78253"/>
                <a:gd name="connsiteY85" fmla="*/ 14800 h 78700"/>
                <a:gd name="connsiteX86" fmla="*/ 47362 w 78253"/>
                <a:gd name="connsiteY86" fmla="*/ 11462 h 78700"/>
                <a:gd name="connsiteX87" fmla="*/ 44024 w 78253"/>
                <a:gd name="connsiteY87" fmla="*/ 11462 h 78700"/>
                <a:gd name="connsiteX88" fmla="*/ 43354 w 78253"/>
                <a:gd name="connsiteY88" fmla="*/ 12131 h 78700"/>
                <a:gd name="connsiteX89" fmla="*/ 40997 w 78253"/>
                <a:gd name="connsiteY89" fmla="*/ 9784 h 78700"/>
                <a:gd name="connsiteX90" fmla="*/ 43882 w 78253"/>
                <a:gd name="connsiteY90" fmla="*/ 9850 h 78700"/>
                <a:gd name="connsiteX91" fmla="*/ 48050 w 78253"/>
                <a:gd name="connsiteY91" fmla="*/ 9963 h 78700"/>
                <a:gd name="connsiteX92" fmla="*/ 18953 w 78253"/>
                <a:gd name="connsiteY92" fmla="*/ 9963 h 78700"/>
                <a:gd name="connsiteX93" fmla="*/ 19509 w 78253"/>
                <a:gd name="connsiteY93" fmla="*/ 11292 h 78700"/>
                <a:gd name="connsiteX94" fmla="*/ 20876 w 78253"/>
                <a:gd name="connsiteY94" fmla="*/ 12659 h 78700"/>
                <a:gd name="connsiteX95" fmla="*/ 15568 w 78253"/>
                <a:gd name="connsiteY95" fmla="*/ 17968 h 78700"/>
                <a:gd name="connsiteX96" fmla="*/ 11447 w 78253"/>
                <a:gd name="connsiteY96" fmla="*/ 13847 h 78700"/>
                <a:gd name="connsiteX97" fmla="*/ 18953 w 78253"/>
                <a:gd name="connsiteY97" fmla="*/ 9963 h 78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78253" h="78700">
                  <a:moveTo>
                    <a:pt x="1924" y="61057"/>
                  </a:moveTo>
                  <a:cubicBezTo>
                    <a:pt x="1000" y="74550"/>
                    <a:pt x="7949" y="79293"/>
                    <a:pt x="21282" y="78642"/>
                  </a:cubicBezTo>
                  <a:lnTo>
                    <a:pt x="61806" y="76690"/>
                  </a:lnTo>
                  <a:cubicBezTo>
                    <a:pt x="72527" y="76181"/>
                    <a:pt x="78411" y="72051"/>
                    <a:pt x="78250" y="57399"/>
                  </a:cubicBezTo>
                  <a:cubicBezTo>
                    <a:pt x="78213" y="53401"/>
                    <a:pt x="77817" y="23220"/>
                    <a:pt x="78033" y="19231"/>
                  </a:cubicBezTo>
                  <a:cubicBezTo>
                    <a:pt x="78165" y="16808"/>
                    <a:pt x="78279" y="14375"/>
                    <a:pt x="78015" y="12018"/>
                  </a:cubicBezTo>
                  <a:cubicBezTo>
                    <a:pt x="77279" y="5154"/>
                    <a:pt x="73027" y="722"/>
                    <a:pt x="64777" y="996"/>
                  </a:cubicBezTo>
                  <a:lnTo>
                    <a:pt x="44222" y="411"/>
                  </a:lnTo>
                  <a:cubicBezTo>
                    <a:pt x="39121" y="223"/>
                    <a:pt x="34029" y="34"/>
                    <a:pt x="29060" y="34"/>
                  </a:cubicBezTo>
                  <a:cubicBezTo>
                    <a:pt x="29041" y="34"/>
                    <a:pt x="29013" y="34"/>
                    <a:pt x="28985" y="34"/>
                  </a:cubicBezTo>
                  <a:cubicBezTo>
                    <a:pt x="9203" y="-522"/>
                    <a:pt x="-1414" y="5616"/>
                    <a:pt x="152" y="25379"/>
                  </a:cubicBezTo>
                  <a:cubicBezTo>
                    <a:pt x="840" y="33799"/>
                    <a:pt x="2452" y="53477"/>
                    <a:pt x="1924" y="61057"/>
                  </a:cubicBezTo>
                  <a:close/>
                  <a:moveTo>
                    <a:pt x="9552" y="24624"/>
                  </a:moveTo>
                  <a:cubicBezTo>
                    <a:pt x="9128" y="19193"/>
                    <a:pt x="9298" y="20278"/>
                    <a:pt x="9505" y="18571"/>
                  </a:cubicBezTo>
                  <a:lnTo>
                    <a:pt x="12777" y="21843"/>
                  </a:lnTo>
                  <a:cubicBezTo>
                    <a:pt x="12796" y="22418"/>
                    <a:pt x="12994" y="22993"/>
                    <a:pt x="13437" y="23427"/>
                  </a:cubicBezTo>
                  <a:cubicBezTo>
                    <a:pt x="13880" y="23870"/>
                    <a:pt x="14446" y="24068"/>
                    <a:pt x="15021" y="24087"/>
                  </a:cubicBezTo>
                  <a:lnTo>
                    <a:pt x="21338" y="30404"/>
                  </a:lnTo>
                  <a:lnTo>
                    <a:pt x="13465" y="38277"/>
                  </a:lnTo>
                  <a:lnTo>
                    <a:pt x="10382" y="35194"/>
                  </a:lnTo>
                  <a:cubicBezTo>
                    <a:pt x="10080" y="31159"/>
                    <a:pt x="9778" y="27425"/>
                    <a:pt x="9552" y="24624"/>
                  </a:cubicBezTo>
                  <a:close/>
                  <a:moveTo>
                    <a:pt x="14333" y="63084"/>
                  </a:moveTo>
                  <a:lnTo>
                    <a:pt x="11504" y="65913"/>
                  </a:lnTo>
                  <a:cubicBezTo>
                    <a:pt x="11259" y="64603"/>
                    <a:pt x="11240" y="63047"/>
                    <a:pt x="11334" y="61698"/>
                  </a:cubicBezTo>
                  <a:cubicBezTo>
                    <a:pt x="11362" y="61246"/>
                    <a:pt x="11362" y="60642"/>
                    <a:pt x="11391" y="60133"/>
                  </a:cubicBezTo>
                  <a:lnTo>
                    <a:pt x="14333" y="63084"/>
                  </a:lnTo>
                  <a:close/>
                  <a:moveTo>
                    <a:pt x="56027" y="10189"/>
                  </a:moveTo>
                  <a:lnTo>
                    <a:pt x="55489" y="10726"/>
                  </a:lnTo>
                  <a:lnTo>
                    <a:pt x="54914" y="10151"/>
                  </a:lnTo>
                  <a:lnTo>
                    <a:pt x="56027" y="10189"/>
                  </a:lnTo>
                  <a:close/>
                  <a:moveTo>
                    <a:pt x="48050" y="9963"/>
                  </a:moveTo>
                  <a:lnTo>
                    <a:pt x="52142" y="14064"/>
                  </a:lnTo>
                  <a:lnTo>
                    <a:pt x="50775" y="15431"/>
                  </a:lnTo>
                  <a:cubicBezTo>
                    <a:pt x="49851" y="16355"/>
                    <a:pt x="49851" y="17845"/>
                    <a:pt x="50775" y="18769"/>
                  </a:cubicBezTo>
                  <a:cubicBezTo>
                    <a:pt x="51699" y="19693"/>
                    <a:pt x="53189" y="19693"/>
                    <a:pt x="54113" y="18769"/>
                  </a:cubicBezTo>
                  <a:lnTo>
                    <a:pt x="55480" y="17402"/>
                  </a:lnTo>
                  <a:cubicBezTo>
                    <a:pt x="57432" y="19354"/>
                    <a:pt x="59242" y="21777"/>
                    <a:pt x="61212" y="19806"/>
                  </a:cubicBezTo>
                  <a:cubicBezTo>
                    <a:pt x="62136" y="18882"/>
                    <a:pt x="62136" y="17393"/>
                    <a:pt x="61212" y="16469"/>
                  </a:cubicBezTo>
                  <a:lnTo>
                    <a:pt x="58808" y="14064"/>
                  </a:lnTo>
                  <a:lnTo>
                    <a:pt x="62504" y="10368"/>
                  </a:lnTo>
                  <a:lnTo>
                    <a:pt x="64833" y="10434"/>
                  </a:lnTo>
                  <a:cubicBezTo>
                    <a:pt x="67464" y="10321"/>
                    <a:pt x="68350" y="10283"/>
                    <a:pt x="68642" y="13046"/>
                  </a:cubicBezTo>
                  <a:cubicBezTo>
                    <a:pt x="68840" y="14903"/>
                    <a:pt x="68718" y="16817"/>
                    <a:pt x="68614" y="18731"/>
                  </a:cubicBezTo>
                  <a:cubicBezTo>
                    <a:pt x="68369" y="23286"/>
                    <a:pt x="68765" y="52722"/>
                    <a:pt x="68812" y="57503"/>
                  </a:cubicBezTo>
                  <a:cubicBezTo>
                    <a:pt x="68906" y="66799"/>
                    <a:pt x="67049" y="67007"/>
                    <a:pt x="61344" y="67290"/>
                  </a:cubicBezTo>
                  <a:lnTo>
                    <a:pt x="20810" y="69232"/>
                  </a:lnTo>
                  <a:cubicBezTo>
                    <a:pt x="19698" y="69279"/>
                    <a:pt x="17265" y="69336"/>
                    <a:pt x="15134" y="68940"/>
                  </a:cubicBezTo>
                  <a:lnTo>
                    <a:pt x="17859" y="66215"/>
                  </a:lnTo>
                  <a:cubicBezTo>
                    <a:pt x="18745" y="66639"/>
                    <a:pt x="19490" y="66941"/>
                    <a:pt x="20499" y="65923"/>
                  </a:cubicBezTo>
                  <a:cubicBezTo>
                    <a:pt x="21225" y="65197"/>
                    <a:pt x="21216" y="64159"/>
                    <a:pt x="20782" y="63283"/>
                  </a:cubicBezTo>
                  <a:lnTo>
                    <a:pt x="30588" y="53477"/>
                  </a:lnTo>
                  <a:cubicBezTo>
                    <a:pt x="31512" y="52553"/>
                    <a:pt x="31512" y="51063"/>
                    <a:pt x="30588" y="50148"/>
                  </a:cubicBezTo>
                  <a:cubicBezTo>
                    <a:pt x="29664" y="49234"/>
                    <a:pt x="28174" y="49224"/>
                    <a:pt x="27250" y="50148"/>
                  </a:cubicBezTo>
                  <a:lnTo>
                    <a:pt x="17651" y="59747"/>
                  </a:lnTo>
                  <a:lnTo>
                    <a:pt x="11381" y="53477"/>
                  </a:lnTo>
                  <a:cubicBezTo>
                    <a:pt x="11325" y="51515"/>
                    <a:pt x="11240" y="49403"/>
                    <a:pt x="11127" y="47254"/>
                  </a:cubicBezTo>
                  <a:cubicBezTo>
                    <a:pt x="11136" y="47244"/>
                    <a:pt x="11146" y="47254"/>
                    <a:pt x="11155" y="47244"/>
                  </a:cubicBezTo>
                  <a:lnTo>
                    <a:pt x="13456" y="44944"/>
                  </a:lnTo>
                  <a:lnTo>
                    <a:pt x="18830" y="50318"/>
                  </a:lnTo>
                  <a:cubicBezTo>
                    <a:pt x="19754" y="51242"/>
                    <a:pt x="21244" y="51242"/>
                    <a:pt x="22168" y="50318"/>
                  </a:cubicBezTo>
                  <a:cubicBezTo>
                    <a:pt x="23092" y="49394"/>
                    <a:pt x="23092" y="47904"/>
                    <a:pt x="22168" y="46980"/>
                  </a:cubicBezTo>
                  <a:lnTo>
                    <a:pt x="16793" y="41606"/>
                  </a:lnTo>
                  <a:lnTo>
                    <a:pt x="28023" y="30376"/>
                  </a:lnTo>
                  <a:cubicBezTo>
                    <a:pt x="28947" y="29452"/>
                    <a:pt x="28947" y="27962"/>
                    <a:pt x="28023" y="27038"/>
                  </a:cubicBezTo>
                  <a:cubicBezTo>
                    <a:pt x="27099" y="26114"/>
                    <a:pt x="25609" y="26114"/>
                    <a:pt x="24685" y="27038"/>
                  </a:cubicBezTo>
                  <a:lnTo>
                    <a:pt x="24657" y="27067"/>
                  </a:lnTo>
                  <a:lnTo>
                    <a:pt x="18887" y="21296"/>
                  </a:lnTo>
                  <a:lnTo>
                    <a:pt x="24195" y="15988"/>
                  </a:lnTo>
                  <a:lnTo>
                    <a:pt x="32332" y="24125"/>
                  </a:lnTo>
                  <a:cubicBezTo>
                    <a:pt x="33256" y="25049"/>
                    <a:pt x="34746" y="25049"/>
                    <a:pt x="35670" y="24125"/>
                  </a:cubicBezTo>
                  <a:cubicBezTo>
                    <a:pt x="36594" y="23201"/>
                    <a:pt x="36594" y="21711"/>
                    <a:pt x="35670" y="20796"/>
                  </a:cubicBezTo>
                  <a:lnTo>
                    <a:pt x="27533" y="12659"/>
                  </a:lnTo>
                  <a:lnTo>
                    <a:pt x="29503" y="10698"/>
                  </a:lnTo>
                  <a:cubicBezTo>
                    <a:pt x="29833" y="10368"/>
                    <a:pt x="29899" y="9934"/>
                    <a:pt x="29994" y="9510"/>
                  </a:cubicBezTo>
                  <a:cubicBezTo>
                    <a:pt x="31927" y="9520"/>
                    <a:pt x="33860" y="9604"/>
                    <a:pt x="35802" y="9652"/>
                  </a:cubicBezTo>
                  <a:cubicBezTo>
                    <a:pt x="35651" y="10406"/>
                    <a:pt x="35726" y="11179"/>
                    <a:pt x="36311" y="11764"/>
                  </a:cubicBezTo>
                  <a:lnTo>
                    <a:pt x="40017" y="15469"/>
                  </a:lnTo>
                  <a:lnTo>
                    <a:pt x="38178" y="17308"/>
                  </a:lnTo>
                  <a:cubicBezTo>
                    <a:pt x="37254" y="18232"/>
                    <a:pt x="37254" y="19722"/>
                    <a:pt x="38178" y="20646"/>
                  </a:cubicBezTo>
                  <a:cubicBezTo>
                    <a:pt x="39102" y="21570"/>
                    <a:pt x="40592" y="21570"/>
                    <a:pt x="41516" y="20646"/>
                  </a:cubicBezTo>
                  <a:lnTo>
                    <a:pt x="43354" y="18807"/>
                  </a:lnTo>
                  <a:lnTo>
                    <a:pt x="46824" y="22277"/>
                  </a:lnTo>
                  <a:cubicBezTo>
                    <a:pt x="47748" y="23201"/>
                    <a:pt x="49238" y="23201"/>
                    <a:pt x="50162" y="22277"/>
                  </a:cubicBezTo>
                  <a:cubicBezTo>
                    <a:pt x="51086" y="21353"/>
                    <a:pt x="51086" y="19863"/>
                    <a:pt x="50162" y="18939"/>
                  </a:cubicBezTo>
                  <a:lnTo>
                    <a:pt x="46692" y="15469"/>
                  </a:lnTo>
                  <a:lnTo>
                    <a:pt x="47362" y="14800"/>
                  </a:lnTo>
                  <a:cubicBezTo>
                    <a:pt x="48286" y="13876"/>
                    <a:pt x="48286" y="12386"/>
                    <a:pt x="47362" y="11462"/>
                  </a:cubicBezTo>
                  <a:cubicBezTo>
                    <a:pt x="46438" y="10538"/>
                    <a:pt x="44948" y="10538"/>
                    <a:pt x="44024" y="11462"/>
                  </a:cubicBezTo>
                  <a:lnTo>
                    <a:pt x="43354" y="12131"/>
                  </a:lnTo>
                  <a:lnTo>
                    <a:pt x="40997" y="9784"/>
                  </a:lnTo>
                  <a:cubicBezTo>
                    <a:pt x="41959" y="9821"/>
                    <a:pt x="42921" y="9821"/>
                    <a:pt x="43882" y="9850"/>
                  </a:cubicBezTo>
                  <a:lnTo>
                    <a:pt x="48050" y="9963"/>
                  </a:lnTo>
                  <a:close/>
                  <a:moveTo>
                    <a:pt x="18953" y="9963"/>
                  </a:moveTo>
                  <a:cubicBezTo>
                    <a:pt x="19028" y="10434"/>
                    <a:pt x="19141" y="10924"/>
                    <a:pt x="19509" y="11292"/>
                  </a:cubicBezTo>
                  <a:lnTo>
                    <a:pt x="20876" y="12659"/>
                  </a:lnTo>
                  <a:lnTo>
                    <a:pt x="15568" y="17968"/>
                  </a:lnTo>
                  <a:lnTo>
                    <a:pt x="11447" y="13847"/>
                  </a:lnTo>
                  <a:cubicBezTo>
                    <a:pt x="12880" y="12112"/>
                    <a:pt x="14493" y="10755"/>
                    <a:pt x="18953" y="9963"/>
                  </a:cubicBezTo>
                  <a:close/>
                </a:path>
              </a:pathLst>
            </a:custGeom>
            <a:grpFill/>
            <a:ln w="9381" cap="flat">
              <a:noFill/>
              <a:prstDash val="solid"/>
              <a:miter/>
            </a:ln>
          </p:spPr>
          <p:txBody>
            <a:bodyPr rtlCol="0" anchor="ctr"/>
            <a:lstStyle/>
            <a:p>
              <a:endParaRPr lang="fr-FR"/>
            </a:p>
          </p:txBody>
        </p:sp>
        <p:sp>
          <p:nvSpPr>
            <p:cNvPr id="12" name="Forme libre 407">
              <a:extLst>
                <a:ext uri="{FF2B5EF4-FFF2-40B4-BE49-F238E27FC236}">
                  <a16:creationId xmlns:a16="http://schemas.microsoft.com/office/drawing/2014/main" id="{F8CEDB43-D269-0D13-FEC2-CD421E028D90}"/>
                </a:ext>
              </a:extLst>
            </p:cNvPr>
            <p:cNvSpPr/>
            <p:nvPr/>
          </p:nvSpPr>
          <p:spPr>
            <a:xfrm>
              <a:off x="5111751" y="3158467"/>
              <a:ext cx="78455" cy="78674"/>
            </a:xfrm>
            <a:custGeom>
              <a:avLst/>
              <a:gdLst>
                <a:gd name="connsiteX0" fmla="*/ 16447 w 78455"/>
                <a:gd name="connsiteY0" fmla="*/ 76665 h 78674"/>
                <a:gd name="connsiteX1" fmla="*/ 56972 w 78455"/>
                <a:gd name="connsiteY1" fmla="*/ 78617 h 78674"/>
                <a:gd name="connsiteX2" fmla="*/ 76329 w 78455"/>
                <a:gd name="connsiteY2" fmla="*/ 61032 h 78674"/>
                <a:gd name="connsiteX3" fmla="*/ 78394 w 78455"/>
                <a:gd name="connsiteY3" fmla="*/ 21657 h 78674"/>
                <a:gd name="connsiteX4" fmla="*/ 49391 w 78455"/>
                <a:gd name="connsiteY4" fmla="*/ 28 h 78674"/>
                <a:gd name="connsiteX5" fmla="*/ 13477 w 78455"/>
                <a:gd name="connsiteY5" fmla="*/ 980 h 78674"/>
                <a:gd name="connsiteX6" fmla="*/ 239 w 78455"/>
                <a:gd name="connsiteY6" fmla="*/ 11993 h 78674"/>
                <a:gd name="connsiteX7" fmla="*/ 3 w 78455"/>
                <a:gd name="connsiteY7" fmla="*/ 57374 h 78674"/>
                <a:gd name="connsiteX8" fmla="*/ 16447 w 78455"/>
                <a:gd name="connsiteY8" fmla="*/ 76665 h 78674"/>
                <a:gd name="connsiteX9" fmla="*/ 9639 w 78455"/>
                <a:gd name="connsiteY9" fmla="*/ 18687 h 78674"/>
                <a:gd name="connsiteX10" fmla="*/ 9639 w 78455"/>
                <a:gd name="connsiteY10" fmla="*/ 18310 h 78674"/>
                <a:gd name="connsiteX11" fmla="*/ 13128 w 78455"/>
                <a:gd name="connsiteY11" fmla="*/ 21799 h 78674"/>
                <a:gd name="connsiteX12" fmla="*/ 13788 w 78455"/>
                <a:gd name="connsiteY12" fmla="*/ 23392 h 78674"/>
                <a:gd name="connsiteX13" fmla="*/ 15382 w 78455"/>
                <a:gd name="connsiteY13" fmla="*/ 24052 h 78674"/>
                <a:gd name="connsiteX14" fmla="*/ 21689 w 78455"/>
                <a:gd name="connsiteY14" fmla="*/ 30360 h 78674"/>
                <a:gd name="connsiteX15" fmla="*/ 13816 w 78455"/>
                <a:gd name="connsiteY15" fmla="*/ 38233 h 78674"/>
                <a:gd name="connsiteX16" fmla="*/ 9668 w 78455"/>
                <a:gd name="connsiteY16" fmla="*/ 34084 h 78674"/>
                <a:gd name="connsiteX17" fmla="*/ 9639 w 78455"/>
                <a:gd name="connsiteY17" fmla="*/ 18687 h 78674"/>
                <a:gd name="connsiteX18" fmla="*/ 10488 w 78455"/>
                <a:gd name="connsiteY18" fmla="*/ 41571 h 78674"/>
                <a:gd name="connsiteX19" fmla="*/ 9583 w 78455"/>
                <a:gd name="connsiteY19" fmla="*/ 42476 h 78674"/>
                <a:gd name="connsiteX20" fmla="*/ 9602 w 78455"/>
                <a:gd name="connsiteY20" fmla="*/ 40694 h 78674"/>
                <a:gd name="connsiteX21" fmla="*/ 10488 w 78455"/>
                <a:gd name="connsiteY21" fmla="*/ 41571 h 78674"/>
                <a:gd name="connsiteX22" fmla="*/ 11535 w 78455"/>
                <a:gd name="connsiteY22" fmla="*/ 66199 h 78674"/>
                <a:gd name="connsiteX23" fmla="*/ 11450 w 78455"/>
                <a:gd name="connsiteY23" fmla="*/ 66171 h 78674"/>
                <a:gd name="connsiteX24" fmla="*/ 9441 w 78455"/>
                <a:gd name="connsiteY24" fmla="*/ 57798 h 78674"/>
                <a:gd name="connsiteX25" fmla="*/ 14693 w 78455"/>
                <a:gd name="connsiteY25" fmla="*/ 63050 h 78674"/>
                <a:gd name="connsiteX26" fmla="*/ 11535 w 78455"/>
                <a:gd name="connsiteY26" fmla="*/ 66199 h 78674"/>
                <a:gd name="connsiteX27" fmla="*/ 54586 w 78455"/>
                <a:gd name="connsiteY27" fmla="*/ 9447 h 78674"/>
                <a:gd name="connsiteX28" fmla="*/ 56868 w 78455"/>
                <a:gd name="connsiteY28" fmla="*/ 9654 h 78674"/>
                <a:gd name="connsiteX29" fmla="*/ 55831 w 78455"/>
                <a:gd name="connsiteY29" fmla="*/ 10692 h 78674"/>
                <a:gd name="connsiteX30" fmla="*/ 54586 w 78455"/>
                <a:gd name="connsiteY30" fmla="*/ 9447 h 78674"/>
                <a:gd name="connsiteX31" fmla="*/ 34381 w 78455"/>
                <a:gd name="connsiteY31" fmla="*/ 9815 h 78674"/>
                <a:gd name="connsiteX32" fmla="*/ 36087 w 78455"/>
                <a:gd name="connsiteY32" fmla="*/ 9777 h 78674"/>
                <a:gd name="connsiteX33" fmla="*/ 36662 w 78455"/>
                <a:gd name="connsiteY33" fmla="*/ 11729 h 78674"/>
                <a:gd name="connsiteX34" fmla="*/ 40368 w 78455"/>
                <a:gd name="connsiteY34" fmla="*/ 15434 h 78674"/>
                <a:gd name="connsiteX35" fmla="*/ 38529 w 78455"/>
                <a:gd name="connsiteY35" fmla="*/ 17273 h 78674"/>
                <a:gd name="connsiteX36" fmla="*/ 38529 w 78455"/>
                <a:gd name="connsiteY36" fmla="*/ 20611 h 78674"/>
                <a:gd name="connsiteX37" fmla="*/ 41858 w 78455"/>
                <a:gd name="connsiteY37" fmla="*/ 20611 h 78674"/>
                <a:gd name="connsiteX38" fmla="*/ 43696 w 78455"/>
                <a:gd name="connsiteY38" fmla="*/ 18772 h 78674"/>
                <a:gd name="connsiteX39" fmla="*/ 47166 w 78455"/>
                <a:gd name="connsiteY39" fmla="*/ 22242 h 78674"/>
                <a:gd name="connsiteX40" fmla="*/ 50504 w 78455"/>
                <a:gd name="connsiteY40" fmla="*/ 22242 h 78674"/>
                <a:gd name="connsiteX41" fmla="*/ 50504 w 78455"/>
                <a:gd name="connsiteY41" fmla="*/ 18904 h 78674"/>
                <a:gd name="connsiteX42" fmla="*/ 47034 w 78455"/>
                <a:gd name="connsiteY42" fmla="*/ 15425 h 78674"/>
                <a:gd name="connsiteX43" fmla="*/ 47703 w 78455"/>
                <a:gd name="connsiteY43" fmla="*/ 14755 h 78674"/>
                <a:gd name="connsiteX44" fmla="*/ 47703 w 78455"/>
                <a:gd name="connsiteY44" fmla="*/ 11418 h 78674"/>
                <a:gd name="connsiteX45" fmla="*/ 44366 w 78455"/>
                <a:gd name="connsiteY45" fmla="*/ 11418 h 78674"/>
                <a:gd name="connsiteX46" fmla="*/ 43696 w 78455"/>
                <a:gd name="connsiteY46" fmla="*/ 12087 h 78674"/>
                <a:gd name="connsiteX47" fmla="*/ 41254 w 78455"/>
                <a:gd name="connsiteY47" fmla="*/ 9645 h 78674"/>
                <a:gd name="connsiteX48" fmla="*/ 48175 w 78455"/>
                <a:gd name="connsiteY48" fmla="*/ 9475 h 78674"/>
                <a:gd name="connsiteX49" fmla="*/ 48335 w 78455"/>
                <a:gd name="connsiteY49" fmla="*/ 9852 h 78674"/>
                <a:gd name="connsiteX50" fmla="*/ 52503 w 78455"/>
                <a:gd name="connsiteY50" fmla="*/ 14020 h 78674"/>
                <a:gd name="connsiteX51" fmla="*/ 51135 w 78455"/>
                <a:gd name="connsiteY51" fmla="*/ 15387 h 78674"/>
                <a:gd name="connsiteX52" fmla="*/ 51135 w 78455"/>
                <a:gd name="connsiteY52" fmla="*/ 18725 h 78674"/>
                <a:gd name="connsiteX53" fmla="*/ 54473 w 78455"/>
                <a:gd name="connsiteY53" fmla="*/ 18725 h 78674"/>
                <a:gd name="connsiteX54" fmla="*/ 55840 w 78455"/>
                <a:gd name="connsiteY54" fmla="*/ 17358 h 78674"/>
                <a:gd name="connsiteX55" fmla="*/ 58245 w 78455"/>
                <a:gd name="connsiteY55" fmla="*/ 19762 h 78674"/>
                <a:gd name="connsiteX56" fmla="*/ 61583 w 78455"/>
                <a:gd name="connsiteY56" fmla="*/ 19762 h 78674"/>
                <a:gd name="connsiteX57" fmla="*/ 61583 w 78455"/>
                <a:gd name="connsiteY57" fmla="*/ 16424 h 78674"/>
                <a:gd name="connsiteX58" fmla="*/ 59178 w 78455"/>
                <a:gd name="connsiteY58" fmla="*/ 14020 h 78674"/>
                <a:gd name="connsiteX59" fmla="*/ 62412 w 78455"/>
                <a:gd name="connsiteY59" fmla="*/ 10786 h 78674"/>
                <a:gd name="connsiteX60" fmla="*/ 68994 w 78455"/>
                <a:gd name="connsiteY60" fmla="*/ 20997 h 78674"/>
                <a:gd name="connsiteX61" fmla="*/ 66929 w 78455"/>
                <a:gd name="connsiteY61" fmla="*/ 61654 h 78674"/>
                <a:gd name="connsiteX62" fmla="*/ 57434 w 78455"/>
                <a:gd name="connsiteY62" fmla="*/ 69178 h 78674"/>
                <a:gd name="connsiteX63" fmla="*/ 17145 w 78455"/>
                <a:gd name="connsiteY63" fmla="*/ 67255 h 78674"/>
                <a:gd name="connsiteX64" fmla="*/ 18220 w 78455"/>
                <a:gd name="connsiteY64" fmla="*/ 66180 h 78674"/>
                <a:gd name="connsiteX65" fmla="*/ 20860 w 78455"/>
                <a:gd name="connsiteY65" fmla="*/ 65888 h 78674"/>
                <a:gd name="connsiteX66" fmla="*/ 21143 w 78455"/>
                <a:gd name="connsiteY66" fmla="*/ 63248 h 78674"/>
                <a:gd name="connsiteX67" fmla="*/ 30948 w 78455"/>
                <a:gd name="connsiteY67" fmla="*/ 53442 h 78674"/>
                <a:gd name="connsiteX68" fmla="*/ 30948 w 78455"/>
                <a:gd name="connsiteY68" fmla="*/ 50113 h 78674"/>
                <a:gd name="connsiteX69" fmla="*/ 27611 w 78455"/>
                <a:gd name="connsiteY69" fmla="*/ 50113 h 78674"/>
                <a:gd name="connsiteX70" fmla="*/ 18003 w 78455"/>
                <a:gd name="connsiteY70" fmla="*/ 59712 h 78674"/>
                <a:gd name="connsiteX71" fmla="*/ 9479 w 78455"/>
                <a:gd name="connsiteY71" fmla="*/ 51188 h 78674"/>
                <a:gd name="connsiteX72" fmla="*/ 9517 w 78455"/>
                <a:gd name="connsiteY72" fmla="*/ 47766 h 78674"/>
                <a:gd name="connsiteX73" fmla="*/ 9837 w 78455"/>
                <a:gd name="connsiteY73" fmla="*/ 47898 h 78674"/>
                <a:gd name="connsiteX74" fmla="*/ 11506 w 78455"/>
                <a:gd name="connsiteY74" fmla="*/ 47209 h 78674"/>
                <a:gd name="connsiteX75" fmla="*/ 13807 w 78455"/>
                <a:gd name="connsiteY75" fmla="*/ 44909 h 78674"/>
                <a:gd name="connsiteX76" fmla="*/ 19181 w 78455"/>
                <a:gd name="connsiteY76" fmla="*/ 50283 h 78674"/>
                <a:gd name="connsiteX77" fmla="*/ 22519 w 78455"/>
                <a:gd name="connsiteY77" fmla="*/ 50283 h 78674"/>
                <a:gd name="connsiteX78" fmla="*/ 22519 w 78455"/>
                <a:gd name="connsiteY78" fmla="*/ 46945 h 78674"/>
                <a:gd name="connsiteX79" fmla="*/ 17145 w 78455"/>
                <a:gd name="connsiteY79" fmla="*/ 41571 h 78674"/>
                <a:gd name="connsiteX80" fmla="*/ 28374 w 78455"/>
                <a:gd name="connsiteY80" fmla="*/ 30341 h 78674"/>
                <a:gd name="connsiteX81" fmla="*/ 28374 w 78455"/>
                <a:gd name="connsiteY81" fmla="*/ 27003 h 78674"/>
                <a:gd name="connsiteX82" fmla="*/ 25037 w 78455"/>
                <a:gd name="connsiteY82" fmla="*/ 27003 h 78674"/>
                <a:gd name="connsiteX83" fmla="*/ 25018 w 78455"/>
                <a:gd name="connsiteY83" fmla="*/ 27022 h 78674"/>
                <a:gd name="connsiteX84" fmla="*/ 19247 w 78455"/>
                <a:gd name="connsiteY84" fmla="*/ 21252 h 78674"/>
                <a:gd name="connsiteX85" fmla="*/ 24546 w 78455"/>
                <a:gd name="connsiteY85" fmla="*/ 15953 h 78674"/>
                <a:gd name="connsiteX86" fmla="*/ 32683 w 78455"/>
                <a:gd name="connsiteY86" fmla="*/ 24090 h 78674"/>
                <a:gd name="connsiteX87" fmla="*/ 36021 w 78455"/>
                <a:gd name="connsiteY87" fmla="*/ 24090 h 78674"/>
                <a:gd name="connsiteX88" fmla="*/ 36021 w 78455"/>
                <a:gd name="connsiteY88" fmla="*/ 20762 h 78674"/>
                <a:gd name="connsiteX89" fmla="*/ 27884 w 78455"/>
                <a:gd name="connsiteY89" fmla="*/ 12625 h 78674"/>
                <a:gd name="connsiteX90" fmla="*/ 29855 w 78455"/>
                <a:gd name="connsiteY90" fmla="*/ 10654 h 78674"/>
                <a:gd name="connsiteX91" fmla="*/ 30156 w 78455"/>
                <a:gd name="connsiteY91" fmla="*/ 9928 h 78674"/>
                <a:gd name="connsiteX92" fmla="*/ 34381 w 78455"/>
                <a:gd name="connsiteY92" fmla="*/ 9815 h 78674"/>
                <a:gd name="connsiteX93" fmla="*/ 13420 w 78455"/>
                <a:gd name="connsiteY93" fmla="*/ 10399 h 78674"/>
                <a:gd name="connsiteX94" fmla="*/ 19426 w 78455"/>
                <a:gd name="connsiteY94" fmla="*/ 10230 h 78674"/>
                <a:gd name="connsiteX95" fmla="*/ 19851 w 78455"/>
                <a:gd name="connsiteY95" fmla="*/ 11257 h 78674"/>
                <a:gd name="connsiteX96" fmla="*/ 21218 w 78455"/>
                <a:gd name="connsiteY96" fmla="*/ 12625 h 78674"/>
                <a:gd name="connsiteX97" fmla="*/ 15919 w 78455"/>
                <a:gd name="connsiteY97" fmla="*/ 17933 h 78674"/>
                <a:gd name="connsiteX98" fmla="*/ 9847 w 78455"/>
                <a:gd name="connsiteY98" fmla="*/ 12294 h 78674"/>
                <a:gd name="connsiteX99" fmla="*/ 13420 w 78455"/>
                <a:gd name="connsiteY99" fmla="*/ 10399 h 78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78455" h="78674">
                  <a:moveTo>
                    <a:pt x="16447" y="76665"/>
                  </a:moveTo>
                  <a:lnTo>
                    <a:pt x="56972" y="78617"/>
                  </a:lnTo>
                  <a:cubicBezTo>
                    <a:pt x="70314" y="79258"/>
                    <a:pt x="77263" y="74638"/>
                    <a:pt x="76329" y="61032"/>
                  </a:cubicBezTo>
                  <a:cubicBezTo>
                    <a:pt x="75754" y="52706"/>
                    <a:pt x="77734" y="29973"/>
                    <a:pt x="78394" y="21657"/>
                  </a:cubicBezTo>
                  <a:cubicBezTo>
                    <a:pt x="79233" y="9372"/>
                    <a:pt x="71587" y="-595"/>
                    <a:pt x="49391" y="28"/>
                  </a:cubicBezTo>
                  <a:cubicBezTo>
                    <a:pt x="44969" y="28"/>
                    <a:pt x="17899" y="857"/>
                    <a:pt x="13477" y="980"/>
                  </a:cubicBezTo>
                  <a:cubicBezTo>
                    <a:pt x="5255" y="744"/>
                    <a:pt x="984" y="5072"/>
                    <a:pt x="239" y="11993"/>
                  </a:cubicBezTo>
                  <a:cubicBezTo>
                    <a:pt x="239" y="11993"/>
                    <a:pt x="343" y="23637"/>
                    <a:pt x="3" y="57374"/>
                  </a:cubicBezTo>
                  <a:cubicBezTo>
                    <a:pt x="-157" y="71998"/>
                    <a:pt x="5764" y="76156"/>
                    <a:pt x="16447" y="76665"/>
                  </a:cubicBezTo>
                  <a:close/>
                  <a:moveTo>
                    <a:pt x="9639" y="18687"/>
                  </a:moveTo>
                  <a:cubicBezTo>
                    <a:pt x="9630" y="18565"/>
                    <a:pt x="9639" y="18442"/>
                    <a:pt x="9639" y="18310"/>
                  </a:cubicBezTo>
                  <a:lnTo>
                    <a:pt x="13128" y="21799"/>
                  </a:lnTo>
                  <a:cubicBezTo>
                    <a:pt x="13147" y="22374"/>
                    <a:pt x="13345" y="22949"/>
                    <a:pt x="13788" y="23392"/>
                  </a:cubicBezTo>
                  <a:cubicBezTo>
                    <a:pt x="14231" y="23835"/>
                    <a:pt x="14806" y="24033"/>
                    <a:pt x="15382" y="24052"/>
                  </a:cubicBezTo>
                  <a:lnTo>
                    <a:pt x="21689" y="30360"/>
                  </a:lnTo>
                  <a:lnTo>
                    <a:pt x="13816" y="38233"/>
                  </a:lnTo>
                  <a:lnTo>
                    <a:pt x="9668" y="34084"/>
                  </a:lnTo>
                  <a:cubicBezTo>
                    <a:pt x="9715" y="29483"/>
                    <a:pt x="9866" y="22883"/>
                    <a:pt x="9639" y="18687"/>
                  </a:cubicBezTo>
                  <a:close/>
                  <a:moveTo>
                    <a:pt x="10488" y="41571"/>
                  </a:moveTo>
                  <a:lnTo>
                    <a:pt x="9583" y="42476"/>
                  </a:lnTo>
                  <a:lnTo>
                    <a:pt x="9602" y="40694"/>
                  </a:lnTo>
                  <a:lnTo>
                    <a:pt x="10488" y="41571"/>
                  </a:lnTo>
                  <a:close/>
                  <a:moveTo>
                    <a:pt x="11535" y="66199"/>
                  </a:moveTo>
                  <a:cubicBezTo>
                    <a:pt x="11516" y="66189"/>
                    <a:pt x="11469" y="66189"/>
                    <a:pt x="11450" y="66171"/>
                  </a:cubicBezTo>
                  <a:cubicBezTo>
                    <a:pt x="9668" y="64879"/>
                    <a:pt x="9423" y="61258"/>
                    <a:pt x="9441" y="57798"/>
                  </a:cubicBezTo>
                  <a:lnTo>
                    <a:pt x="14693" y="63050"/>
                  </a:lnTo>
                  <a:lnTo>
                    <a:pt x="11535" y="66199"/>
                  </a:lnTo>
                  <a:close/>
                  <a:moveTo>
                    <a:pt x="54586" y="9447"/>
                  </a:moveTo>
                  <a:cubicBezTo>
                    <a:pt x="55369" y="9475"/>
                    <a:pt x="56104" y="9579"/>
                    <a:pt x="56868" y="9654"/>
                  </a:cubicBezTo>
                  <a:lnTo>
                    <a:pt x="55831" y="10692"/>
                  </a:lnTo>
                  <a:lnTo>
                    <a:pt x="54586" y="9447"/>
                  </a:lnTo>
                  <a:close/>
                  <a:moveTo>
                    <a:pt x="34381" y="9815"/>
                  </a:moveTo>
                  <a:cubicBezTo>
                    <a:pt x="34946" y="9796"/>
                    <a:pt x="35521" y="9796"/>
                    <a:pt x="36087" y="9777"/>
                  </a:cubicBezTo>
                  <a:cubicBezTo>
                    <a:pt x="35993" y="10475"/>
                    <a:pt x="36125" y="11191"/>
                    <a:pt x="36662" y="11729"/>
                  </a:cubicBezTo>
                  <a:lnTo>
                    <a:pt x="40368" y="15434"/>
                  </a:lnTo>
                  <a:lnTo>
                    <a:pt x="38529" y="17273"/>
                  </a:lnTo>
                  <a:cubicBezTo>
                    <a:pt x="37605" y="18197"/>
                    <a:pt x="37605" y="19687"/>
                    <a:pt x="38529" y="20611"/>
                  </a:cubicBezTo>
                  <a:cubicBezTo>
                    <a:pt x="39453" y="21535"/>
                    <a:pt x="40943" y="21535"/>
                    <a:pt x="41858" y="20611"/>
                  </a:cubicBezTo>
                  <a:lnTo>
                    <a:pt x="43696" y="18772"/>
                  </a:lnTo>
                  <a:lnTo>
                    <a:pt x="47166" y="22242"/>
                  </a:lnTo>
                  <a:cubicBezTo>
                    <a:pt x="48090" y="23166"/>
                    <a:pt x="49580" y="23166"/>
                    <a:pt x="50504" y="22242"/>
                  </a:cubicBezTo>
                  <a:cubicBezTo>
                    <a:pt x="51428" y="21318"/>
                    <a:pt x="51428" y="19828"/>
                    <a:pt x="50504" y="18904"/>
                  </a:cubicBezTo>
                  <a:lnTo>
                    <a:pt x="47034" y="15425"/>
                  </a:lnTo>
                  <a:lnTo>
                    <a:pt x="47703" y="14755"/>
                  </a:lnTo>
                  <a:cubicBezTo>
                    <a:pt x="48627" y="13831"/>
                    <a:pt x="48627" y="12342"/>
                    <a:pt x="47703" y="11418"/>
                  </a:cubicBezTo>
                  <a:cubicBezTo>
                    <a:pt x="46779" y="10494"/>
                    <a:pt x="45290" y="10494"/>
                    <a:pt x="44366" y="11418"/>
                  </a:cubicBezTo>
                  <a:lnTo>
                    <a:pt x="43696" y="12087"/>
                  </a:lnTo>
                  <a:lnTo>
                    <a:pt x="41254" y="9645"/>
                  </a:lnTo>
                  <a:cubicBezTo>
                    <a:pt x="43555" y="9579"/>
                    <a:pt x="45846" y="9494"/>
                    <a:pt x="48175" y="9475"/>
                  </a:cubicBezTo>
                  <a:cubicBezTo>
                    <a:pt x="48260" y="9598"/>
                    <a:pt x="48231" y="9749"/>
                    <a:pt x="48335" y="9852"/>
                  </a:cubicBezTo>
                  <a:lnTo>
                    <a:pt x="52503" y="14020"/>
                  </a:lnTo>
                  <a:lnTo>
                    <a:pt x="51135" y="15387"/>
                  </a:lnTo>
                  <a:cubicBezTo>
                    <a:pt x="50211" y="16311"/>
                    <a:pt x="50211" y="17801"/>
                    <a:pt x="51135" y="18725"/>
                  </a:cubicBezTo>
                  <a:cubicBezTo>
                    <a:pt x="52060" y="19649"/>
                    <a:pt x="53549" y="19649"/>
                    <a:pt x="54473" y="18725"/>
                  </a:cubicBezTo>
                  <a:lnTo>
                    <a:pt x="55840" y="17358"/>
                  </a:lnTo>
                  <a:lnTo>
                    <a:pt x="58245" y="19762"/>
                  </a:lnTo>
                  <a:cubicBezTo>
                    <a:pt x="59169" y="20686"/>
                    <a:pt x="60659" y="20686"/>
                    <a:pt x="61583" y="19762"/>
                  </a:cubicBezTo>
                  <a:cubicBezTo>
                    <a:pt x="62507" y="18838"/>
                    <a:pt x="62507" y="17348"/>
                    <a:pt x="61583" y="16424"/>
                  </a:cubicBezTo>
                  <a:lnTo>
                    <a:pt x="59178" y="14020"/>
                  </a:lnTo>
                  <a:lnTo>
                    <a:pt x="62412" y="10786"/>
                  </a:lnTo>
                  <a:cubicBezTo>
                    <a:pt x="67202" y="12549"/>
                    <a:pt x="69342" y="15953"/>
                    <a:pt x="68994" y="20997"/>
                  </a:cubicBezTo>
                  <a:cubicBezTo>
                    <a:pt x="68277" y="30134"/>
                    <a:pt x="66306" y="52508"/>
                    <a:pt x="66929" y="61654"/>
                  </a:cubicBezTo>
                  <a:cubicBezTo>
                    <a:pt x="67334" y="67434"/>
                    <a:pt x="67259" y="69612"/>
                    <a:pt x="57434" y="69178"/>
                  </a:cubicBezTo>
                  <a:lnTo>
                    <a:pt x="17145" y="67255"/>
                  </a:lnTo>
                  <a:lnTo>
                    <a:pt x="18220" y="66180"/>
                  </a:lnTo>
                  <a:cubicBezTo>
                    <a:pt x="19096" y="66604"/>
                    <a:pt x="19851" y="66897"/>
                    <a:pt x="20860" y="65888"/>
                  </a:cubicBezTo>
                  <a:cubicBezTo>
                    <a:pt x="21586" y="65162"/>
                    <a:pt x="21576" y="64125"/>
                    <a:pt x="21143" y="63248"/>
                  </a:cubicBezTo>
                  <a:lnTo>
                    <a:pt x="30948" y="53442"/>
                  </a:lnTo>
                  <a:cubicBezTo>
                    <a:pt x="31872" y="52518"/>
                    <a:pt x="31872" y="51028"/>
                    <a:pt x="30948" y="50113"/>
                  </a:cubicBezTo>
                  <a:cubicBezTo>
                    <a:pt x="30024" y="49189"/>
                    <a:pt x="28535" y="49189"/>
                    <a:pt x="27611" y="50113"/>
                  </a:cubicBezTo>
                  <a:lnTo>
                    <a:pt x="18003" y="59712"/>
                  </a:lnTo>
                  <a:lnTo>
                    <a:pt x="9479" y="51188"/>
                  </a:lnTo>
                  <a:lnTo>
                    <a:pt x="9517" y="47766"/>
                  </a:lnTo>
                  <a:cubicBezTo>
                    <a:pt x="9630" y="47784"/>
                    <a:pt x="9724" y="47898"/>
                    <a:pt x="9837" y="47898"/>
                  </a:cubicBezTo>
                  <a:cubicBezTo>
                    <a:pt x="10441" y="47898"/>
                    <a:pt x="11044" y="47671"/>
                    <a:pt x="11506" y="47209"/>
                  </a:cubicBezTo>
                  <a:lnTo>
                    <a:pt x="13807" y="44909"/>
                  </a:lnTo>
                  <a:lnTo>
                    <a:pt x="19181" y="50283"/>
                  </a:lnTo>
                  <a:cubicBezTo>
                    <a:pt x="20105" y="51207"/>
                    <a:pt x="21595" y="51207"/>
                    <a:pt x="22519" y="50283"/>
                  </a:cubicBezTo>
                  <a:cubicBezTo>
                    <a:pt x="23443" y="49359"/>
                    <a:pt x="23443" y="47869"/>
                    <a:pt x="22519" y="46945"/>
                  </a:cubicBezTo>
                  <a:lnTo>
                    <a:pt x="17145" y="41571"/>
                  </a:lnTo>
                  <a:lnTo>
                    <a:pt x="28374" y="30341"/>
                  </a:lnTo>
                  <a:cubicBezTo>
                    <a:pt x="29298" y="29417"/>
                    <a:pt x="29298" y="27927"/>
                    <a:pt x="28374" y="27003"/>
                  </a:cubicBezTo>
                  <a:cubicBezTo>
                    <a:pt x="27450" y="26079"/>
                    <a:pt x="25961" y="26079"/>
                    <a:pt x="25037" y="27003"/>
                  </a:cubicBezTo>
                  <a:lnTo>
                    <a:pt x="25018" y="27022"/>
                  </a:lnTo>
                  <a:lnTo>
                    <a:pt x="19247" y="21252"/>
                  </a:lnTo>
                  <a:lnTo>
                    <a:pt x="24546" y="15953"/>
                  </a:lnTo>
                  <a:lnTo>
                    <a:pt x="32683" y="24090"/>
                  </a:lnTo>
                  <a:cubicBezTo>
                    <a:pt x="33607" y="25014"/>
                    <a:pt x="35097" y="25014"/>
                    <a:pt x="36021" y="24090"/>
                  </a:cubicBezTo>
                  <a:cubicBezTo>
                    <a:pt x="36945" y="23166"/>
                    <a:pt x="36945" y="21676"/>
                    <a:pt x="36021" y="20762"/>
                  </a:cubicBezTo>
                  <a:lnTo>
                    <a:pt x="27884" y="12625"/>
                  </a:lnTo>
                  <a:lnTo>
                    <a:pt x="29855" y="10654"/>
                  </a:lnTo>
                  <a:cubicBezTo>
                    <a:pt x="30053" y="10456"/>
                    <a:pt x="30043" y="10173"/>
                    <a:pt x="30156" y="9928"/>
                  </a:cubicBezTo>
                  <a:lnTo>
                    <a:pt x="34381" y="9815"/>
                  </a:lnTo>
                  <a:close/>
                  <a:moveTo>
                    <a:pt x="13420" y="10399"/>
                  </a:moveTo>
                  <a:lnTo>
                    <a:pt x="19426" y="10230"/>
                  </a:lnTo>
                  <a:cubicBezTo>
                    <a:pt x="19540" y="10588"/>
                    <a:pt x="19568" y="10974"/>
                    <a:pt x="19851" y="11257"/>
                  </a:cubicBezTo>
                  <a:lnTo>
                    <a:pt x="21218" y="12625"/>
                  </a:lnTo>
                  <a:lnTo>
                    <a:pt x="15919" y="17933"/>
                  </a:lnTo>
                  <a:cubicBezTo>
                    <a:pt x="14910" y="16924"/>
                    <a:pt x="11035" y="12841"/>
                    <a:pt x="9847" y="12294"/>
                  </a:cubicBezTo>
                  <a:cubicBezTo>
                    <a:pt x="10205" y="10861"/>
                    <a:pt x="9951" y="10286"/>
                    <a:pt x="13420" y="10399"/>
                  </a:cubicBezTo>
                  <a:close/>
                </a:path>
              </a:pathLst>
            </a:custGeom>
            <a:grpFill/>
            <a:ln w="9381" cap="flat">
              <a:noFill/>
              <a:prstDash val="solid"/>
              <a:miter/>
            </a:ln>
          </p:spPr>
          <p:txBody>
            <a:bodyPr rtlCol="0" anchor="ctr"/>
            <a:lstStyle/>
            <a:p>
              <a:endParaRPr lang="fr-FR"/>
            </a:p>
          </p:txBody>
        </p:sp>
        <p:sp>
          <p:nvSpPr>
            <p:cNvPr id="13" name="Forme libre 408">
              <a:extLst>
                <a:ext uri="{FF2B5EF4-FFF2-40B4-BE49-F238E27FC236}">
                  <a16:creationId xmlns:a16="http://schemas.microsoft.com/office/drawing/2014/main" id="{8D7363CE-D9D4-F65A-7719-6179A5C6E4F9}"/>
                </a:ext>
              </a:extLst>
            </p:cNvPr>
            <p:cNvSpPr/>
            <p:nvPr/>
          </p:nvSpPr>
          <p:spPr>
            <a:xfrm>
              <a:off x="5002944" y="3267099"/>
              <a:ext cx="78244" cy="78679"/>
            </a:xfrm>
            <a:custGeom>
              <a:avLst/>
              <a:gdLst>
                <a:gd name="connsiteX0" fmla="*/ 1916 w 78244"/>
                <a:gd name="connsiteY0" fmla="*/ 61038 h 78679"/>
                <a:gd name="connsiteX1" fmla="*/ 21273 w 78244"/>
                <a:gd name="connsiteY1" fmla="*/ 78622 h 78679"/>
                <a:gd name="connsiteX2" fmla="*/ 61798 w 78244"/>
                <a:gd name="connsiteY2" fmla="*/ 76671 h 78679"/>
                <a:gd name="connsiteX3" fmla="*/ 78242 w 78244"/>
                <a:gd name="connsiteY3" fmla="*/ 57379 h 78679"/>
                <a:gd name="connsiteX4" fmla="*/ 78015 w 78244"/>
                <a:gd name="connsiteY4" fmla="*/ 11999 h 78679"/>
                <a:gd name="connsiteX5" fmla="*/ 64796 w 78244"/>
                <a:gd name="connsiteY5" fmla="*/ 976 h 78679"/>
                <a:gd name="connsiteX6" fmla="*/ 44222 w 78244"/>
                <a:gd name="connsiteY6" fmla="*/ 401 h 78679"/>
                <a:gd name="connsiteX7" fmla="*/ 29061 w 78244"/>
                <a:gd name="connsiteY7" fmla="*/ 24 h 78679"/>
                <a:gd name="connsiteX8" fmla="*/ 28986 w 78244"/>
                <a:gd name="connsiteY8" fmla="*/ 24 h 78679"/>
                <a:gd name="connsiteX9" fmla="*/ 152 w 78244"/>
                <a:gd name="connsiteY9" fmla="*/ 25378 h 78679"/>
                <a:gd name="connsiteX10" fmla="*/ 1916 w 78244"/>
                <a:gd name="connsiteY10" fmla="*/ 61038 h 78679"/>
                <a:gd name="connsiteX11" fmla="*/ 9543 w 78244"/>
                <a:gd name="connsiteY11" fmla="*/ 24624 h 78679"/>
                <a:gd name="connsiteX12" fmla="*/ 9657 w 78244"/>
                <a:gd name="connsiteY12" fmla="*/ 16902 h 78679"/>
                <a:gd name="connsiteX13" fmla="*/ 12768 w 78244"/>
                <a:gd name="connsiteY13" fmla="*/ 20013 h 78679"/>
                <a:gd name="connsiteX14" fmla="*/ 13428 w 78244"/>
                <a:gd name="connsiteY14" fmla="*/ 21597 h 78679"/>
                <a:gd name="connsiteX15" fmla="*/ 15012 w 78244"/>
                <a:gd name="connsiteY15" fmla="*/ 22257 h 78679"/>
                <a:gd name="connsiteX16" fmla="*/ 21329 w 78244"/>
                <a:gd name="connsiteY16" fmla="*/ 28574 h 78679"/>
                <a:gd name="connsiteX17" fmla="*/ 13456 w 78244"/>
                <a:gd name="connsiteY17" fmla="*/ 36447 h 78679"/>
                <a:gd name="connsiteX18" fmla="*/ 10222 w 78244"/>
                <a:gd name="connsiteY18" fmla="*/ 33213 h 78679"/>
                <a:gd name="connsiteX19" fmla="*/ 9543 w 78244"/>
                <a:gd name="connsiteY19" fmla="*/ 24624 h 78679"/>
                <a:gd name="connsiteX20" fmla="*/ 19840 w 78244"/>
                <a:gd name="connsiteY20" fmla="*/ 9811 h 78679"/>
                <a:gd name="connsiteX21" fmla="*/ 20858 w 78244"/>
                <a:gd name="connsiteY21" fmla="*/ 10829 h 78679"/>
                <a:gd name="connsiteX22" fmla="*/ 15550 w 78244"/>
                <a:gd name="connsiteY22" fmla="*/ 16138 h 78679"/>
                <a:gd name="connsiteX23" fmla="*/ 12325 w 78244"/>
                <a:gd name="connsiteY23" fmla="*/ 12904 h 78679"/>
                <a:gd name="connsiteX24" fmla="*/ 19840 w 78244"/>
                <a:gd name="connsiteY24" fmla="*/ 9811 h 78679"/>
                <a:gd name="connsiteX25" fmla="*/ 14324 w 78244"/>
                <a:gd name="connsiteY25" fmla="*/ 61255 h 78679"/>
                <a:gd name="connsiteX26" fmla="*/ 11241 w 78244"/>
                <a:gd name="connsiteY26" fmla="*/ 64338 h 78679"/>
                <a:gd name="connsiteX27" fmla="*/ 11325 w 78244"/>
                <a:gd name="connsiteY27" fmla="*/ 61688 h 78679"/>
                <a:gd name="connsiteX28" fmla="*/ 11439 w 78244"/>
                <a:gd name="connsiteY28" fmla="*/ 58360 h 78679"/>
                <a:gd name="connsiteX29" fmla="*/ 14324 w 78244"/>
                <a:gd name="connsiteY29" fmla="*/ 61255 h 78679"/>
                <a:gd name="connsiteX30" fmla="*/ 68643 w 78244"/>
                <a:gd name="connsiteY30" fmla="*/ 13026 h 78679"/>
                <a:gd name="connsiteX31" fmla="*/ 68813 w 78244"/>
                <a:gd name="connsiteY31" fmla="*/ 57474 h 78679"/>
                <a:gd name="connsiteX32" fmla="*/ 61345 w 78244"/>
                <a:gd name="connsiteY32" fmla="*/ 67261 h 78679"/>
                <a:gd name="connsiteX33" fmla="*/ 20811 w 78244"/>
                <a:gd name="connsiteY33" fmla="*/ 69212 h 78679"/>
                <a:gd name="connsiteX34" fmla="*/ 13645 w 78244"/>
                <a:gd name="connsiteY34" fmla="*/ 68600 h 78679"/>
                <a:gd name="connsiteX35" fmla="*/ 17850 w 78244"/>
                <a:gd name="connsiteY35" fmla="*/ 64385 h 78679"/>
                <a:gd name="connsiteX36" fmla="*/ 20490 w 78244"/>
                <a:gd name="connsiteY36" fmla="*/ 64102 h 78679"/>
                <a:gd name="connsiteX37" fmla="*/ 20773 w 78244"/>
                <a:gd name="connsiteY37" fmla="*/ 61462 h 78679"/>
                <a:gd name="connsiteX38" fmla="*/ 30579 w 78244"/>
                <a:gd name="connsiteY38" fmla="*/ 51656 h 78679"/>
                <a:gd name="connsiteX39" fmla="*/ 30579 w 78244"/>
                <a:gd name="connsiteY39" fmla="*/ 48328 h 78679"/>
                <a:gd name="connsiteX40" fmla="*/ 27241 w 78244"/>
                <a:gd name="connsiteY40" fmla="*/ 48328 h 78679"/>
                <a:gd name="connsiteX41" fmla="*/ 17643 w 78244"/>
                <a:gd name="connsiteY41" fmla="*/ 57936 h 78679"/>
                <a:gd name="connsiteX42" fmla="*/ 11297 w 78244"/>
                <a:gd name="connsiteY42" fmla="*/ 51599 h 78679"/>
                <a:gd name="connsiteX43" fmla="*/ 11014 w 78244"/>
                <a:gd name="connsiteY43" fmla="*/ 45480 h 78679"/>
                <a:gd name="connsiteX44" fmla="*/ 11137 w 78244"/>
                <a:gd name="connsiteY44" fmla="*/ 45433 h 78679"/>
                <a:gd name="connsiteX45" fmla="*/ 13437 w 78244"/>
                <a:gd name="connsiteY45" fmla="*/ 43132 h 78679"/>
                <a:gd name="connsiteX46" fmla="*/ 18812 w 78244"/>
                <a:gd name="connsiteY46" fmla="*/ 48507 h 78679"/>
                <a:gd name="connsiteX47" fmla="*/ 22150 w 78244"/>
                <a:gd name="connsiteY47" fmla="*/ 48507 h 78679"/>
                <a:gd name="connsiteX48" fmla="*/ 22150 w 78244"/>
                <a:gd name="connsiteY48" fmla="*/ 45169 h 78679"/>
                <a:gd name="connsiteX49" fmla="*/ 16775 w 78244"/>
                <a:gd name="connsiteY49" fmla="*/ 39795 h 78679"/>
                <a:gd name="connsiteX50" fmla="*/ 28005 w 78244"/>
                <a:gd name="connsiteY50" fmla="*/ 28565 h 78679"/>
                <a:gd name="connsiteX51" fmla="*/ 28005 w 78244"/>
                <a:gd name="connsiteY51" fmla="*/ 25227 h 78679"/>
                <a:gd name="connsiteX52" fmla="*/ 24667 w 78244"/>
                <a:gd name="connsiteY52" fmla="*/ 25227 h 78679"/>
                <a:gd name="connsiteX53" fmla="*/ 24639 w 78244"/>
                <a:gd name="connsiteY53" fmla="*/ 25255 h 78679"/>
                <a:gd name="connsiteX54" fmla="*/ 18868 w 78244"/>
                <a:gd name="connsiteY54" fmla="*/ 19485 h 78679"/>
                <a:gd name="connsiteX55" fmla="*/ 24177 w 78244"/>
                <a:gd name="connsiteY55" fmla="*/ 14177 h 78679"/>
                <a:gd name="connsiteX56" fmla="*/ 32314 w 78244"/>
                <a:gd name="connsiteY56" fmla="*/ 22314 h 78679"/>
                <a:gd name="connsiteX57" fmla="*/ 35652 w 78244"/>
                <a:gd name="connsiteY57" fmla="*/ 22314 h 78679"/>
                <a:gd name="connsiteX58" fmla="*/ 35652 w 78244"/>
                <a:gd name="connsiteY58" fmla="*/ 18976 h 78679"/>
                <a:gd name="connsiteX59" fmla="*/ 27505 w 78244"/>
                <a:gd name="connsiteY59" fmla="*/ 10829 h 78679"/>
                <a:gd name="connsiteX60" fmla="*/ 28872 w 78244"/>
                <a:gd name="connsiteY60" fmla="*/ 9462 h 78679"/>
                <a:gd name="connsiteX61" fmla="*/ 36151 w 78244"/>
                <a:gd name="connsiteY61" fmla="*/ 9641 h 78679"/>
                <a:gd name="connsiteX62" fmla="*/ 36274 w 78244"/>
                <a:gd name="connsiteY62" fmla="*/ 9934 h 78679"/>
                <a:gd name="connsiteX63" fmla="*/ 39980 w 78244"/>
                <a:gd name="connsiteY63" fmla="*/ 13639 h 78679"/>
                <a:gd name="connsiteX64" fmla="*/ 38141 w 78244"/>
                <a:gd name="connsiteY64" fmla="*/ 15478 h 78679"/>
                <a:gd name="connsiteX65" fmla="*/ 38141 w 78244"/>
                <a:gd name="connsiteY65" fmla="*/ 18816 h 78679"/>
                <a:gd name="connsiteX66" fmla="*/ 41479 w 78244"/>
                <a:gd name="connsiteY66" fmla="*/ 18816 h 78679"/>
                <a:gd name="connsiteX67" fmla="*/ 43317 w 78244"/>
                <a:gd name="connsiteY67" fmla="*/ 16977 h 78679"/>
                <a:gd name="connsiteX68" fmla="*/ 46787 w 78244"/>
                <a:gd name="connsiteY68" fmla="*/ 20447 h 78679"/>
                <a:gd name="connsiteX69" fmla="*/ 50125 w 78244"/>
                <a:gd name="connsiteY69" fmla="*/ 20447 h 78679"/>
                <a:gd name="connsiteX70" fmla="*/ 50125 w 78244"/>
                <a:gd name="connsiteY70" fmla="*/ 17109 h 78679"/>
                <a:gd name="connsiteX71" fmla="*/ 46655 w 78244"/>
                <a:gd name="connsiteY71" fmla="*/ 13639 h 78679"/>
                <a:gd name="connsiteX72" fmla="*/ 47325 w 78244"/>
                <a:gd name="connsiteY72" fmla="*/ 12970 h 78679"/>
                <a:gd name="connsiteX73" fmla="*/ 47447 w 78244"/>
                <a:gd name="connsiteY73" fmla="*/ 9934 h 78679"/>
                <a:gd name="connsiteX74" fmla="*/ 49889 w 78244"/>
                <a:gd name="connsiteY74" fmla="*/ 10000 h 78679"/>
                <a:gd name="connsiteX75" fmla="*/ 52124 w 78244"/>
                <a:gd name="connsiteY75" fmla="*/ 12234 h 78679"/>
                <a:gd name="connsiteX76" fmla="*/ 50757 w 78244"/>
                <a:gd name="connsiteY76" fmla="*/ 13601 h 78679"/>
                <a:gd name="connsiteX77" fmla="*/ 50757 w 78244"/>
                <a:gd name="connsiteY77" fmla="*/ 16939 h 78679"/>
                <a:gd name="connsiteX78" fmla="*/ 54094 w 78244"/>
                <a:gd name="connsiteY78" fmla="*/ 16939 h 78679"/>
                <a:gd name="connsiteX79" fmla="*/ 55462 w 78244"/>
                <a:gd name="connsiteY79" fmla="*/ 15572 h 78679"/>
                <a:gd name="connsiteX80" fmla="*/ 57866 w 78244"/>
                <a:gd name="connsiteY80" fmla="*/ 17976 h 78679"/>
                <a:gd name="connsiteX81" fmla="*/ 61194 w 78244"/>
                <a:gd name="connsiteY81" fmla="*/ 17976 h 78679"/>
                <a:gd name="connsiteX82" fmla="*/ 61194 w 78244"/>
                <a:gd name="connsiteY82" fmla="*/ 14648 h 78679"/>
                <a:gd name="connsiteX83" fmla="*/ 58790 w 78244"/>
                <a:gd name="connsiteY83" fmla="*/ 12244 h 78679"/>
                <a:gd name="connsiteX84" fmla="*/ 60723 w 78244"/>
                <a:gd name="connsiteY84" fmla="*/ 10311 h 78679"/>
                <a:gd name="connsiteX85" fmla="*/ 64824 w 78244"/>
                <a:gd name="connsiteY85" fmla="*/ 10424 h 78679"/>
                <a:gd name="connsiteX86" fmla="*/ 68643 w 78244"/>
                <a:gd name="connsiteY86" fmla="*/ 13026 h 78679"/>
                <a:gd name="connsiteX87" fmla="*/ 43336 w 78244"/>
                <a:gd name="connsiteY87" fmla="*/ 10301 h 78679"/>
                <a:gd name="connsiteX88" fmla="*/ 42836 w 78244"/>
                <a:gd name="connsiteY88" fmla="*/ 9802 h 78679"/>
                <a:gd name="connsiteX89" fmla="*/ 43808 w 78244"/>
                <a:gd name="connsiteY89" fmla="*/ 9830 h 78679"/>
                <a:gd name="connsiteX90" fmla="*/ 43336 w 78244"/>
                <a:gd name="connsiteY90" fmla="*/ 10301 h 78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78244" h="78679">
                  <a:moveTo>
                    <a:pt x="1916" y="61038"/>
                  </a:moveTo>
                  <a:cubicBezTo>
                    <a:pt x="991" y="74540"/>
                    <a:pt x="7950" y="79263"/>
                    <a:pt x="21273" y="78622"/>
                  </a:cubicBezTo>
                  <a:lnTo>
                    <a:pt x="61798" y="76671"/>
                  </a:lnTo>
                  <a:cubicBezTo>
                    <a:pt x="72518" y="76161"/>
                    <a:pt x="78402" y="72032"/>
                    <a:pt x="78242" y="57379"/>
                  </a:cubicBezTo>
                  <a:cubicBezTo>
                    <a:pt x="77902" y="23671"/>
                    <a:pt x="78015" y="11999"/>
                    <a:pt x="78015" y="11999"/>
                  </a:cubicBezTo>
                  <a:cubicBezTo>
                    <a:pt x="77242" y="4823"/>
                    <a:pt x="72999" y="1042"/>
                    <a:pt x="64796" y="976"/>
                  </a:cubicBezTo>
                  <a:lnTo>
                    <a:pt x="44222" y="401"/>
                  </a:lnTo>
                  <a:cubicBezTo>
                    <a:pt x="39122" y="213"/>
                    <a:pt x="34030" y="24"/>
                    <a:pt x="29061" y="24"/>
                  </a:cubicBezTo>
                  <a:cubicBezTo>
                    <a:pt x="29042" y="24"/>
                    <a:pt x="29014" y="24"/>
                    <a:pt x="28986" y="24"/>
                  </a:cubicBezTo>
                  <a:cubicBezTo>
                    <a:pt x="4791" y="-570"/>
                    <a:pt x="-1073" y="9934"/>
                    <a:pt x="152" y="25378"/>
                  </a:cubicBezTo>
                  <a:cubicBezTo>
                    <a:pt x="831" y="33788"/>
                    <a:pt x="2444" y="53466"/>
                    <a:pt x="1916" y="61038"/>
                  </a:cubicBezTo>
                  <a:close/>
                  <a:moveTo>
                    <a:pt x="9543" y="24624"/>
                  </a:moveTo>
                  <a:cubicBezTo>
                    <a:pt x="9336" y="21936"/>
                    <a:pt x="8912" y="19362"/>
                    <a:pt x="9657" y="16902"/>
                  </a:cubicBezTo>
                  <a:lnTo>
                    <a:pt x="12768" y="20013"/>
                  </a:lnTo>
                  <a:cubicBezTo>
                    <a:pt x="12787" y="20588"/>
                    <a:pt x="12985" y="21163"/>
                    <a:pt x="13428" y="21597"/>
                  </a:cubicBezTo>
                  <a:cubicBezTo>
                    <a:pt x="13871" y="22031"/>
                    <a:pt x="14437" y="22229"/>
                    <a:pt x="15012" y="22257"/>
                  </a:cubicBezTo>
                  <a:lnTo>
                    <a:pt x="21329" y="28574"/>
                  </a:lnTo>
                  <a:lnTo>
                    <a:pt x="13456" y="36447"/>
                  </a:lnTo>
                  <a:lnTo>
                    <a:pt x="10222" y="33213"/>
                  </a:lnTo>
                  <a:cubicBezTo>
                    <a:pt x="9977" y="29942"/>
                    <a:pt x="9732" y="26962"/>
                    <a:pt x="9543" y="24624"/>
                  </a:cubicBezTo>
                  <a:close/>
                  <a:moveTo>
                    <a:pt x="19840" y="9811"/>
                  </a:moveTo>
                  <a:lnTo>
                    <a:pt x="20858" y="10829"/>
                  </a:lnTo>
                  <a:lnTo>
                    <a:pt x="15550" y="16138"/>
                  </a:lnTo>
                  <a:lnTo>
                    <a:pt x="12325" y="12904"/>
                  </a:lnTo>
                  <a:cubicBezTo>
                    <a:pt x="14220" y="11169"/>
                    <a:pt x="16841" y="10235"/>
                    <a:pt x="19840" y="9811"/>
                  </a:cubicBezTo>
                  <a:close/>
                  <a:moveTo>
                    <a:pt x="14324" y="61255"/>
                  </a:moveTo>
                  <a:lnTo>
                    <a:pt x="11241" y="64338"/>
                  </a:lnTo>
                  <a:cubicBezTo>
                    <a:pt x="11231" y="63433"/>
                    <a:pt x="11269" y="62490"/>
                    <a:pt x="11325" y="61688"/>
                  </a:cubicBezTo>
                  <a:cubicBezTo>
                    <a:pt x="11391" y="60727"/>
                    <a:pt x="11420" y="59586"/>
                    <a:pt x="11439" y="58360"/>
                  </a:cubicBezTo>
                  <a:lnTo>
                    <a:pt x="14324" y="61255"/>
                  </a:lnTo>
                  <a:close/>
                  <a:moveTo>
                    <a:pt x="68643" y="13026"/>
                  </a:moveTo>
                  <a:cubicBezTo>
                    <a:pt x="68643" y="13026"/>
                    <a:pt x="68426" y="18231"/>
                    <a:pt x="68813" y="57474"/>
                  </a:cubicBezTo>
                  <a:cubicBezTo>
                    <a:pt x="68907" y="66770"/>
                    <a:pt x="67050" y="66978"/>
                    <a:pt x="61345" y="67261"/>
                  </a:cubicBezTo>
                  <a:lnTo>
                    <a:pt x="20811" y="69212"/>
                  </a:lnTo>
                  <a:cubicBezTo>
                    <a:pt x="19434" y="69278"/>
                    <a:pt x="15946" y="69439"/>
                    <a:pt x="13645" y="68600"/>
                  </a:cubicBezTo>
                  <a:lnTo>
                    <a:pt x="17850" y="64385"/>
                  </a:lnTo>
                  <a:cubicBezTo>
                    <a:pt x="18727" y="64809"/>
                    <a:pt x="19481" y="65111"/>
                    <a:pt x="20490" y="64102"/>
                  </a:cubicBezTo>
                  <a:cubicBezTo>
                    <a:pt x="21216" y="63376"/>
                    <a:pt x="21207" y="62339"/>
                    <a:pt x="20773" y="61462"/>
                  </a:cubicBezTo>
                  <a:lnTo>
                    <a:pt x="30579" y="51656"/>
                  </a:lnTo>
                  <a:cubicBezTo>
                    <a:pt x="31503" y="50732"/>
                    <a:pt x="31503" y="49242"/>
                    <a:pt x="30579" y="48328"/>
                  </a:cubicBezTo>
                  <a:cubicBezTo>
                    <a:pt x="29655" y="47404"/>
                    <a:pt x="28165" y="47404"/>
                    <a:pt x="27241" y="48328"/>
                  </a:cubicBezTo>
                  <a:lnTo>
                    <a:pt x="17643" y="57936"/>
                  </a:lnTo>
                  <a:lnTo>
                    <a:pt x="11297" y="51599"/>
                  </a:lnTo>
                  <a:cubicBezTo>
                    <a:pt x="11231" y="49629"/>
                    <a:pt x="11137" y="47592"/>
                    <a:pt x="11014" y="45480"/>
                  </a:cubicBezTo>
                  <a:cubicBezTo>
                    <a:pt x="11052" y="45452"/>
                    <a:pt x="11099" y="45461"/>
                    <a:pt x="11137" y="45433"/>
                  </a:cubicBezTo>
                  <a:lnTo>
                    <a:pt x="13437" y="43132"/>
                  </a:lnTo>
                  <a:lnTo>
                    <a:pt x="18812" y="48507"/>
                  </a:lnTo>
                  <a:cubicBezTo>
                    <a:pt x="19736" y="49431"/>
                    <a:pt x="21226" y="49431"/>
                    <a:pt x="22150" y="48507"/>
                  </a:cubicBezTo>
                  <a:cubicBezTo>
                    <a:pt x="23074" y="47583"/>
                    <a:pt x="23074" y="46093"/>
                    <a:pt x="22150" y="45169"/>
                  </a:cubicBezTo>
                  <a:lnTo>
                    <a:pt x="16775" y="39795"/>
                  </a:lnTo>
                  <a:lnTo>
                    <a:pt x="28005" y="28565"/>
                  </a:lnTo>
                  <a:cubicBezTo>
                    <a:pt x="28929" y="27641"/>
                    <a:pt x="28929" y="26151"/>
                    <a:pt x="28005" y="25227"/>
                  </a:cubicBezTo>
                  <a:cubicBezTo>
                    <a:pt x="27081" y="24303"/>
                    <a:pt x="25591" y="24303"/>
                    <a:pt x="24667" y="25227"/>
                  </a:cubicBezTo>
                  <a:lnTo>
                    <a:pt x="24639" y="25255"/>
                  </a:lnTo>
                  <a:lnTo>
                    <a:pt x="18868" y="19485"/>
                  </a:lnTo>
                  <a:lnTo>
                    <a:pt x="24177" y="14177"/>
                  </a:lnTo>
                  <a:lnTo>
                    <a:pt x="32314" y="22314"/>
                  </a:lnTo>
                  <a:cubicBezTo>
                    <a:pt x="33238" y="23238"/>
                    <a:pt x="34728" y="23238"/>
                    <a:pt x="35652" y="22314"/>
                  </a:cubicBezTo>
                  <a:cubicBezTo>
                    <a:pt x="36576" y="21390"/>
                    <a:pt x="36576" y="19900"/>
                    <a:pt x="35652" y="18976"/>
                  </a:cubicBezTo>
                  <a:lnTo>
                    <a:pt x="27505" y="10829"/>
                  </a:lnTo>
                  <a:lnTo>
                    <a:pt x="28872" y="9462"/>
                  </a:lnTo>
                  <a:cubicBezTo>
                    <a:pt x="31296" y="9462"/>
                    <a:pt x="33728" y="9575"/>
                    <a:pt x="36151" y="9641"/>
                  </a:cubicBezTo>
                  <a:cubicBezTo>
                    <a:pt x="36217" y="9726"/>
                    <a:pt x="36189" y="9849"/>
                    <a:pt x="36274" y="9934"/>
                  </a:cubicBezTo>
                  <a:lnTo>
                    <a:pt x="39980" y="13639"/>
                  </a:lnTo>
                  <a:lnTo>
                    <a:pt x="38141" y="15478"/>
                  </a:lnTo>
                  <a:cubicBezTo>
                    <a:pt x="37217" y="16402"/>
                    <a:pt x="37217" y="17892"/>
                    <a:pt x="38141" y="18816"/>
                  </a:cubicBezTo>
                  <a:cubicBezTo>
                    <a:pt x="39065" y="19740"/>
                    <a:pt x="40555" y="19740"/>
                    <a:pt x="41479" y="18816"/>
                  </a:cubicBezTo>
                  <a:lnTo>
                    <a:pt x="43317" y="16977"/>
                  </a:lnTo>
                  <a:lnTo>
                    <a:pt x="46787" y="20447"/>
                  </a:lnTo>
                  <a:cubicBezTo>
                    <a:pt x="47711" y="21371"/>
                    <a:pt x="49201" y="21371"/>
                    <a:pt x="50125" y="20447"/>
                  </a:cubicBezTo>
                  <a:cubicBezTo>
                    <a:pt x="51049" y="19523"/>
                    <a:pt x="51049" y="18033"/>
                    <a:pt x="50125" y="17109"/>
                  </a:cubicBezTo>
                  <a:lnTo>
                    <a:pt x="46655" y="13639"/>
                  </a:lnTo>
                  <a:lnTo>
                    <a:pt x="47325" y="12970"/>
                  </a:lnTo>
                  <a:cubicBezTo>
                    <a:pt x="48164" y="12131"/>
                    <a:pt x="48135" y="10858"/>
                    <a:pt x="47447" y="9934"/>
                  </a:cubicBezTo>
                  <a:lnTo>
                    <a:pt x="49889" y="10000"/>
                  </a:lnTo>
                  <a:lnTo>
                    <a:pt x="52124" y="12234"/>
                  </a:lnTo>
                  <a:lnTo>
                    <a:pt x="50757" y="13601"/>
                  </a:lnTo>
                  <a:cubicBezTo>
                    <a:pt x="49833" y="14525"/>
                    <a:pt x="49833" y="16015"/>
                    <a:pt x="50757" y="16939"/>
                  </a:cubicBezTo>
                  <a:cubicBezTo>
                    <a:pt x="51681" y="17863"/>
                    <a:pt x="53170" y="17863"/>
                    <a:pt x="54094" y="16939"/>
                  </a:cubicBezTo>
                  <a:lnTo>
                    <a:pt x="55462" y="15572"/>
                  </a:lnTo>
                  <a:lnTo>
                    <a:pt x="57866" y="17976"/>
                  </a:lnTo>
                  <a:cubicBezTo>
                    <a:pt x="58790" y="18900"/>
                    <a:pt x="60280" y="18900"/>
                    <a:pt x="61194" y="17976"/>
                  </a:cubicBezTo>
                  <a:cubicBezTo>
                    <a:pt x="62118" y="17052"/>
                    <a:pt x="62118" y="15563"/>
                    <a:pt x="61194" y="14648"/>
                  </a:cubicBezTo>
                  <a:lnTo>
                    <a:pt x="58790" y="12244"/>
                  </a:lnTo>
                  <a:lnTo>
                    <a:pt x="60723" y="10311"/>
                  </a:lnTo>
                  <a:lnTo>
                    <a:pt x="64824" y="10424"/>
                  </a:lnTo>
                  <a:cubicBezTo>
                    <a:pt x="67502" y="10424"/>
                    <a:pt x="68341" y="10235"/>
                    <a:pt x="68643" y="13026"/>
                  </a:cubicBezTo>
                  <a:close/>
                  <a:moveTo>
                    <a:pt x="43336" y="10301"/>
                  </a:moveTo>
                  <a:lnTo>
                    <a:pt x="42836" y="9802"/>
                  </a:lnTo>
                  <a:cubicBezTo>
                    <a:pt x="43157" y="9811"/>
                    <a:pt x="43487" y="9811"/>
                    <a:pt x="43808" y="9830"/>
                  </a:cubicBezTo>
                  <a:lnTo>
                    <a:pt x="43336" y="10301"/>
                  </a:lnTo>
                  <a:close/>
                </a:path>
              </a:pathLst>
            </a:custGeom>
            <a:grpFill/>
            <a:ln w="9381" cap="flat">
              <a:noFill/>
              <a:prstDash val="solid"/>
              <a:miter/>
            </a:ln>
          </p:spPr>
          <p:txBody>
            <a:bodyPr rtlCol="0" anchor="ctr"/>
            <a:lstStyle/>
            <a:p>
              <a:endParaRPr lang="fr-FR"/>
            </a:p>
          </p:txBody>
        </p:sp>
        <p:sp>
          <p:nvSpPr>
            <p:cNvPr id="14" name="Forme libre 409">
              <a:extLst>
                <a:ext uri="{FF2B5EF4-FFF2-40B4-BE49-F238E27FC236}">
                  <a16:creationId xmlns:a16="http://schemas.microsoft.com/office/drawing/2014/main" id="{E9E77D45-CF14-6A3A-98B8-A25A5A3C5B49}"/>
                </a:ext>
              </a:extLst>
            </p:cNvPr>
            <p:cNvSpPr/>
            <p:nvPr/>
          </p:nvSpPr>
          <p:spPr>
            <a:xfrm>
              <a:off x="5111751" y="3267104"/>
              <a:ext cx="78252" cy="78684"/>
            </a:xfrm>
            <a:custGeom>
              <a:avLst/>
              <a:gdLst>
                <a:gd name="connsiteX0" fmla="*/ 16447 w 78252"/>
                <a:gd name="connsiteY0" fmla="*/ 76675 h 78684"/>
                <a:gd name="connsiteX1" fmla="*/ 56972 w 78252"/>
                <a:gd name="connsiteY1" fmla="*/ 78627 h 78684"/>
                <a:gd name="connsiteX2" fmla="*/ 76329 w 78252"/>
                <a:gd name="connsiteY2" fmla="*/ 61042 h 78684"/>
                <a:gd name="connsiteX3" fmla="*/ 78102 w 78252"/>
                <a:gd name="connsiteY3" fmla="*/ 25392 h 78684"/>
                <a:gd name="connsiteX4" fmla="*/ 49391 w 78252"/>
                <a:gd name="connsiteY4" fmla="*/ 38 h 78684"/>
                <a:gd name="connsiteX5" fmla="*/ 13458 w 78252"/>
                <a:gd name="connsiteY5" fmla="*/ 990 h 78684"/>
                <a:gd name="connsiteX6" fmla="*/ 352 w 78252"/>
                <a:gd name="connsiteY6" fmla="*/ 22969 h 78684"/>
                <a:gd name="connsiteX7" fmla="*/ 3 w 78252"/>
                <a:gd name="connsiteY7" fmla="*/ 57393 h 78684"/>
                <a:gd name="connsiteX8" fmla="*/ 16447 w 78252"/>
                <a:gd name="connsiteY8" fmla="*/ 76675 h 78684"/>
                <a:gd name="connsiteX9" fmla="*/ 9630 w 78252"/>
                <a:gd name="connsiteY9" fmla="*/ 16510 h 78684"/>
                <a:gd name="connsiteX10" fmla="*/ 13128 w 78252"/>
                <a:gd name="connsiteY10" fmla="*/ 20008 h 78684"/>
                <a:gd name="connsiteX11" fmla="*/ 15382 w 78252"/>
                <a:gd name="connsiteY11" fmla="*/ 22262 h 78684"/>
                <a:gd name="connsiteX12" fmla="*/ 21689 w 78252"/>
                <a:gd name="connsiteY12" fmla="*/ 28569 h 78684"/>
                <a:gd name="connsiteX13" fmla="*/ 13816 w 78252"/>
                <a:gd name="connsiteY13" fmla="*/ 36443 h 78684"/>
                <a:gd name="connsiteX14" fmla="*/ 9687 w 78252"/>
                <a:gd name="connsiteY14" fmla="*/ 32313 h 78684"/>
                <a:gd name="connsiteX15" fmla="*/ 9781 w 78252"/>
                <a:gd name="connsiteY15" fmla="*/ 23063 h 78684"/>
                <a:gd name="connsiteX16" fmla="*/ 9630 w 78252"/>
                <a:gd name="connsiteY16" fmla="*/ 16510 h 78684"/>
                <a:gd name="connsiteX17" fmla="*/ 10488 w 78252"/>
                <a:gd name="connsiteY17" fmla="*/ 39771 h 78684"/>
                <a:gd name="connsiteX18" fmla="*/ 9602 w 78252"/>
                <a:gd name="connsiteY18" fmla="*/ 40657 h 78684"/>
                <a:gd name="connsiteX19" fmla="*/ 9621 w 78252"/>
                <a:gd name="connsiteY19" fmla="*/ 38903 h 78684"/>
                <a:gd name="connsiteX20" fmla="*/ 10488 w 78252"/>
                <a:gd name="connsiteY20" fmla="*/ 39771 h 78684"/>
                <a:gd name="connsiteX21" fmla="*/ 10705 w 78252"/>
                <a:gd name="connsiteY21" fmla="*/ 65219 h 78684"/>
                <a:gd name="connsiteX22" fmla="*/ 9423 w 78252"/>
                <a:gd name="connsiteY22" fmla="*/ 57469 h 78684"/>
                <a:gd name="connsiteX23" fmla="*/ 9441 w 78252"/>
                <a:gd name="connsiteY23" fmla="*/ 55998 h 78684"/>
                <a:gd name="connsiteX24" fmla="*/ 14684 w 78252"/>
                <a:gd name="connsiteY24" fmla="*/ 61240 h 78684"/>
                <a:gd name="connsiteX25" fmla="*/ 10705 w 78252"/>
                <a:gd name="connsiteY25" fmla="*/ 65219 h 78684"/>
                <a:gd name="connsiteX26" fmla="*/ 43696 w 78252"/>
                <a:gd name="connsiteY26" fmla="*/ 10296 h 78684"/>
                <a:gd name="connsiteX27" fmla="*/ 43017 w 78252"/>
                <a:gd name="connsiteY27" fmla="*/ 9618 h 78684"/>
                <a:gd name="connsiteX28" fmla="*/ 44469 w 78252"/>
                <a:gd name="connsiteY28" fmla="*/ 9580 h 78684"/>
                <a:gd name="connsiteX29" fmla="*/ 44366 w 78252"/>
                <a:gd name="connsiteY29" fmla="*/ 9618 h 78684"/>
                <a:gd name="connsiteX30" fmla="*/ 43696 w 78252"/>
                <a:gd name="connsiteY30" fmla="*/ 10296 h 78684"/>
                <a:gd name="connsiteX31" fmla="*/ 36596 w 78252"/>
                <a:gd name="connsiteY31" fmla="*/ 9768 h 78684"/>
                <a:gd name="connsiteX32" fmla="*/ 36662 w 78252"/>
                <a:gd name="connsiteY32" fmla="*/ 9929 h 78684"/>
                <a:gd name="connsiteX33" fmla="*/ 40368 w 78252"/>
                <a:gd name="connsiteY33" fmla="*/ 13625 h 78684"/>
                <a:gd name="connsiteX34" fmla="*/ 38529 w 78252"/>
                <a:gd name="connsiteY34" fmla="*/ 15463 h 78684"/>
                <a:gd name="connsiteX35" fmla="*/ 38529 w 78252"/>
                <a:gd name="connsiteY35" fmla="*/ 18801 h 78684"/>
                <a:gd name="connsiteX36" fmla="*/ 41858 w 78252"/>
                <a:gd name="connsiteY36" fmla="*/ 18801 h 78684"/>
                <a:gd name="connsiteX37" fmla="*/ 43696 w 78252"/>
                <a:gd name="connsiteY37" fmla="*/ 16963 h 78684"/>
                <a:gd name="connsiteX38" fmla="*/ 47166 w 78252"/>
                <a:gd name="connsiteY38" fmla="*/ 20432 h 78684"/>
                <a:gd name="connsiteX39" fmla="*/ 50504 w 78252"/>
                <a:gd name="connsiteY39" fmla="*/ 20432 h 78684"/>
                <a:gd name="connsiteX40" fmla="*/ 50504 w 78252"/>
                <a:gd name="connsiteY40" fmla="*/ 17095 h 78684"/>
                <a:gd name="connsiteX41" fmla="*/ 47034 w 78252"/>
                <a:gd name="connsiteY41" fmla="*/ 13625 h 78684"/>
                <a:gd name="connsiteX42" fmla="*/ 47703 w 78252"/>
                <a:gd name="connsiteY42" fmla="*/ 12955 h 78684"/>
                <a:gd name="connsiteX43" fmla="*/ 47703 w 78252"/>
                <a:gd name="connsiteY43" fmla="*/ 9618 h 78684"/>
                <a:gd name="connsiteX44" fmla="*/ 47430 w 78252"/>
                <a:gd name="connsiteY44" fmla="*/ 9504 h 78684"/>
                <a:gd name="connsiteX45" fmla="*/ 49523 w 78252"/>
                <a:gd name="connsiteY45" fmla="*/ 9457 h 78684"/>
                <a:gd name="connsiteX46" fmla="*/ 49731 w 78252"/>
                <a:gd name="connsiteY46" fmla="*/ 9457 h 78684"/>
                <a:gd name="connsiteX47" fmla="*/ 52503 w 78252"/>
                <a:gd name="connsiteY47" fmla="*/ 12229 h 78684"/>
                <a:gd name="connsiteX48" fmla="*/ 51135 w 78252"/>
                <a:gd name="connsiteY48" fmla="*/ 13597 h 78684"/>
                <a:gd name="connsiteX49" fmla="*/ 51135 w 78252"/>
                <a:gd name="connsiteY49" fmla="*/ 16934 h 78684"/>
                <a:gd name="connsiteX50" fmla="*/ 54473 w 78252"/>
                <a:gd name="connsiteY50" fmla="*/ 16934 h 78684"/>
                <a:gd name="connsiteX51" fmla="*/ 55840 w 78252"/>
                <a:gd name="connsiteY51" fmla="*/ 15567 h 78684"/>
                <a:gd name="connsiteX52" fmla="*/ 58245 w 78252"/>
                <a:gd name="connsiteY52" fmla="*/ 17972 h 78684"/>
                <a:gd name="connsiteX53" fmla="*/ 61583 w 78252"/>
                <a:gd name="connsiteY53" fmla="*/ 17972 h 78684"/>
                <a:gd name="connsiteX54" fmla="*/ 61583 w 78252"/>
                <a:gd name="connsiteY54" fmla="*/ 14643 h 78684"/>
                <a:gd name="connsiteX55" fmla="*/ 59178 w 78252"/>
                <a:gd name="connsiteY55" fmla="*/ 12239 h 78684"/>
                <a:gd name="connsiteX56" fmla="*/ 60998 w 78252"/>
                <a:gd name="connsiteY56" fmla="*/ 10419 h 78684"/>
                <a:gd name="connsiteX57" fmla="*/ 68720 w 78252"/>
                <a:gd name="connsiteY57" fmla="*/ 24628 h 78684"/>
                <a:gd name="connsiteX58" fmla="*/ 66938 w 78252"/>
                <a:gd name="connsiteY58" fmla="*/ 61693 h 78684"/>
                <a:gd name="connsiteX59" fmla="*/ 57443 w 78252"/>
                <a:gd name="connsiteY59" fmla="*/ 69208 h 78684"/>
                <a:gd name="connsiteX60" fmla="*/ 16918 w 78252"/>
                <a:gd name="connsiteY60" fmla="*/ 67256 h 78684"/>
                <a:gd name="connsiteX61" fmla="*/ 15476 w 78252"/>
                <a:gd name="connsiteY61" fmla="*/ 67143 h 78684"/>
                <a:gd name="connsiteX62" fmla="*/ 18229 w 78252"/>
                <a:gd name="connsiteY62" fmla="*/ 64389 h 78684"/>
                <a:gd name="connsiteX63" fmla="*/ 20869 w 78252"/>
                <a:gd name="connsiteY63" fmla="*/ 64097 h 78684"/>
                <a:gd name="connsiteX64" fmla="*/ 21152 w 78252"/>
                <a:gd name="connsiteY64" fmla="*/ 61457 h 78684"/>
                <a:gd name="connsiteX65" fmla="*/ 30958 w 78252"/>
                <a:gd name="connsiteY65" fmla="*/ 51651 h 78684"/>
                <a:gd name="connsiteX66" fmla="*/ 30958 w 78252"/>
                <a:gd name="connsiteY66" fmla="*/ 48323 h 78684"/>
                <a:gd name="connsiteX67" fmla="*/ 27620 w 78252"/>
                <a:gd name="connsiteY67" fmla="*/ 48323 h 78684"/>
                <a:gd name="connsiteX68" fmla="*/ 18012 w 78252"/>
                <a:gd name="connsiteY68" fmla="*/ 57931 h 78684"/>
                <a:gd name="connsiteX69" fmla="*/ 9507 w 78252"/>
                <a:gd name="connsiteY69" fmla="*/ 49426 h 78684"/>
                <a:gd name="connsiteX70" fmla="*/ 9545 w 78252"/>
                <a:gd name="connsiteY70" fmla="*/ 45994 h 78684"/>
                <a:gd name="connsiteX71" fmla="*/ 9847 w 78252"/>
                <a:gd name="connsiteY71" fmla="*/ 46116 h 78684"/>
                <a:gd name="connsiteX72" fmla="*/ 11516 w 78252"/>
                <a:gd name="connsiteY72" fmla="*/ 45428 h 78684"/>
                <a:gd name="connsiteX73" fmla="*/ 13816 w 78252"/>
                <a:gd name="connsiteY73" fmla="*/ 43128 h 78684"/>
                <a:gd name="connsiteX74" fmla="*/ 19191 w 78252"/>
                <a:gd name="connsiteY74" fmla="*/ 48502 h 78684"/>
                <a:gd name="connsiteX75" fmla="*/ 22529 w 78252"/>
                <a:gd name="connsiteY75" fmla="*/ 48502 h 78684"/>
                <a:gd name="connsiteX76" fmla="*/ 22529 w 78252"/>
                <a:gd name="connsiteY76" fmla="*/ 45164 h 78684"/>
                <a:gd name="connsiteX77" fmla="*/ 17154 w 78252"/>
                <a:gd name="connsiteY77" fmla="*/ 39790 h 78684"/>
                <a:gd name="connsiteX78" fmla="*/ 28384 w 78252"/>
                <a:gd name="connsiteY78" fmla="*/ 28560 h 78684"/>
                <a:gd name="connsiteX79" fmla="*/ 28384 w 78252"/>
                <a:gd name="connsiteY79" fmla="*/ 25222 h 78684"/>
                <a:gd name="connsiteX80" fmla="*/ 25046 w 78252"/>
                <a:gd name="connsiteY80" fmla="*/ 25222 h 78684"/>
                <a:gd name="connsiteX81" fmla="*/ 25018 w 78252"/>
                <a:gd name="connsiteY81" fmla="*/ 25251 h 78684"/>
                <a:gd name="connsiteX82" fmla="*/ 19247 w 78252"/>
                <a:gd name="connsiteY82" fmla="*/ 19480 h 78684"/>
                <a:gd name="connsiteX83" fmla="*/ 24546 w 78252"/>
                <a:gd name="connsiteY83" fmla="*/ 14181 h 78684"/>
                <a:gd name="connsiteX84" fmla="*/ 32683 w 78252"/>
                <a:gd name="connsiteY84" fmla="*/ 22318 h 78684"/>
                <a:gd name="connsiteX85" fmla="*/ 36021 w 78252"/>
                <a:gd name="connsiteY85" fmla="*/ 22318 h 78684"/>
                <a:gd name="connsiteX86" fmla="*/ 36021 w 78252"/>
                <a:gd name="connsiteY86" fmla="*/ 18980 h 78684"/>
                <a:gd name="connsiteX87" fmla="*/ 27884 w 78252"/>
                <a:gd name="connsiteY87" fmla="*/ 10843 h 78684"/>
                <a:gd name="connsiteX88" fmla="*/ 28733 w 78252"/>
                <a:gd name="connsiteY88" fmla="*/ 9995 h 78684"/>
                <a:gd name="connsiteX89" fmla="*/ 36596 w 78252"/>
                <a:gd name="connsiteY89" fmla="*/ 9768 h 78684"/>
                <a:gd name="connsiteX90" fmla="*/ 13411 w 78252"/>
                <a:gd name="connsiteY90" fmla="*/ 10410 h 78684"/>
                <a:gd name="connsiteX91" fmla="*/ 20605 w 78252"/>
                <a:gd name="connsiteY91" fmla="*/ 10212 h 78684"/>
                <a:gd name="connsiteX92" fmla="*/ 21227 w 78252"/>
                <a:gd name="connsiteY92" fmla="*/ 10834 h 78684"/>
                <a:gd name="connsiteX93" fmla="*/ 15919 w 78252"/>
                <a:gd name="connsiteY93" fmla="*/ 16133 h 78684"/>
                <a:gd name="connsiteX94" fmla="*/ 10488 w 78252"/>
                <a:gd name="connsiteY94" fmla="*/ 10758 h 78684"/>
                <a:gd name="connsiteX95" fmla="*/ 13411 w 78252"/>
                <a:gd name="connsiteY95" fmla="*/ 10410 h 78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Lst>
              <a:rect l="l" t="t" r="r" b="b"/>
              <a:pathLst>
                <a:path w="78252" h="78684">
                  <a:moveTo>
                    <a:pt x="16447" y="76675"/>
                  </a:moveTo>
                  <a:lnTo>
                    <a:pt x="56972" y="78627"/>
                  </a:lnTo>
                  <a:cubicBezTo>
                    <a:pt x="70342" y="79268"/>
                    <a:pt x="77263" y="74629"/>
                    <a:pt x="76329" y="61042"/>
                  </a:cubicBezTo>
                  <a:cubicBezTo>
                    <a:pt x="75801" y="53461"/>
                    <a:pt x="77414" y="33784"/>
                    <a:pt x="78102" y="25392"/>
                  </a:cubicBezTo>
                  <a:cubicBezTo>
                    <a:pt x="79676" y="5516"/>
                    <a:pt x="68805" y="-547"/>
                    <a:pt x="49391" y="38"/>
                  </a:cubicBezTo>
                  <a:cubicBezTo>
                    <a:pt x="44978" y="38"/>
                    <a:pt x="17946" y="868"/>
                    <a:pt x="13458" y="990"/>
                  </a:cubicBezTo>
                  <a:cubicBezTo>
                    <a:pt x="-2543" y="1330"/>
                    <a:pt x="456" y="13540"/>
                    <a:pt x="352" y="22969"/>
                  </a:cubicBezTo>
                  <a:lnTo>
                    <a:pt x="3" y="57393"/>
                  </a:lnTo>
                  <a:cubicBezTo>
                    <a:pt x="-157" y="72008"/>
                    <a:pt x="5764" y="76157"/>
                    <a:pt x="16447" y="76675"/>
                  </a:cubicBezTo>
                  <a:close/>
                  <a:moveTo>
                    <a:pt x="9630" y="16510"/>
                  </a:moveTo>
                  <a:lnTo>
                    <a:pt x="13128" y="20008"/>
                  </a:lnTo>
                  <a:cubicBezTo>
                    <a:pt x="13175" y="21309"/>
                    <a:pt x="14109" y="22214"/>
                    <a:pt x="15382" y="22262"/>
                  </a:cubicBezTo>
                  <a:lnTo>
                    <a:pt x="21689" y="28569"/>
                  </a:lnTo>
                  <a:lnTo>
                    <a:pt x="13816" y="36443"/>
                  </a:lnTo>
                  <a:lnTo>
                    <a:pt x="9687" y="32313"/>
                  </a:lnTo>
                  <a:lnTo>
                    <a:pt x="9781" y="23063"/>
                  </a:lnTo>
                  <a:cubicBezTo>
                    <a:pt x="9781" y="22827"/>
                    <a:pt x="9630" y="16510"/>
                    <a:pt x="9630" y="16510"/>
                  </a:cubicBezTo>
                  <a:close/>
                  <a:moveTo>
                    <a:pt x="10488" y="39771"/>
                  </a:moveTo>
                  <a:lnTo>
                    <a:pt x="9602" y="40657"/>
                  </a:lnTo>
                  <a:lnTo>
                    <a:pt x="9621" y="38903"/>
                  </a:lnTo>
                  <a:lnTo>
                    <a:pt x="10488" y="39771"/>
                  </a:lnTo>
                  <a:close/>
                  <a:moveTo>
                    <a:pt x="10705" y="65219"/>
                  </a:moveTo>
                  <a:cubicBezTo>
                    <a:pt x="9592" y="63484"/>
                    <a:pt x="9394" y="60429"/>
                    <a:pt x="9423" y="57469"/>
                  </a:cubicBezTo>
                  <a:lnTo>
                    <a:pt x="9441" y="55998"/>
                  </a:lnTo>
                  <a:lnTo>
                    <a:pt x="14684" y="61240"/>
                  </a:lnTo>
                  <a:lnTo>
                    <a:pt x="10705" y="65219"/>
                  </a:lnTo>
                  <a:close/>
                  <a:moveTo>
                    <a:pt x="43696" y="10296"/>
                  </a:moveTo>
                  <a:lnTo>
                    <a:pt x="43017" y="9618"/>
                  </a:lnTo>
                  <a:cubicBezTo>
                    <a:pt x="43498" y="9608"/>
                    <a:pt x="43988" y="9589"/>
                    <a:pt x="44469" y="9580"/>
                  </a:cubicBezTo>
                  <a:cubicBezTo>
                    <a:pt x="44441" y="9608"/>
                    <a:pt x="44394" y="9599"/>
                    <a:pt x="44366" y="9618"/>
                  </a:cubicBezTo>
                  <a:lnTo>
                    <a:pt x="43696" y="10296"/>
                  </a:lnTo>
                  <a:close/>
                  <a:moveTo>
                    <a:pt x="36596" y="9768"/>
                  </a:moveTo>
                  <a:cubicBezTo>
                    <a:pt x="36634" y="9816"/>
                    <a:pt x="36615" y="9882"/>
                    <a:pt x="36662" y="9929"/>
                  </a:cubicBezTo>
                  <a:lnTo>
                    <a:pt x="40368" y="13625"/>
                  </a:lnTo>
                  <a:lnTo>
                    <a:pt x="38529" y="15463"/>
                  </a:lnTo>
                  <a:cubicBezTo>
                    <a:pt x="37605" y="16387"/>
                    <a:pt x="37605" y="17877"/>
                    <a:pt x="38529" y="18801"/>
                  </a:cubicBezTo>
                  <a:cubicBezTo>
                    <a:pt x="39453" y="19725"/>
                    <a:pt x="40943" y="19725"/>
                    <a:pt x="41858" y="18801"/>
                  </a:cubicBezTo>
                  <a:lnTo>
                    <a:pt x="43696" y="16963"/>
                  </a:lnTo>
                  <a:lnTo>
                    <a:pt x="47166" y="20432"/>
                  </a:lnTo>
                  <a:cubicBezTo>
                    <a:pt x="48090" y="21356"/>
                    <a:pt x="49580" y="21356"/>
                    <a:pt x="50504" y="20432"/>
                  </a:cubicBezTo>
                  <a:cubicBezTo>
                    <a:pt x="51428" y="19508"/>
                    <a:pt x="51428" y="18019"/>
                    <a:pt x="50504" y="17095"/>
                  </a:cubicBezTo>
                  <a:lnTo>
                    <a:pt x="47034" y="13625"/>
                  </a:lnTo>
                  <a:lnTo>
                    <a:pt x="47703" y="12955"/>
                  </a:lnTo>
                  <a:cubicBezTo>
                    <a:pt x="48627" y="12031"/>
                    <a:pt x="48627" y="10542"/>
                    <a:pt x="47703" y="9618"/>
                  </a:cubicBezTo>
                  <a:cubicBezTo>
                    <a:pt x="47628" y="9542"/>
                    <a:pt x="47515" y="9570"/>
                    <a:pt x="47430" y="9504"/>
                  </a:cubicBezTo>
                  <a:cubicBezTo>
                    <a:pt x="48137" y="9495"/>
                    <a:pt x="48816" y="9457"/>
                    <a:pt x="49523" y="9457"/>
                  </a:cubicBezTo>
                  <a:cubicBezTo>
                    <a:pt x="49589" y="9457"/>
                    <a:pt x="49665" y="9457"/>
                    <a:pt x="49731" y="9457"/>
                  </a:cubicBezTo>
                  <a:lnTo>
                    <a:pt x="52503" y="12229"/>
                  </a:lnTo>
                  <a:lnTo>
                    <a:pt x="51135" y="13597"/>
                  </a:lnTo>
                  <a:cubicBezTo>
                    <a:pt x="50211" y="14521"/>
                    <a:pt x="50211" y="16010"/>
                    <a:pt x="51135" y="16934"/>
                  </a:cubicBezTo>
                  <a:cubicBezTo>
                    <a:pt x="52060" y="17858"/>
                    <a:pt x="53549" y="17858"/>
                    <a:pt x="54473" y="16934"/>
                  </a:cubicBezTo>
                  <a:lnTo>
                    <a:pt x="55840" y="15567"/>
                  </a:lnTo>
                  <a:lnTo>
                    <a:pt x="58245" y="17972"/>
                  </a:lnTo>
                  <a:cubicBezTo>
                    <a:pt x="59169" y="18896"/>
                    <a:pt x="60659" y="18896"/>
                    <a:pt x="61583" y="17972"/>
                  </a:cubicBezTo>
                  <a:cubicBezTo>
                    <a:pt x="62507" y="17047"/>
                    <a:pt x="62507" y="15558"/>
                    <a:pt x="61583" y="14643"/>
                  </a:cubicBezTo>
                  <a:lnTo>
                    <a:pt x="59178" y="12239"/>
                  </a:lnTo>
                  <a:lnTo>
                    <a:pt x="60998" y="10419"/>
                  </a:lnTo>
                  <a:cubicBezTo>
                    <a:pt x="69324" y="12654"/>
                    <a:pt x="69286" y="17293"/>
                    <a:pt x="68720" y="24628"/>
                  </a:cubicBezTo>
                  <a:cubicBezTo>
                    <a:pt x="67956" y="33972"/>
                    <a:pt x="66372" y="53405"/>
                    <a:pt x="66938" y="61693"/>
                  </a:cubicBezTo>
                  <a:cubicBezTo>
                    <a:pt x="67344" y="67444"/>
                    <a:pt x="67240" y="69688"/>
                    <a:pt x="57443" y="69208"/>
                  </a:cubicBezTo>
                  <a:lnTo>
                    <a:pt x="16918" y="67256"/>
                  </a:lnTo>
                  <a:cubicBezTo>
                    <a:pt x="16466" y="67237"/>
                    <a:pt x="15966" y="67171"/>
                    <a:pt x="15476" y="67143"/>
                  </a:cubicBezTo>
                  <a:lnTo>
                    <a:pt x="18229" y="64389"/>
                  </a:lnTo>
                  <a:cubicBezTo>
                    <a:pt x="19115" y="64814"/>
                    <a:pt x="19860" y="65106"/>
                    <a:pt x="20869" y="64097"/>
                  </a:cubicBezTo>
                  <a:cubicBezTo>
                    <a:pt x="21595" y="63371"/>
                    <a:pt x="21586" y="62334"/>
                    <a:pt x="21152" y="61457"/>
                  </a:cubicBezTo>
                  <a:lnTo>
                    <a:pt x="30958" y="51651"/>
                  </a:lnTo>
                  <a:cubicBezTo>
                    <a:pt x="31882" y="50727"/>
                    <a:pt x="31882" y="49237"/>
                    <a:pt x="30958" y="48323"/>
                  </a:cubicBezTo>
                  <a:cubicBezTo>
                    <a:pt x="30034" y="47399"/>
                    <a:pt x="28544" y="47399"/>
                    <a:pt x="27620" y="48323"/>
                  </a:cubicBezTo>
                  <a:lnTo>
                    <a:pt x="18012" y="57931"/>
                  </a:lnTo>
                  <a:lnTo>
                    <a:pt x="9507" y="49426"/>
                  </a:lnTo>
                  <a:lnTo>
                    <a:pt x="9545" y="45994"/>
                  </a:lnTo>
                  <a:cubicBezTo>
                    <a:pt x="9649" y="46013"/>
                    <a:pt x="9743" y="46116"/>
                    <a:pt x="9847" y="46116"/>
                  </a:cubicBezTo>
                  <a:cubicBezTo>
                    <a:pt x="10450" y="46116"/>
                    <a:pt x="11054" y="45890"/>
                    <a:pt x="11516" y="45428"/>
                  </a:cubicBezTo>
                  <a:lnTo>
                    <a:pt x="13816" y="43128"/>
                  </a:lnTo>
                  <a:lnTo>
                    <a:pt x="19191" y="48502"/>
                  </a:lnTo>
                  <a:cubicBezTo>
                    <a:pt x="20115" y="49426"/>
                    <a:pt x="21605" y="49426"/>
                    <a:pt x="22529" y="48502"/>
                  </a:cubicBezTo>
                  <a:cubicBezTo>
                    <a:pt x="23453" y="47578"/>
                    <a:pt x="23453" y="46088"/>
                    <a:pt x="22529" y="45164"/>
                  </a:cubicBezTo>
                  <a:lnTo>
                    <a:pt x="17154" y="39790"/>
                  </a:lnTo>
                  <a:lnTo>
                    <a:pt x="28384" y="28560"/>
                  </a:lnTo>
                  <a:cubicBezTo>
                    <a:pt x="29308" y="27636"/>
                    <a:pt x="29308" y="26146"/>
                    <a:pt x="28384" y="25222"/>
                  </a:cubicBezTo>
                  <a:cubicBezTo>
                    <a:pt x="27460" y="24298"/>
                    <a:pt x="25970" y="24298"/>
                    <a:pt x="25046" y="25222"/>
                  </a:cubicBezTo>
                  <a:lnTo>
                    <a:pt x="25018" y="25251"/>
                  </a:lnTo>
                  <a:lnTo>
                    <a:pt x="19247" y="19480"/>
                  </a:lnTo>
                  <a:lnTo>
                    <a:pt x="24546" y="14181"/>
                  </a:lnTo>
                  <a:lnTo>
                    <a:pt x="32683" y="22318"/>
                  </a:lnTo>
                  <a:cubicBezTo>
                    <a:pt x="33607" y="23242"/>
                    <a:pt x="35097" y="23242"/>
                    <a:pt x="36021" y="22318"/>
                  </a:cubicBezTo>
                  <a:cubicBezTo>
                    <a:pt x="36945" y="21394"/>
                    <a:pt x="36945" y="19904"/>
                    <a:pt x="36021" y="18980"/>
                  </a:cubicBezTo>
                  <a:lnTo>
                    <a:pt x="27884" y="10843"/>
                  </a:lnTo>
                  <a:lnTo>
                    <a:pt x="28733" y="9995"/>
                  </a:lnTo>
                  <a:cubicBezTo>
                    <a:pt x="36332" y="9768"/>
                    <a:pt x="36596" y="9768"/>
                    <a:pt x="36596" y="9768"/>
                  </a:cubicBezTo>
                  <a:close/>
                  <a:moveTo>
                    <a:pt x="13411" y="10410"/>
                  </a:moveTo>
                  <a:lnTo>
                    <a:pt x="20605" y="10212"/>
                  </a:lnTo>
                  <a:lnTo>
                    <a:pt x="21227" y="10834"/>
                  </a:lnTo>
                  <a:lnTo>
                    <a:pt x="15919" y="16133"/>
                  </a:lnTo>
                  <a:cubicBezTo>
                    <a:pt x="15033" y="15247"/>
                    <a:pt x="11412" y="11607"/>
                    <a:pt x="10488" y="10758"/>
                  </a:cubicBezTo>
                  <a:cubicBezTo>
                    <a:pt x="10978" y="10344"/>
                    <a:pt x="12741" y="10410"/>
                    <a:pt x="13411" y="10410"/>
                  </a:cubicBezTo>
                  <a:close/>
                </a:path>
              </a:pathLst>
            </a:custGeom>
            <a:grpFill/>
            <a:ln w="9381" cap="flat">
              <a:noFill/>
              <a:prstDash val="solid"/>
              <a:miter/>
            </a:ln>
          </p:spPr>
          <p:txBody>
            <a:bodyPr rtlCol="0" anchor="ctr"/>
            <a:lstStyle/>
            <a:p>
              <a:endParaRPr lang="fr-FR"/>
            </a:p>
          </p:txBody>
        </p:sp>
        <p:sp>
          <p:nvSpPr>
            <p:cNvPr id="15" name="Forme libre 410">
              <a:extLst>
                <a:ext uri="{FF2B5EF4-FFF2-40B4-BE49-F238E27FC236}">
                  <a16:creationId xmlns:a16="http://schemas.microsoft.com/office/drawing/2014/main" id="{15FEA1EB-6FAF-7717-479A-FD3141F82BBE}"/>
                </a:ext>
              </a:extLst>
            </p:cNvPr>
            <p:cNvSpPr/>
            <p:nvPr/>
          </p:nvSpPr>
          <p:spPr>
            <a:xfrm>
              <a:off x="5002578" y="3371920"/>
              <a:ext cx="78777" cy="79131"/>
            </a:xfrm>
            <a:custGeom>
              <a:avLst/>
              <a:gdLst>
                <a:gd name="connsiteX0" fmla="*/ 2461 w 78777"/>
                <a:gd name="connsiteY0" fmla="*/ 61594 h 79131"/>
                <a:gd name="connsiteX1" fmla="*/ 4469 w 78777"/>
                <a:gd name="connsiteY1" fmla="*/ 72870 h 79131"/>
                <a:gd name="connsiteX2" fmla="*/ 18867 w 78777"/>
                <a:gd name="connsiteY2" fmla="*/ 79131 h 79131"/>
                <a:gd name="connsiteX3" fmla="*/ 21960 w 78777"/>
                <a:gd name="connsiteY3" fmla="*/ 79027 h 79131"/>
                <a:gd name="connsiteX4" fmla="*/ 62466 w 78777"/>
                <a:gd name="connsiteY4" fmla="*/ 76755 h 79131"/>
                <a:gd name="connsiteX5" fmla="*/ 72998 w 78777"/>
                <a:gd name="connsiteY5" fmla="*/ 73804 h 79131"/>
                <a:gd name="connsiteX6" fmla="*/ 78759 w 78777"/>
                <a:gd name="connsiteY6" fmla="*/ 57322 h 79131"/>
                <a:gd name="connsiteX7" fmla="*/ 78136 w 78777"/>
                <a:gd name="connsiteY7" fmla="*/ 22907 h 79131"/>
                <a:gd name="connsiteX8" fmla="*/ 78231 w 78777"/>
                <a:gd name="connsiteY8" fmla="*/ 19145 h 79131"/>
                <a:gd name="connsiteX9" fmla="*/ 78155 w 78777"/>
                <a:gd name="connsiteY9" fmla="*/ 11951 h 79131"/>
                <a:gd name="connsiteX10" fmla="*/ 75411 w 78777"/>
                <a:gd name="connsiteY10" fmla="*/ 5030 h 79131"/>
                <a:gd name="connsiteX11" fmla="*/ 65181 w 78777"/>
                <a:gd name="connsiteY11" fmla="*/ 1042 h 79131"/>
                <a:gd name="connsiteX12" fmla="*/ 65040 w 78777"/>
                <a:gd name="connsiteY12" fmla="*/ 693 h 79131"/>
                <a:gd name="connsiteX13" fmla="*/ 61702 w 78777"/>
                <a:gd name="connsiteY13" fmla="*/ 693 h 79131"/>
                <a:gd name="connsiteX14" fmla="*/ 61400 w 78777"/>
                <a:gd name="connsiteY14" fmla="*/ 995 h 79131"/>
                <a:gd name="connsiteX15" fmla="*/ 44325 w 78777"/>
                <a:gd name="connsiteY15" fmla="*/ 618 h 79131"/>
                <a:gd name="connsiteX16" fmla="*/ 29022 w 78777"/>
                <a:gd name="connsiteY16" fmla="*/ 372 h 79131"/>
                <a:gd name="connsiteX17" fmla="*/ 4931 w 78777"/>
                <a:gd name="connsiteY17" fmla="*/ 7435 h 79131"/>
                <a:gd name="connsiteX18" fmla="*/ 75 w 78777"/>
                <a:gd name="connsiteY18" fmla="*/ 22238 h 79131"/>
                <a:gd name="connsiteX19" fmla="*/ 396 w 78777"/>
                <a:gd name="connsiteY19" fmla="*/ 25943 h 79131"/>
                <a:gd name="connsiteX20" fmla="*/ 2461 w 78777"/>
                <a:gd name="connsiteY20" fmla="*/ 61594 h 79131"/>
                <a:gd name="connsiteX21" fmla="*/ 9796 w 78777"/>
                <a:gd name="connsiteY21" fmla="*/ 25095 h 79131"/>
                <a:gd name="connsiteX22" fmla="*/ 9485 w 78777"/>
                <a:gd name="connsiteY22" fmla="*/ 21521 h 79131"/>
                <a:gd name="connsiteX23" fmla="*/ 10918 w 78777"/>
                <a:gd name="connsiteY23" fmla="*/ 15449 h 79131"/>
                <a:gd name="connsiteX24" fmla="*/ 13134 w 78777"/>
                <a:gd name="connsiteY24" fmla="*/ 17665 h 79131"/>
                <a:gd name="connsiteX25" fmla="*/ 13794 w 78777"/>
                <a:gd name="connsiteY25" fmla="*/ 19258 h 79131"/>
                <a:gd name="connsiteX26" fmla="*/ 15388 w 78777"/>
                <a:gd name="connsiteY26" fmla="*/ 19918 h 79131"/>
                <a:gd name="connsiteX27" fmla="*/ 21696 w 78777"/>
                <a:gd name="connsiteY27" fmla="*/ 26226 h 79131"/>
                <a:gd name="connsiteX28" fmla="*/ 13822 w 78777"/>
                <a:gd name="connsiteY28" fmla="*/ 34099 h 79131"/>
                <a:gd name="connsiteX29" fmla="*/ 10277 w 78777"/>
                <a:gd name="connsiteY29" fmla="*/ 30554 h 79131"/>
                <a:gd name="connsiteX30" fmla="*/ 9796 w 78777"/>
                <a:gd name="connsiteY30" fmla="*/ 25095 h 79131"/>
                <a:gd name="connsiteX31" fmla="*/ 14200 w 78777"/>
                <a:gd name="connsiteY31" fmla="*/ 12064 h 79131"/>
                <a:gd name="connsiteX32" fmla="*/ 19395 w 78777"/>
                <a:gd name="connsiteY32" fmla="*/ 10310 h 79131"/>
                <a:gd name="connsiteX33" fmla="*/ 15916 w 78777"/>
                <a:gd name="connsiteY33" fmla="*/ 13790 h 79131"/>
                <a:gd name="connsiteX34" fmla="*/ 14200 w 78777"/>
                <a:gd name="connsiteY34" fmla="*/ 12064 h 79131"/>
                <a:gd name="connsiteX35" fmla="*/ 11880 w 78777"/>
                <a:gd name="connsiteY35" fmla="*/ 61716 h 79131"/>
                <a:gd name="connsiteX36" fmla="*/ 11908 w 78777"/>
                <a:gd name="connsiteY36" fmla="*/ 56125 h 79131"/>
                <a:gd name="connsiteX37" fmla="*/ 14690 w 78777"/>
                <a:gd name="connsiteY37" fmla="*/ 58906 h 79131"/>
                <a:gd name="connsiteX38" fmla="*/ 11880 w 78777"/>
                <a:gd name="connsiteY38" fmla="*/ 61716 h 79131"/>
                <a:gd name="connsiteX39" fmla="*/ 68076 w 78777"/>
                <a:gd name="connsiteY39" fmla="*/ 10952 h 79131"/>
                <a:gd name="connsiteX40" fmla="*/ 68792 w 78777"/>
                <a:gd name="connsiteY40" fmla="*/ 13045 h 79131"/>
                <a:gd name="connsiteX41" fmla="*/ 68811 w 78777"/>
                <a:gd name="connsiteY41" fmla="*/ 18702 h 79131"/>
                <a:gd name="connsiteX42" fmla="*/ 68707 w 78777"/>
                <a:gd name="connsiteY42" fmla="*/ 23068 h 79131"/>
                <a:gd name="connsiteX43" fmla="*/ 69330 w 78777"/>
                <a:gd name="connsiteY43" fmla="*/ 57483 h 79131"/>
                <a:gd name="connsiteX44" fmla="*/ 67387 w 78777"/>
                <a:gd name="connsiteY44" fmla="*/ 66214 h 79131"/>
                <a:gd name="connsiteX45" fmla="*/ 61938 w 78777"/>
                <a:gd name="connsiteY45" fmla="*/ 67326 h 79131"/>
                <a:gd name="connsiteX46" fmla="*/ 21432 w 78777"/>
                <a:gd name="connsiteY46" fmla="*/ 69599 h 79131"/>
                <a:gd name="connsiteX47" fmla="*/ 12455 w 78777"/>
                <a:gd name="connsiteY47" fmla="*/ 67798 h 79131"/>
                <a:gd name="connsiteX48" fmla="*/ 18226 w 78777"/>
                <a:gd name="connsiteY48" fmla="*/ 62018 h 79131"/>
                <a:gd name="connsiteX49" fmla="*/ 19197 w 78777"/>
                <a:gd name="connsiteY49" fmla="*/ 62423 h 79131"/>
                <a:gd name="connsiteX50" fmla="*/ 20866 w 78777"/>
                <a:gd name="connsiteY50" fmla="*/ 61735 h 79131"/>
                <a:gd name="connsiteX51" fmla="*/ 21158 w 78777"/>
                <a:gd name="connsiteY51" fmla="*/ 59095 h 79131"/>
                <a:gd name="connsiteX52" fmla="*/ 30964 w 78777"/>
                <a:gd name="connsiteY52" fmla="*/ 49289 h 79131"/>
                <a:gd name="connsiteX53" fmla="*/ 30964 w 78777"/>
                <a:gd name="connsiteY53" fmla="*/ 45951 h 79131"/>
                <a:gd name="connsiteX54" fmla="*/ 27626 w 78777"/>
                <a:gd name="connsiteY54" fmla="*/ 45951 h 79131"/>
                <a:gd name="connsiteX55" fmla="*/ 18028 w 78777"/>
                <a:gd name="connsiteY55" fmla="*/ 55559 h 79131"/>
                <a:gd name="connsiteX56" fmla="*/ 11654 w 78777"/>
                <a:gd name="connsiteY56" fmla="*/ 49185 h 79131"/>
                <a:gd name="connsiteX57" fmla="*/ 11277 w 78777"/>
                <a:gd name="connsiteY57" fmla="*/ 43151 h 79131"/>
                <a:gd name="connsiteX58" fmla="*/ 11522 w 78777"/>
                <a:gd name="connsiteY58" fmla="*/ 43047 h 79131"/>
                <a:gd name="connsiteX59" fmla="*/ 13822 w 78777"/>
                <a:gd name="connsiteY59" fmla="*/ 40747 h 79131"/>
                <a:gd name="connsiteX60" fmla="*/ 19197 w 78777"/>
                <a:gd name="connsiteY60" fmla="*/ 46130 h 79131"/>
                <a:gd name="connsiteX61" fmla="*/ 20866 w 78777"/>
                <a:gd name="connsiteY61" fmla="*/ 46819 h 79131"/>
                <a:gd name="connsiteX62" fmla="*/ 22535 w 78777"/>
                <a:gd name="connsiteY62" fmla="*/ 46130 h 79131"/>
                <a:gd name="connsiteX63" fmla="*/ 22535 w 78777"/>
                <a:gd name="connsiteY63" fmla="*/ 42793 h 79131"/>
                <a:gd name="connsiteX64" fmla="*/ 17151 w 78777"/>
                <a:gd name="connsiteY64" fmla="*/ 37409 h 79131"/>
                <a:gd name="connsiteX65" fmla="*/ 28381 w 78777"/>
                <a:gd name="connsiteY65" fmla="*/ 26179 h 79131"/>
                <a:gd name="connsiteX66" fmla="*/ 28381 w 78777"/>
                <a:gd name="connsiteY66" fmla="*/ 22841 h 79131"/>
                <a:gd name="connsiteX67" fmla="*/ 25043 w 78777"/>
                <a:gd name="connsiteY67" fmla="*/ 22841 h 79131"/>
                <a:gd name="connsiteX68" fmla="*/ 25014 w 78777"/>
                <a:gd name="connsiteY68" fmla="*/ 22870 h 79131"/>
                <a:gd name="connsiteX69" fmla="*/ 19244 w 78777"/>
                <a:gd name="connsiteY69" fmla="*/ 17099 h 79131"/>
                <a:gd name="connsiteX70" fmla="*/ 24552 w 78777"/>
                <a:gd name="connsiteY70" fmla="*/ 11791 h 79131"/>
                <a:gd name="connsiteX71" fmla="*/ 32689 w 78777"/>
                <a:gd name="connsiteY71" fmla="*/ 19928 h 79131"/>
                <a:gd name="connsiteX72" fmla="*/ 34358 w 78777"/>
                <a:gd name="connsiteY72" fmla="*/ 20616 h 79131"/>
                <a:gd name="connsiteX73" fmla="*/ 36027 w 78777"/>
                <a:gd name="connsiteY73" fmla="*/ 19928 h 79131"/>
                <a:gd name="connsiteX74" fmla="*/ 36027 w 78777"/>
                <a:gd name="connsiteY74" fmla="*/ 16590 h 79131"/>
                <a:gd name="connsiteX75" fmla="*/ 29201 w 78777"/>
                <a:gd name="connsiteY75" fmla="*/ 9764 h 79131"/>
                <a:gd name="connsiteX76" fmla="*/ 39035 w 78777"/>
                <a:gd name="connsiteY76" fmla="*/ 9924 h 79131"/>
                <a:gd name="connsiteX77" fmla="*/ 40365 w 78777"/>
                <a:gd name="connsiteY77" fmla="*/ 11253 h 79131"/>
                <a:gd name="connsiteX78" fmla="*/ 38535 w 78777"/>
                <a:gd name="connsiteY78" fmla="*/ 13082 h 79131"/>
                <a:gd name="connsiteX79" fmla="*/ 38535 w 78777"/>
                <a:gd name="connsiteY79" fmla="*/ 16420 h 79131"/>
                <a:gd name="connsiteX80" fmla="*/ 40204 w 78777"/>
                <a:gd name="connsiteY80" fmla="*/ 17109 h 79131"/>
                <a:gd name="connsiteX81" fmla="*/ 41873 w 78777"/>
                <a:gd name="connsiteY81" fmla="*/ 16420 h 79131"/>
                <a:gd name="connsiteX82" fmla="*/ 43712 w 78777"/>
                <a:gd name="connsiteY82" fmla="*/ 14591 h 79131"/>
                <a:gd name="connsiteX83" fmla="*/ 47182 w 78777"/>
                <a:gd name="connsiteY83" fmla="*/ 18061 h 79131"/>
                <a:gd name="connsiteX84" fmla="*/ 48850 w 78777"/>
                <a:gd name="connsiteY84" fmla="*/ 18749 h 79131"/>
                <a:gd name="connsiteX85" fmla="*/ 50519 w 78777"/>
                <a:gd name="connsiteY85" fmla="*/ 18061 h 79131"/>
                <a:gd name="connsiteX86" fmla="*/ 50519 w 78777"/>
                <a:gd name="connsiteY86" fmla="*/ 14723 h 79131"/>
                <a:gd name="connsiteX87" fmla="*/ 47050 w 78777"/>
                <a:gd name="connsiteY87" fmla="*/ 11253 h 79131"/>
                <a:gd name="connsiteX88" fmla="*/ 47719 w 78777"/>
                <a:gd name="connsiteY88" fmla="*/ 10584 h 79131"/>
                <a:gd name="connsiteX89" fmla="*/ 47917 w 78777"/>
                <a:gd name="connsiteY89" fmla="*/ 10094 h 79131"/>
                <a:gd name="connsiteX90" fmla="*/ 52179 w 78777"/>
                <a:gd name="connsiteY90" fmla="*/ 10188 h 79131"/>
                <a:gd name="connsiteX91" fmla="*/ 51142 w 78777"/>
                <a:gd name="connsiteY91" fmla="*/ 11225 h 79131"/>
                <a:gd name="connsiteX92" fmla="*/ 51142 w 78777"/>
                <a:gd name="connsiteY92" fmla="*/ 14563 h 79131"/>
                <a:gd name="connsiteX93" fmla="*/ 52811 w 78777"/>
                <a:gd name="connsiteY93" fmla="*/ 15251 h 79131"/>
                <a:gd name="connsiteX94" fmla="*/ 54479 w 78777"/>
                <a:gd name="connsiteY94" fmla="*/ 14563 h 79131"/>
                <a:gd name="connsiteX95" fmla="*/ 55847 w 78777"/>
                <a:gd name="connsiteY95" fmla="*/ 13196 h 79131"/>
                <a:gd name="connsiteX96" fmla="*/ 58251 w 78777"/>
                <a:gd name="connsiteY96" fmla="*/ 15600 h 79131"/>
                <a:gd name="connsiteX97" fmla="*/ 59920 w 78777"/>
                <a:gd name="connsiteY97" fmla="*/ 16288 h 79131"/>
                <a:gd name="connsiteX98" fmla="*/ 61589 w 78777"/>
                <a:gd name="connsiteY98" fmla="*/ 15600 h 79131"/>
                <a:gd name="connsiteX99" fmla="*/ 61589 w 78777"/>
                <a:gd name="connsiteY99" fmla="*/ 12262 h 79131"/>
                <a:gd name="connsiteX100" fmla="*/ 59684 w 78777"/>
                <a:gd name="connsiteY100" fmla="*/ 10358 h 79131"/>
                <a:gd name="connsiteX101" fmla="*/ 63333 w 78777"/>
                <a:gd name="connsiteY101" fmla="*/ 10433 h 79131"/>
                <a:gd name="connsiteX102" fmla="*/ 64983 w 78777"/>
                <a:gd name="connsiteY102" fmla="*/ 10433 h 79131"/>
                <a:gd name="connsiteX103" fmla="*/ 68076 w 78777"/>
                <a:gd name="connsiteY103" fmla="*/ 10952 h 79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Lst>
              <a:rect l="l" t="t" r="r" b="b"/>
              <a:pathLst>
                <a:path w="78777" h="79131">
                  <a:moveTo>
                    <a:pt x="2461" y="61594"/>
                  </a:moveTo>
                  <a:cubicBezTo>
                    <a:pt x="2282" y="64554"/>
                    <a:pt x="2008" y="69033"/>
                    <a:pt x="4469" y="72870"/>
                  </a:cubicBezTo>
                  <a:cubicBezTo>
                    <a:pt x="7958" y="78301"/>
                    <a:pt x="14388" y="79131"/>
                    <a:pt x="18867" y="79131"/>
                  </a:cubicBezTo>
                  <a:cubicBezTo>
                    <a:pt x="20064" y="79131"/>
                    <a:pt x="21130" y="79075"/>
                    <a:pt x="21960" y="79027"/>
                  </a:cubicBezTo>
                  <a:lnTo>
                    <a:pt x="62466" y="76755"/>
                  </a:lnTo>
                  <a:cubicBezTo>
                    <a:pt x="65455" y="76585"/>
                    <a:pt x="69547" y="76359"/>
                    <a:pt x="72998" y="73804"/>
                  </a:cubicBezTo>
                  <a:cubicBezTo>
                    <a:pt x="78975" y="69382"/>
                    <a:pt x="78834" y="61235"/>
                    <a:pt x="78759" y="57322"/>
                  </a:cubicBezTo>
                  <a:lnTo>
                    <a:pt x="78136" y="22907"/>
                  </a:lnTo>
                  <a:cubicBezTo>
                    <a:pt x="78117" y="21672"/>
                    <a:pt x="78174" y="20409"/>
                    <a:pt x="78231" y="19145"/>
                  </a:cubicBezTo>
                  <a:cubicBezTo>
                    <a:pt x="78344" y="16722"/>
                    <a:pt x="78438" y="14289"/>
                    <a:pt x="78155" y="11951"/>
                  </a:cubicBezTo>
                  <a:cubicBezTo>
                    <a:pt x="77835" y="9217"/>
                    <a:pt x="76910" y="6888"/>
                    <a:pt x="75411" y="5030"/>
                  </a:cubicBezTo>
                  <a:cubicBezTo>
                    <a:pt x="72234" y="1089"/>
                    <a:pt x="68123" y="1032"/>
                    <a:pt x="65181" y="1042"/>
                  </a:cubicBezTo>
                  <a:cubicBezTo>
                    <a:pt x="65106" y="929"/>
                    <a:pt x="65134" y="787"/>
                    <a:pt x="65040" y="693"/>
                  </a:cubicBezTo>
                  <a:cubicBezTo>
                    <a:pt x="64116" y="-231"/>
                    <a:pt x="62626" y="-231"/>
                    <a:pt x="61702" y="693"/>
                  </a:cubicBezTo>
                  <a:lnTo>
                    <a:pt x="61400" y="995"/>
                  </a:lnTo>
                  <a:lnTo>
                    <a:pt x="44325" y="618"/>
                  </a:lnTo>
                  <a:cubicBezTo>
                    <a:pt x="39186" y="467"/>
                    <a:pt x="34076" y="316"/>
                    <a:pt x="29022" y="372"/>
                  </a:cubicBezTo>
                  <a:cubicBezTo>
                    <a:pt x="20630" y="231"/>
                    <a:pt x="11135" y="608"/>
                    <a:pt x="4931" y="7435"/>
                  </a:cubicBezTo>
                  <a:cubicBezTo>
                    <a:pt x="1207" y="11517"/>
                    <a:pt x="-377" y="16364"/>
                    <a:pt x="75" y="22238"/>
                  </a:cubicBezTo>
                  <a:lnTo>
                    <a:pt x="396" y="25943"/>
                  </a:lnTo>
                  <a:cubicBezTo>
                    <a:pt x="1160" y="34335"/>
                    <a:pt x="2923" y="54013"/>
                    <a:pt x="2461" y="61594"/>
                  </a:cubicBezTo>
                  <a:close/>
                  <a:moveTo>
                    <a:pt x="9796" y="25095"/>
                  </a:moveTo>
                  <a:lnTo>
                    <a:pt x="9485" y="21521"/>
                  </a:lnTo>
                  <a:cubicBezTo>
                    <a:pt x="9297" y="19004"/>
                    <a:pt x="9872" y="17165"/>
                    <a:pt x="10918" y="15449"/>
                  </a:cubicBezTo>
                  <a:lnTo>
                    <a:pt x="13134" y="17665"/>
                  </a:lnTo>
                  <a:cubicBezTo>
                    <a:pt x="13153" y="18240"/>
                    <a:pt x="13351" y="18815"/>
                    <a:pt x="13794" y="19258"/>
                  </a:cubicBezTo>
                  <a:cubicBezTo>
                    <a:pt x="14237" y="19701"/>
                    <a:pt x="14812" y="19899"/>
                    <a:pt x="15388" y="19918"/>
                  </a:cubicBezTo>
                  <a:lnTo>
                    <a:pt x="21696" y="26226"/>
                  </a:lnTo>
                  <a:lnTo>
                    <a:pt x="13822" y="34099"/>
                  </a:lnTo>
                  <a:lnTo>
                    <a:pt x="10277" y="30554"/>
                  </a:lnTo>
                  <a:cubicBezTo>
                    <a:pt x="10098" y="28546"/>
                    <a:pt x="9928" y="26650"/>
                    <a:pt x="9796" y="25095"/>
                  </a:cubicBezTo>
                  <a:close/>
                  <a:moveTo>
                    <a:pt x="14200" y="12064"/>
                  </a:moveTo>
                  <a:cubicBezTo>
                    <a:pt x="15699" y="11197"/>
                    <a:pt x="17453" y="10640"/>
                    <a:pt x="19395" y="10310"/>
                  </a:cubicBezTo>
                  <a:lnTo>
                    <a:pt x="15916" y="13790"/>
                  </a:lnTo>
                  <a:lnTo>
                    <a:pt x="14200" y="12064"/>
                  </a:lnTo>
                  <a:close/>
                  <a:moveTo>
                    <a:pt x="11880" y="61716"/>
                  </a:moveTo>
                  <a:cubicBezTo>
                    <a:pt x="11956" y="60170"/>
                    <a:pt x="11956" y="58246"/>
                    <a:pt x="11908" y="56125"/>
                  </a:cubicBezTo>
                  <a:lnTo>
                    <a:pt x="14690" y="58906"/>
                  </a:lnTo>
                  <a:lnTo>
                    <a:pt x="11880" y="61716"/>
                  </a:lnTo>
                  <a:close/>
                  <a:moveTo>
                    <a:pt x="68076" y="10952"/>
                  </a:moveTo>
                  <a:cubicBezTo>
                    <a:pt x="68434" y="11385"/>
                    <a:pt x="68689" y="12130"/>
                    <a:pt x="68792" y="13045"/>
                  </a:cubicBezTo>
                  <a:cubicBezTo>
                    <a:pt x="69009" y="14893"/>
                    <a:pt x="68896" y="16797"/>
                    <a:pt x="68811" y="18702"/>
                  </a:cubicBezTo>
                  <a:cubicBezTo>
                    <a:pt x="68745" y="20173"/>
                    <a:pt x="68679" y="21634"/>
                    <a:pt x="68707" y="23068"/>
                  </a:cubicBezTo>
                  <a:lnTo>
                    <a:pt x="69330" y="57483"/>
                  </a:lnTo>
                  <a:cubicBezTo>
                    <a:pt x="69396" y="61037"/>
                    <a:pt x="69217" y="64856"/>
                    <a:pt x="67387" y="66214"/>
                  </a:cubicBezTo>
                  <a:cubicBezTo>
                    <a:pt x="66199" y="67091"/>
                    <a:pt x="63833" y="67213"/>
                    <a:pt x="61938" y="67326"/>
                  </a:cubicBezTo>
                  <a:lnTo>
                    <a:pt x="21432" y="69599"/>
                  </a:lnTo>
                  <a:cubicBezTo>
                    <a:pt x="19555" y="69693"/>
                    <a:pt x="13954" y="70013"/>
                    <a:pt x="12455" y="67798"/>
                  </a:cubicBezTo>
                  <a:lnTo>
                    <a:pt x="18226" y="62018"/>
                  </a:lnTo>
                  <a:cubicBezTo>
                    <a:pt x="18546" y="62178"/>
                    <a:pt x="18848" y="62423"/>
                    <a:pt x="19197" y="62423"/>
                  </a:cubicBezTo>
                  <a:cubicBezTo>
                    <a:pt x="19800" y="62423"/>
                    <a:pt x="20404" y="62197"/>
                    <a:pt x="20866" y="61735"/>
                  </a:cubicBezTo>
                  <a:cubicBezTo>
                    <a:pt x="21592" y="61009"/>
                    <a:pt x="21582" y="59972"/>
                    <a:pt x="21158" y="59095"/>
                  </a:cubicBezTo>
                  <a:lnTo>
                    <a:pt x="30964" y="49289"/>
                  </a:lnTo>
                  <a:cubicBezTo>
                    <a:pt x="31888" y="48365"/>
                    <a:pt x="31888" y="46875"/>
                    <a:pt x="30964" y="45951"/>
                  </a:cubicBezTo>
                  <a:cubicBezTo>
                    <a:pt x="30040" y="45027"/>
                    <a:pt x="28550" y="45027"/>
                    <a:pt x="27626" y="45951"/>
                  </a:cubicBezTo>
                  <a:lnTo>
                    <a:pt x="18028" y="55559"/>
                  </a:lnTo>
                  <a:lnTo>
                    <a:pt x="11654" y="49185"/>
                  </a:lnTo>
                  <a:cubicBezTo>
                    <a:pt x="11550" y="47215"/>
                    <a:pt x="11418" y="45187"/>
                    <a:pt x="11277" y="43151"/>
                  </a:cubicBezTo>
                  <a:cubicBezTo>
                    <a:pt x="11352" y="43094"/>
                    <a:pt x="11456" y="43113"/>
                    <a:pt x="11522" y="43047"/>
                  </a:cubicBezTo>
                  <a:lnTo>
                    <a:pt x="13822" y="40747"/>
                  </a:lnTo>
                  <a:lnTo>
                    <a:pt x="19197" y="46130"/>
                  </a:lnTo>
                  <a:cubicBezTo>
                    <a:pt x="19659" y="46592"/>
                    <a:pt x="20262" y="46819"/>
                    <a:pt x="20866" y="46819"/>
                  </a:cubicBezTo>
                  <a:cubicBezTo>
                    <a:pt x="21469" y="46819"/>
                    <a:pt x="22073" y="46592"/>
                    <a:pt x="22535" y="46130"/>
                  </a:cubicBezTo>
                  <a:cubicBezTo>
                    <a:pt x="23459" y="45206"/>
                    <a:pt x="23459" y="43717"/>
                    <a:pt x="22535" y="42793"/>
                  </a:cubicBezTo>
                  <a:lnTo>
                    <a:pt x="17151" y="37409"/>
                  </a:lnTo>
                  <a:lnTo>
                    <a:pt x="28381" y="26179"/>
                  </a:lnTo>
                  <a:cubicBezTo>
                    <a:pt x="29305" y="25255"/>
                    <a:pt x="29305" y="23765"/>
                    <a:pt x="28381" y="22841"/>
                  </a:cubicBezTo>
                  <a:cubicBezTo>
                    <a:pt x="27457" y="21917"/>
                    <a:pt x="25967" y="21917"/>
                    <a:pt x="25043" y="22841"/>
                  </a:cubicBezTo>
                  <a:lnTo>
                    <a:pt x="25014" y="22870"/>
                  </a:lnTo>
                  <a:lnTo>
                    <a:pt x="19244" y="17099"/>
                  </a:lnTo>
                  <a:lnTo>
                    <a:pt x="24552" y="11791"/>
                  </a:lnTo>
                  <a:lnTo>
                    <a:pt x="32689" y="19928"/>
                  </a:lnTo>
                  <a:cubicBezTo>
                    <a:pt x="33151" y="20390"/>
                    <a:pt x="33755" y="20616"/>
                    <a:pt x="34358" y="20616"/>
                  </a:cubicBezTo>
                  <a:cubicBezTo>
                    <a:pt x="34962" y="20616"/>
                    <a:pt x="35565" y="20390"/>
                    <a:pt x="36027" y="19928"/>
                  </a:cubicBezTo>
                  <a:cubicBezTo>
                    <a:pt x="36951" y="19004"/>
                    <a:pt x="36951" y="17514"/>
                    <a:pt x="36027" y="16590"/>
                  </a:cubicBezTo>
                  <a:lnTo>
                    <a:pt x="29201" y="9764"/>
                  </a:lnTo>
                  <a:cubicBezTo>
                    <a:pt x="32473" y="9735"/>
                    <a:pt x="35754" y="9839"/>
                    <a:pt x="39035" y="9924"/>
                  </a:cubicBezTo>
                  <a:lnTo>
                    <a:pt x="40365" y="11253"/>
                  </a:lnTo>
                  <a:lnTo>
                    <a:pt x="38535" y="13082"/>
                  </a:lnTo>
                  <a:cubicBezTo>
                    <a:pt x="37611" y="14006"/>
                    <a:pt x="37611" y="15496"/>
                    <a:pt x="38535" y="16420"/>
                  </a:cubicBezTo>
                  <a:cubicBezTo>
                    <a:pt x="38997" y="16882"/>
                    <a:pt x="39601" y="17109"/>
                    <a:pt x="40204" y="17109"/>
                  </a:cubicBezTo>
                  <a:cubicBezTo>
                    <a:pt x="40808" y="17109"/>
                    <a:pt x="41411" y="16882"/>
                    <a:pt x="41873" y="16420"/>
                  </a:cubicBezTo>
                  <a:lnTo>
                    <a:pt x="43712" y="14591"/>
                  </a:lnTo>
                  <a:lnTo>
                    <a:pt x="47182" y="18061"/>
                  </a:lnTo>
                  <a:cubicBezTo>
                    <a:pt x="47644" y="18523"/>
                    <a:pt x="48247" y="18749"/>
                    <a:pt x="48850" y="18749"/>
                  </a:cubicBezTo>
                  <a:cubicBezTo>
                    <a:pt x="49454" y="18749"/>
                    <a:pt x="50057" y="18523"/>
                    <a:pt x="50519" y="18061"/>
                  </a:cubicBezTo>
                  <a:cubicBezTo>
                    <a:pt x="51443" y="17137"/>
                    <a:pt x="51443" y="15647"/>
                    <a:pt x="50519" y="14723"/>
                  </a:cubicBezTo>
                  <a:lnTo>
                    <a:pt x="47050" y="11253"/>
                  </a:lnTo>
                  <a:lnTo>
                    <a:pt x="47719" y="10584"/>
                  </a:lnTo>
                  <a:cubicBezTo>
                    <a:pt x="47851" y="10452"/>
                    <a:pt x="47823" y="10254"/>
                    <a:pt x="47917" y="10094"/>
                  </a:cubicBezTo>
                  <a:lnTo>
                    <a:pt x="52179" y="10188"/>
                  </a:lnTo>
                  <a:lnTo>
                    <a:pt x="51142" y="11225"/>
                  </a:lnTo>
                  <a:cubicBezTo>
                    <a:pt x="50218" y="12149"/>
                    <a:pt x="50218" y="13639"/>
                    <a:pt x="51142" y="14563"/>
                  </a:cubicBezTo>
                  <a:cubicBezTo>
                    <a:pt x="51604" y="15025"/>
                    <a:pt x="52207" y="15251"/>
                    <a:pt x="52811" y="15251"/>
                  </a:cubicBezTo>
                  <a:cubicBezTo>
                    <a:pt x="53414" y="15251"/>
                    <a:pt x="54017" y="15025"/>
                    <a:pt x="54479" y="14563"/>
                  </a:cubicBezTo>
                  <a:lnTo>
                    <a:pt x="55847" y="13196"/>
                  </a:lnTo>
                  <a:lnTo>
                    <a:pt x="58251" y="15600"/>
                  </a:lnTo>
                  <a:cubicBezTo>
                    <a:pt x="58713" y="16062"/>
                    <a:pt x="59316" y="16288"/>
                    <a:pt x="59920" y="16288"/>
                  </a:cubicBezTo>
                  <a:cubicBezTo>
                    <a:pt x="60523" y="16288"/>
                    <a:pt x="61127" y="16062"/>
                    <a:pt x="61589" y="15600"/>
                  </a:cubicBezTo>
                  <a:cubicBezTo>
                    <a:pt x="62513" y="14676"/>
                    <a:pt x="62513" y="13186"/>
                    <a:pt x="61589" y="12262"/>
                  </a:cubicBezTo>
                  <a:lnTo>
                    <a:pt x="59684" y="10358"/>
                  </a:lnTo>
                  <a:lnTo>
                    <a:pt x="63333" y="10433"/>
                  </a:lnTo>
                  <a:lnTo>
                    <a:pt x="64983" y="10433"/>
                  </a:lnTo>
                  <a:cubicBezTo>
                    <a:pt x="67387" y="10414"/>
                    <a:pt x="67736" y="10527"/>
                    <a:pt x="68076" y="10952"/>
                  </a:cubicBezTo>
                  <a:close/>
                </a:path>
              </a:pathLst>
            </a:custGeom>
            <a:grpFill/>
            <a:ln w="9381" cap="flat">
              <a:noFill/>
              <a:prstDash val="solid"/>
              <a:miter/>
            </a:ln>
          </p:spPr>
          <p:txBody>
            <a:bodyPr rtlCol="0" anchor="ctr"/>
            <a:lstStyle/>
            <a:p>
              <a:endParaRPr lang="fr-FR"/>
            </a:p>
          </p:txBody>
        </p:sp>
        <p:sp>
          <p:nvSpPr>
            <p:cNvPr id="16" name="Forme libre 411">
              <a:extLst>
                <a:ext uri="{FF2B5EF4-FFF2-40B4-BE49-F238E27FC236}">
                  <a16:creationId xmlns:a16="http://schemas.microsoft.com/office/drawing/2014/main" id="{703C812A-829D-15D7-9548-A4F9285E5D31}"/>
                </a:ext>
              </a:extLst>
            </p:cNvPr>
            <p:cNvSpPr/>
            <p:nvPr/>
          </p:nvSpPr>
          <p:spPr>
            <a:xfrm>
              <a:off x="5111788" y="3371184"/>
              <a:ext cx="78089" cy="78623"/>
            </a:xfrm>
            <a:custGeom>
              <a:avLst/>
              <a:gdLst>
                <a:gd name="connsiteX0" fmla="*/ 183 w 78089"/>
                <a:gd name="connsiteY0" fmla="*/ 23388 h 78623"/>
                <a:gd name="connsiteX1" fmla="*/ 117 w 78089"/>
                <a:gd name="connsiteY1" fmla="*/ 57812 h 78623"/>
                <a:gd name="connsiteX2" fmla="*/ 16721 w 78089"/>
                <a:gd name="connsiteY2" fmla="*/ 76972 h 78623"/>
                <a:gd name="connsiteX3" fmla="*/ 57256 w 78089"/>
                <a:gd name="connsiteY3" fmla="*/ 78584 h 78623"/>
                <a:gd name="connsiteX4" fmla="*/ 76471 w 78089"/>
                <a:gd name="connsiteY4" fmla="*/ 60848 h 78623"/>
                <a:gd name="connsiteX5" fmla="*/ 76471 w 78089"/>
                <a:gd name="connsiteY5" fmla="*/ 60848 h 78623"/>
                <a:gd name="connsiteX6" fmla="*/ 77961 w 78089"/>
                <a:gd name="connsiteY6" fmla="*/ 25047 h 78623"/>
                <a:gd name="connsiteX7" fmla="*/ 65110 w 78089"/>
                <a:gd name="connsiteY7" fmla="*/ 1683 h 78623"/>
                <a:gd name="connsiteX8" fmla="*/ 65006 w 78089"/>
                <a:gd name="connsiteY8" fmla="*/ 1419 h 78623"/>
                <a:gd name="connsiteX9" fmla="*/ 62677 w 78089"/>
                <a:gd name="connsiteY9" fmla="*/ 1004 h 78623"/>
                <a:gd name="connsiteX10" fmla="*/ 49034 w 78089"/>
                <a:gd name="connsiteY10" fmla="*/ 61 h 78623"/>
                <a:gd name="connsiteX11" fmla="*/ 13110 w 78089"/>
                <a:gd name="connsiteY11" fmla="*/ 1305 h 78623"/>
                <a:gd name="connsiteX12" fmla="*/ 183 w 78089"/>
                <a:gd name="connsiteY12" fmla="*/ 23388 h 78623"/>
                <a:gd name="connsiteX13" fmla="*/ 9376 w 78089"/>
                <a:gd name="connsiteY13" fmla="*/ 14685 h 78623"/>
                <a:gd name="connsiteX14" fmla="*/ 13082 w 78089"/>
                <a:gd name="connsiteY14" fmla="*/ 18390 h 78623"/>
                <a:gd name="connsiteX15" fmla="*/ 13742 w 78089"/>
                <a:gd name="connsiteY15" fmla="*/ 19984 h 78623"/>
                <a:gd name="connsiteX16" fmla="*/ 15335 w 78089"/>
                <a:gd name="connsiteY16" fmla="*/ 20644 h 78623"/>
                <a:gd name="connsiteX17" fmla="*/ 21643 w 78089"/>
                <a:gd name="connsiteY17" fmla="*/ 26952 h 78623"/>
                <a:gd name="connsiteX18" fmla="*/ 13770 w 78089"/>
                <a:gd name="connsiteY18" fmla="*/ 34825 h 78623"/>
                <a:gd name="connsiteX19" fmla="*/ 9584 w 78089"/>
                <a:gd name="connsiteY19" fmla="*/ 30638 h 78623"/>
                <a:gd name="connsiteX20" fmla="*/ 9602 w 78089"/>
                <a:gd name="connsiteY20" fmla="*/ 23388 h 78623"/>
                <a:gd name="connsiteX21" fmla="*/ 9376 w 78089"/>
                <a:gd name="connsiteY21" fmla="*/ 14685 h 78623"/>
                <a:gd name="connsiteX22" fmla="*/ 10442 w 78089"/>
                <a:gd name="connsiteY22" fmla="*/ 38163 h 78623"/>
                <a:gd name="connsiteX23" fmla="*/ 9574 w 78089"/>
                <a:gd name="connsiteY23" fmla="*/ 39030 h 78623"/>
                <a:gd name="connsiteX24" fmla="*/ 9574 w 78089"/>
                <a:gd name="connsiteY24" fmla="*/ 37295 h 78623"/>
                <a:gd name="connsiteX25" fmla="*/ 10442 w 78089"/>
                <a:gd name="connsiteY25" fmla="*/ 38163 h 78623"/>
                <a:gd name="connsiteX26" fmla="*/ 10206 w 78089"/>
                <a:gd name="connsiteY26" fmla="*/ 64082 h 78623"/>
                <a:gd name="connsiteX27" fmla="*/ 9536 w 78089"/>
                <a:gd name="connsiteY27" fmla="*/ 57822 h 78623"/>
                <a:gd name="connsiteX28" fmla="*/ 9546 w 78089"/>
                <a:gd name="connsiteY28" fmla="*/ 54531 h 78623"/>
                <a:gd name="connsiteX29" fmla="*/ 14647 w 78089"/>
                <a:gd name="connsiteY29" fmla="*/ 59632 h 78623"/>
                <a:gd name="connsiteX30" fmla="*/ 10206 w 78089"/>
                <a:gd name="connsiteY30" fmla="*/ 64082 h 78623"/>
                <a:gd name="connsiteX31" fmla="*/ 38143 w 78089"/>
                <a:gd name="connsiteY31" fmla="*/ 9848 h 78623"/>
                <a:gd name="connsiteX32" fmla="*/ 40322 w 78089"/>
                <a:gd name="connsiteY32" fmla="*/ 12026 h 78623"/>
                <a:gd name="connsiteX33" fmla="*/ 38483 w 78089"/>
                <a:gd name="connsiteY33" fmla="*/ 13855 h 78623"/>
                <a:gd name="connsiteX34" fmla="*/ 38483 w 78089"/>
                <a:gd name="connsiteY34" fmla="*/ 17193 h 78623"/>
                <a:gd name="connsiteX35" fmla="*/ 41811 w 78089"/>
                <a:gd name="connsiteY35" fmla="*/ 17193 h 78623"/>
                <a:gd name="connsiteX36" fmla="*/ 43650 w 78089"/>
                <a:gd name="connsiteY36" fmla="*/ 15354 h 78623"/>
                <a:gd name="connsiteX37" fmla="*/ 47120 w 78089"/>
                <a:gd name="connsiteY37" fmla="*/ 18824 h 78623"/>
                <a:gd name="connsiteX38" fmla="*/ 50457 w 78089"/>
                <a:gd name="connsiteY38" fmla="*/ 18824 h 78623"/>
                <a:gd name="connsiteX39" fmla="*/ 50457 w 78089"/>
                <a:gd name="connsiteY39" fmla="*/ 15486 h 78623"/>
                <a:gd name="connsiteX40" fmla="*/ 46997 w 78089"/>
                <a:gd name="connsiteY40" fmla="*/ 12026 h 78623"/>
                <a:gd name="connsiteX41" fmla="*/ 47667 w 78089"/>
                <a:gd name="connsiteY41" fmla="*/ 11357 h 78623"/>
                <a:gd name="connsiteX42" fmla="*/ 48289 w 78089"/>
                <a:gd name="connsiteY42" fmla="*/ 9518 h 78623"/>
                <a:gd name="connsiteX43" fmla="*/ 49241 w 78089"/>
                <a:gd name="connsiteY43" fmla="*/ 9490 h 78623"/>
                <a:gd name="connsiteX44" fmla="*/ 51287 w 78089"/>
                <a:gd name="connsiteY44" fmla="*/ 9452 h 78623"/>
                <a:gd name="connsiteX45" fmla="*/ 52466 w 78089"/>
                <a:gd name="connsiteY45" fmla="*/ 10631 h 78623"/>
                <a:gd name="connsiteX46" fmla="*/ 51099 w 78089"/>
                <a:gd name="connsiteY46" fmla="*/ 11998 h 78623"/>
                <a:gd name="connsiteX47" fmla="*/ 51099 w 78089"/>
                <a:gd name="connsiteY47" fmla="*/ 15335 h 78623"/>
                <a:gd name="connsiteX48" fmla="*/ 54436 w 78089"/>
                <a:gd name="connsiteY48" fmla="*/ 15335 h 78623"/>
                <a:gd name="connsiteX49" fmla="*/ 55804 w 78089"/>
                <a:gd name="connsiteY49" fmla="*/ 13968 h 78623"/>
                <a:gd name="connsiteX50" fmla="*/ 58208 w 78089"/>
                <a:gd name="connsiteY50" fmla="*/ 16373 h 78623"/>
                <a:gd name="connsiteX51" fmla="*/ 61546 w 78089"/>
                <a:gd name="connsiteY51" fmla="*/ 16373 h 78623"/>
                <a:gd name="connsiteX52" fmla="*/ 61546 w 78089"/>
                <a:gd name="connsiteY52" fmla="*/ 13035 h 78623"/>
                <a:gd name="connsiteX53" fmla="*/ 59141 w 78089"/>
                <a:gd name="connsiteY53" fmla="*/ 10631 h 78623"/>
                <a:gd name="connsiteX54" fmla="*/ 59735 w 78089"/>
                <a:gd name="connsiteY54" fmla="*/ 10037 h 78623"/>
                <a:gd name="connsiteX55" fmla="*/ 68561 w 78089"/>
                <a:gd name="connsiteY55" fmla="*/ 24359 h 78623"/>
                <a:gd name="connsiteX56" fmla="*/ 67071 w 78089"/>
                <a:gd name="connsiteY56" fmla="*/ 61584 h 78623"/>
                <a:gd name="connsiteX57" fmla="*/ 57642 w 78089"/>
                <a:gd name="connsiteY57" fmla="*/ 69183 h 78623"/>
                <a:gd name="connsiteX58" fmla="*/ 17108 w 78089"/>
                <a:gd name="connsiteY58" fmla="*/ 67571 h 78623"/>
                <a:gd name="connsiteX59" fmla="*/ 13761 w 78089"/>
                <a:gd name="connsiteY59" fmla="*/ 67232 h 78623"/>
                <a:gd name="connsiteX60" fmla="*/ 18202 w 78089"/>
                <a:gd name="connsiteY60" fmla="*/ 62791 h 78623"/>
                <a:gd name="connsiteX61" fmla="*/ 20842 w 78089"/>
                <a:gd name="connsiteY61" fmla="*/ 62498 h 78623"/>
                <a:gd name="connsiteX62" fmla="*/ 21134 w 78089"/>
                <a:gd name="connsiteY62" fmla="*/ 59858 h 78623"/>
                <a:gd name="connsiteX63" fmla="*/ 30940 w 78089"/>
                <a:gd name="connsiteY63" fmla="*/ 50052 h 78623"/>
                <a:gd name="connsiteX64" fmla="*/ 30940 w 78089"/>
                <a:gd name="connsiteY64" fmla="*/ 46715 h 78623"/>
                <a:gd name="connsiteX65" fmla="*/ 27602 w 78089"/>
                <a:gd name="connsiteY65" fmla="*/ 46715 h 78623"/>
                <a:gd name="connsiteX66" fmla="*/ 17994 w 78089"/>
                <a:gd name="connsiteY66" fmla="*/ 56322 h 78623"/>
                <a:gd name="connsiteX67" fmla="*/ 9574 w 78089"/>
                <a:gd name="connsiteY67" fmla="*/ 47903 h 78623"/>
                <a:gd name="connsiteX68" fmla="*/ 9584 w 78089"/>
                <a:gd name="connsiteY68" fmla="*/ 44404 h 78623"/>
                <a:gd name="connsiteX69" fmla="*/ 9829 w 78089"/>
                <a:gd name="connsiteY69" fmla="*/ 44508 h 78623"/>
                <a:gd name="connsiteX70" fmla="*/ 11498 w 78089"/>
                <a:gd name="connsiteY70" fmla="*/ 43820 h 78623"/>
                <a:gd name="connsiteX71" fmla="*/ 13798 w 78089"/>
                <a:gd name="connsiteY71" fmla="*/ 41519 h 78623"/>
                <a:gd name="connsiteX72" fmla="*/ 19173 w 78089"/>
                <a:gd name="connsiteY72" fmla="*/ 46903 h 78623"/>
                <a:gd name="connsiteX73" fmla="*/ 22511 w 78089"/>
                <a:gd name="connsiteY73" fmla="*/ 46903 h 78623"/>
                <a:gd name="connsiteX74" fmla="*/ 22511 w 78089"/>
                <a:gd name="connsiteY74" fmla="*/ 43565 h 78623"/>
                <a:gd name="connsiteX75" fmla="*/ 17127 w 78089"/>
                <a:gd name="connsiteY75" fmla="*/ 38181 h 78623"/>
                <a:gd name="connsiteX76" fmla="*/ 28356 w 78089"/>
                <a:gd name="connsiteY76" fmla="*/ 26952 h 78623"/>
                <a:gd name="connsiteX77" fmla="*/ 28356 w 78089"/>
                <a:gd name="connsiteY77" fmla="*/ 23614 h 78623"/>
                <a:gd name="connsiteX78" fmla="*/ 25019 w 78089"/>
                <a:gd name="connsiteY78" fmla="*/ 23614 h 78623"/>
                <a:gd name="connsiteX79" fmla="*/ 24990 w 78089"/>
                <a:gd name="connsiteY79" fmla="*/ 23642 h 78623"/>
                <a:gd name="connsiteX80" fmla="*/ 19220 w 78089"/>
                <a:gd name="connsiteY80" fmla="*/ 17872 h 78623"/>
                <a:gd name="connsiteX81" fmla="*/ 24528 w 78089"/>
                <a:gd name="connsiteY81" fmla="*/ 12563 h 78623"/>
                <a:gd name="connsiteX82" fmla="*/ 32665 w 78089"/>
                <a:gd name="connsiteY82" fmla="*/ 20700 h 78623"/>
                <a:gd name="connsiteX83" fmla="*/ 36003 w 78089"/>
                <a:gd name="connsiteY83" fmla="*/ 20700 h 78623"/>
                <a:gd name="connsiteX84" fmla="*/ 36003 w 78089"/>
                <a:gd name="connsiteY84" fmla="*/ 17363 h 78623"/>
                <a:gd name="connsiteX85" fmla="*/ 28809 w 78089"/>
                <a:gd name="connsiteY85" fmla="*/ 10169 h 78623"/>
                <a:gd name="connsiteX86" fmla="*/ 38143 w 78089"/>
                <a:gd name="connsiteY86" fmla="*/ 9848 h 78623"/>
                <a:gd name="connsiteX87" fmla="*/ 13138 w 78089"/>
                <a:gd name="connsiteY87" fmla="*/ 10734 h 78623"/>
                <a:gd name="connsiteX88" fmla="*/ 19927 w 78089"/>
                <a:gd name="connsiteY88" fmla="*/ 10489 h 78623"/>
                <a:gd name="connsiteX89" fmla="*/ 15882 w 78089"/>
                <a:gd name="connsiteY89" fmla="*/ 14525 h 78623"/>
                <a:gd name="connsiteX90" fmla="*/ 12111 w 78089"/>
                <a:gd name="connsiteY90" fmla="*/ 10744 h 78623"/>
                <a:gd name="connsiteX91" fmla="*/ 13138 w 78089"/>
                <a:gd name="connsiteY91" fmla="*/ 10734 h 78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78089" h="78623">
                  <a:moveTo>
                    <a:pt x="183" y="23388"/>
                  </a:moveTo>
                  <a:lnTo>
                    <a:pt x="117" y="57812"/>
                  </a:lnTo>
                  <a:cubicBezTo>
                    <a:pt x="79" y="72285"/>
                    <a:pt x="5831" y="76519"/>
                    <a:pt x="16721" y="76972"/>
                  </a:cubicBezTo>
                  <a:lnTo>
                    <a:pt x="57256" y="78584"/>
                  </a:lnTo>
                  <a:cubicBezTo>
                    <a:pt x="70428" y="79112"/>
                    <a:pt x="77509" y="74482"/>
                    <a:pt x="76471" y="60848"/>
                  </a:cubicBezTo>
                  <a:lnTo>
                    <a:pt x="76471" y="60848"/>
                  </a:lnTo>
                  <a:cubicBezTo>
                    <a:pt x="75887" y="53230"/>
                    <a:pt x="77395" y="32750"/>
                    <a:pt x="77961" y="25047"/>
                  </a:cubicBezTo>
                  <a:cubicBezTo>
                    <a:pt x="78744" y="13949"/>
                    <a:pt x="76123" y="5464"/>
                    <a:pt x="65110" y="1683"/>
                  </a:cubicBezTo>
                  <a:cubicBezTo>
                    <a:pt x="65053" y="1607"/>
                    <a:pt x="65072" y="1494"/>
                    <a:pt x="65006" y="1419"/>
                  </a:cubicBezTo>
                  <a:cubicBezTo>
                    <a:pt x="64365" y="777"/>
                    <a:pt x="63488" y="749"/>
                    <a:pt x="62677" y="1004"/>
                  </a:cubicBezTo>
                  <a:cubicBezTo>
                    <a:pt x="58227" y="-52"/>
                    <a:pt x="53465" y="-81"/>
                    <a:pt x="49034" y="61"/>
                  </a:cubicBezTo>
                  <a:cubicBezTo>
                    <a:pt x="44753" y="99"/>
                    <a:pt x="17532" y="1145"/>
                    <a:pt x="13110" y="1305"/>
                  </a:cubicBezTo>
                  <a:cubicBezTo>
                    <a:pt x="-2551" y="1353"/>
                    <a:pt x="183" y="13959"/>
                    <a:pt x="183" y="23388"/>
                  </a:cubicBezTo>
                  <a:close/>
                  <a:moveTo>
                    <a:pt x="9376" y="14685"/>
                  </a:moveTo>
                  <a:lnTo>
                    <a:pt x="13082" y="18390"/>
                  </a:lnTo>
                  <a:cubicBezTo>
                    <a:pt x="13101" y="18966"/>
                    <a:pt x="13299" y="19550"/>
                    <a:pt x="13742" y="19984"/>
                  </a:cubicBezTo>
                  <a:cubicBezTo>
                    <a:pt x="14185" y="20427"/>
                    <a:pt x="14760" y="20625"/>
                    <a:pt x="15335" y="20644"/>
                  </a:cubicBezTo>
                  <a:lnTo>
                    <a:pt x="21643" y="26952"/>
                  </a:lnTo>
                  <a:lnTo>
                    <a:pt x="13770" y="34825"/>
                  </a:lnTo>
                  <a:lnTo>
                    <a:pt x="9584" y="30638"/>
                  </a:lnTo>
                  <a:lnTo>
                    <a:pt x="9602" y="23388"/>
                  </a:lnTo>
                  <a:cubicBezTo>
                    <a:pt x="9612" y="19267"/>
                    <a:pt x="9235" y="19371"/>
                    <a:pt x="9376" y="14685"/>
                  </a:cubicBezTo>
                  <a:close/>
                  <a:moveTo>
                    <a:pt x="10442" y="38163"/>
                  </a:moveTo>
                  <a:lnTo>
                    <a:pt x="9574" y="39030"/>
                  </a:lnTo>
                  <a:lnTo>
                    <a:pt x="9574" y="37295"/>
                  </a:lnTo>
                  <a:lnTo>
                    <a:pt x="10442" y="38163"/>
                  </a:lnTo>
                  <a:close/>
                  <a:moveTo>
                    <a:pt x="10206" y="64082"/>
                  </a:moveTo>
                  <a:cubicBezTo>
                    <a:pt x="9678" y="62329"/>
                    <a:pt x="9527" y="60056"/>
                    <a:pt x="9536" y="57822"/>
                  </a:cubicBezTo>
                  <a:lnTo>
                    <a:pt x="9546" y="54531"/>
                  </a:lnTo>
                  <a:lnTo>
                    <a:pt x="14647" y="59632"/>
                  </a:lnTo>
                  <a:lnTo>
                    <a:pt x="10206" y="64082"/>
                  </a:lnTo>
                  <a:close/>
                  <a:moveTo>
                    <a:pt x="38143" y="9848"/>
                  </a:moveTo>
                  <a:lnTo>
                    <a:pt x="40322" y="12026"/>
                  </a:lnTo>
                  <a:lnTo>
                    <a:pt x="38483" y="13855"/>
                  </a:lnTo>
                  <a:cubicBezTo>
                    <a:pt x="37559" y="14779"/>
                    <a:pt x="37559" y="16269"/>
                    <a:pt x="38483" y="17193"/>
                  </a:cubicBezTo>
                  <a:cubicBezTo>
                    <a:pt x="39407" y="18117"/>
                    <a:pt x="40897" y="18117"/>
                    <a:pt x="41811" y="17193"/>
                  </a:cubicBezTo>
                  <a:lnTo>
                    <a:pt x="43650" y="15354"/>
                  </a:lnTo>
                  <a:lnTo>
                    <a:pt x="47120" y="18824"/>
                  </a:lnTo>
                  <a:cubicBezTo>
                    <a:pt x="48044" y="19748"/>
                    <a:pt x="49533" y="19748"/>
                    <a:pt x="50457" y="18824"/>
                  </a:cubicBezTo>
                  <a:cubicBezTo>
                    <a:pt x="51381" y="17900"/>
                    <a:pt x="51381" y="16410"/>
                    <a:pt x="50457" y="15486"/>
                  </a:cubicBezTo>
                  <a:lnTo>
                    <a:pt x="46997" y="12026"/>
                  </a:lnTo>
                  <a:lnTo>
                    <a:pt x="47667" y="11357"/>
                  </a:lnTo>
                  <a:cubicBezTo>
                    <a:pt x="48176" y="10847"/>
                    <a:pt x="48336" y="10178"/>
                    <a:pt x="48289" y="9518"/>
                  </a:cubicBezTo>
                  <a:cubicBezTo>
                    <a:pt x="48609" y="9518"/>
                    <a:pt x="48921" y="9490"/>
                    <a:pt x="49241" y="9490"/>
                  </a:cubicBezTo>
                  <a:cubicBezTo>
                    <a:pt x="49911" y="9471"/>
                    <a:pt x="50599" y="9461"/>
                    <a:pt x="51287" y="9452"/>
                  </a:cubicBezTo>
                  <a:lnTo>
                    <a:pt x="52466" y="10631"/>
                  </a:lnTo>
                  <a:lnTo>
                    <a:pt x="51099" y="11998"/>
                  </a:lnTo>
                  <a:cubicBezTo>
                    <a:pt x="50175" y="12922"/>
                    <a:pt x="50175" y="14411"/>
                    <a:pt x="51099" y="15335"/>
                  </a:cubicBezTo>
                  <a:cubicBezTo>
                    <a:pt x="52023" y="16260"/>
                    <a:pt x="53512" y="16260"/>
                    <a:pt x="54436" y="15335"/>
                  </a:cubicBezTo>
                  <a:lnTo>
                    <a:pt x="55804" y="13968"/>
                  </a:lnTo>
                  <a:lnTo>
                    <a:pt x="58208" y="16373"/>
                  </a:lnTo>
                  <a:cubicBezTo>
                    <a:pt x="59132" y="17297"/>
                    <a:pt x="60622" y="17297"/>
                    <a:pt x="61546" y="16373"/>
                  </a:cubicBezTo>
                  <a:cubicBezTo>
                    <a:pt x="62470" y="15449"/>
                    <a:pt x="62470" y="13959"/>
                    <a:pt x="61546" y="13035"/>
                  </a:cubicBezTo>
                  <a:lnTo>
                    <a:pt x="59141" y="10631"/>
                  </a:lnTo>
                  <a:lnTo>
                    <a:pt x="59735" y="10037"/>
                  </a:lnTo>
                  <a:cubicBezTo>
                    <a:pt x="68617" y="11837"/>
                    <a:pt x="69117" y="16637"/>
                    <a:pt x="68561" y="24359"/>
                  </a:cubicBezTo>
                  <a:cubicBezTo>
                    <a:pt x="67872" y="33741"/>
                    <a:pt x="66430" y="53258"/>
                    <a:pt x="67071" y="61584"/>
                  </a:cubicBezTo>
                  <a:cubicBezTo>
                    <a:pt x="67514" y="67335"/>
                    <a:pt x="67448" y="69589"/>
                    <a:pt x="57642" y="69183"/>
                  </a:cubicBezTo>
                  <a:lnTo>
                    <a:pt x="17108" y="67571"/>
                  </a:lnTo>
                  <a:cubicBezTo>
                    <a:pt x="16024" y="67524"/>
                    <a:pt x="14845" y="67430"/>
                    <a:pt x="13761" y="67232"/>
                  </a:cubicBezTo>
                  <a:lnTo>
                    <a:pt x="18202" y="62791"/>
                  </a:lnTo>
                  <a:cubicBezTo>
                    <a:pt x="19088" y="63215"/>
                    <a:pt x="19833" y="63507"/>
                    <a:pt x="20842" y="62498"/>
                  </a:cubicBezTo>
                  <a:cubicBezTo>
                    <a:pt x="21568" y="61772"/>
                    <a:pt x="21558" y="60735"/>
                    <a:pt x="21134" y="59858"/>
                  </a:cubicBezTo>
                  <a:lnTo>
                    <a:pt x="30940" y="50052"/>
                  </a:lnTo>
                  <a:cubicBezTo>
                    <a:pt x="31864" y="49128"/>
                    <a:pt x="31864" y="47639"/>
                    <a:pt x="30940" y="46715"/>
                  </a:cubicBezTo>
                  <a:cubicBezTo>
                    <a:pt x="30016" y="45791"/>
                    <a:pt x="28526" y="45791"/>
                    <a:pt x="27602" y="46715"/>
                  </a:cubicBezTo>
                  <a:lnTo>
                    <a:pt x="17994" y="56322"/>
                  </a:lnTo>
                  <a:lnTo>
                    <a:pt x="9574" y="47903"/>
                  </a:lnTo>
                  <a:lnTo>
                    <a:pt x="9584" y="44404"/>
                  </a:lnTo>
                  <a:cubicBezTo>
                    <a:pt x="9669" y="44414"/>
                    <a:pt x="9744" y="44508"/>
                    <a:pt x="9829" y="44508"/>
                  </a:cubicBezTo>
                  <a:cubicBezTo>
                    <a:pt x="10432" y="44508"/>
                    <a:pt x="11036" y="44272"/>
                    <a:pt x="11498" y="43820"/>
                  </a:cubicBezTo>
                  <a:lnTo>
                    <a:pt x="13798" y="41519"/>
                  </a:lnTo>
                  <a:lnTo>
                    <a:pt x="19173" y="46903"/>
                  </a:lnTo>
                  <a:cubicBezTo>
                    <a:pt x="20097" y="47827"/>
                    <a:pt x="21587" y="47827"/>
                    <a:pt x="22511" y="46903"/>
                  </a:cubicBezTo>
                  <a:cubicBezTo>
                    <a:pt x="23435" y="45979"/>
                    <a:pt x="23435" y="44489"/>
                    <a:pt x="22511" y="43565"/>
                  </a:cubicBezTo>
                  <a:lnTo>
                    <a:pt x="17127" y="38181"/>
                  </a:lnTo>
                  <a:lnTo>
                    <a:pt x="28356" y="26952"/>
                  </a:lnTo>
                  <a:cubicBezTo>
                    <a:pt x="29280" y="26028"/>
                    <a:pt x="29280" y="24538"/>
                    <a:pt x="28356" y="23614"/>
                  </a:cubicBezTo>
                  <a:cubicBezTo>
                    <a:pt x="27432" y="22690"/>
                    <a:pt x="25943" y="22690"/>
                    <a:pt x="25019" y="23614"/>
                  </a:cubicBezTo>
                  <a:lnTo>
                    <a:pt x="24990" y="23642"/>
                  </a:lnTo>
                  <a:lnTo>
                    <a:pt x="19220" y="17872"/>
                  </a:lnTo>
                  <a:lnTo>
                    <a:pt x="24528" y="12563"/>
                  </a:lnTo>
                  <a:lnTo>
                    <a:pt x="32665" y="20700"/>
                  </a:lnTo>
                  <a:cubicBezTo>
                    <a:pt x="33589" y="21625"/>
                    <a:pt x="35079" y="21625"/>
                    <a:pt x="36003" y="20700"/>
                  </a:cubicBezTo>
                  <a:cubicBezTo>
                    <a:pt x="36927" y="19776"/>
                    <a:pt x="36927" y="18287"/>
                    <a:pt x="36003" y="17363"/>
                  </a:cubicBezTo>
                  <a:lnTo>
                    <a:pt x="28809" y="10169"/>
                  </a:lnTo>
                  <a:cubicBezTo>
                    <a:pt x="36786" y="9876"/>
                    <a:pt x="38143" y="9848"/>
                    <a:pt x="38143" y="9848"/>
                  </a:cubicBezTo>
                  <a:close/>
                  <a:moveTo>
                    <a:pt x="13138" y="10734"/>
                  </a:moveTo>
                  <a:lnTo>
                    <a:pt x="19927" y="10489"/>
                  </a:lnTo>
                  <a:lnTo>
                    <a:pt x="15882" y="14525"/>
                  </a:lnTo>
                  <a:lnTo>
                    <a:pt x="12111" y="10744"/>
                  </a:lnTo>
                  <a:cubicBezTo>
                    <a:pt x="12412" y="10744"/>
                    <a:pt x="12705" y="10734"/>
                    <a:pt x="13138" y="10734"/>
                  </a:cubicBezTo>
                  <a:close/>
                </a:path>
              </a:pathLst>
            </a:custGeom>
            <a:grpFill/>
            <a:ln w="9381" cap="flat">
              <a:noFill/>
              <a:prstDash val="solid"/>
              <a:miter/>
            </a:ln>
          </p:spPr>
          <p:txBody>
            <a:bodyPr rtlCol="0" anchor="ctr"/>
            <a:lstStyle/>
            <a:p>
              <a:endParaRPr lang="fr-FR"/>
            </a:p>
          </p:txBody>
        </p:sp>
        <p:sp>
          <p:nvSpPr>
            <p:cNvPr id="17" name="Forme libre 412">
              <a:extLst>
                <a:ext uri="{FF2B5EF4-FFF2-40B4-BE49-F238E27FC236}">
                  <a16:creationId xmlns:a16="http://schemas.microsoft.com/office/drawing/2014/main" id="{B685AAC3-B5FD-3E7D-5409-BFA2DB016BEC}"/>
                </a:ext>
              </a:extLst>
            </p:cNvPr>
            <p:cNvSpPr/>
            <p:nvPr/>
          </p:nvSpPr>
          <p:spPr>
            <a:xfrm>
              <a:off x="5261986" y="3206582"/>
              <a:ext cx="78246" cy="78610"/>
            </a:xfrm>
            <a:custGeom>
              <a:avLst/>
              <a:gdLst>
                <a:gd name="connsiteX0" fmla="*/ 157 w 78246"/>
                <a:gd name="connsiteY0" fmla="*/ 23373 h 78610"/>
                <a:gd name="connsiteX1" fmla="*/ 91 w 78246"/>
                <a:gd name="connsiteY1" fmla="*/ 57788 h 78610"/>
                <a:gd name="connsiteX2" fmla="*/ 16695 w 78246"/>
                <a:gd name="connsiteY2" fmla="*/ 76948 h 78610"/>
                <a:gd name="connsiteX3" fmla="*/ 57239 w 78246"/>
                <a:gd name="connsiteY3" fmla="*/ 78569 h 78610"/>
                <a:gd name="connsiteX4" fmla="*/ 76455 w 78246"/>
                <a:gd name="connsiteY4" fmla="*/ 60834 h 78610"/>
                <a:gd name="connsiteX5" fmla="*/ 78199 w 78246"/>
                <a:gd name="connsiteY5" fmla="*/ 21440 h 78610"/>
                <a:gd name="connsiteX6" fmla="*/ 49026 w 78246"/>
                <a:gd name="connsiteY6" fmla="*/ 46 h 78610"/>
                <a:gd name="connsiteX7" fmla="*/ 13103 w 78246"/>
                <a:gd name="connsiteY7" fmla="*/ 1282 h 78610"/>
                <a:gd name="connsiteX8" fmla="*/ 157 w 78246"/>
                <a:gd name="connsiteY8" fmla="*/ 23373 h 78610"/>
                <a:gd name="connsiteX9" fmla="*/ 9407 w 78246"/>
                <a:gd name="connsiteY9" fmla="*/ 18876 h 78610"/>
                <a:gd name="connsiteX10" fmla="*/ 12943 w 78246"/>
                <a:gd name="connsiteY10" fmla="*/ 22411 h 78610"/>
                <a:gd name="connsiteX11" fmla="*/ 13603 w 78246"/>
                <a:gd name="connsiteY11" fmla="*/ 24005 h 78610"/>
                <a:gd name="connsiteX12" fmla="*/ 15196 w 78246"/>
                <a:gd name="connsiteY12" fmla="*/ 24665 h 78610"/>
                <a:gd name="connsiteX13" fmla="*/ 21504 w 78246"/>
                <a:gd name="connsiteY13" fmla="*/ 30973 h 78610"/>
                <a:gd name="connsiteX14" fmla="*/ 13631 w 78246"/>
                <a:gd name="connsiteY14" fmla="*/ 38846 h 78610"/>
                <a:gd name="connsiteX15" fmla="*/ 9558 w 78246"/>
                <a:gd name="connsiteY15" fmla="*/ 34773 h 78610"/>
                <a:gd name="connsiteX16" fmla="*/ 9576 w 78246"/>
                <a:gd name="connsiteY16" fmla="*/ 23392 h 78610"/>
                <a:gd name="connsiteX17" fmla="*/ 9407 w 78246"/>
                <a:gd name="connsiteY17" fmla="*/ 18876 h 78610"/>
                <a:gd name="connsiteX18" fmla="*/ 10312 w 78246"/>
                <a:gd name="connsiteY18" fmla="*/ 42184 h 78610"/>
                <a:gd name="connsiteX19" fmla="*/ 9548 w 78246"/>
                <a:gd name="connsiteY19" fmla="*/ 42947 h 78610"/>
                <a:gd name="connsiteX20" fmla="*/ 9548 w 78246"/>
                <a:gd name="connsiteY20" fmla="*/ 41429 h 78610"/>
                <a:gd name="connsiteX21" fmla="*/ 10312 w 78246"/>
                <a:gd name="connsiteY21" fmla="*/ 42184 h 78610"/>
                <a:gd name="connsiteX22" fmla="*/ 11641 w 78246"/>
                <a:gd name="connsiteY22" fmla="*/ 66519 h 78610"/>
                <a:gd name="connsiteX23" fmla="*/ 9539 w 78246"/>
                <a:gd name="connsiteY23" fmla="*/ 58684 h 78610"/>
                <a:gd name="connsiteX24" fmla="*/ 14508 w 78246"/>
                <a:gd name="connsiteY24" fmla="*/ 63653 h 78610"/>
                <a:gd name="connsiteX25" fmla="*/ 11641 w 78246"/>
                <a:gd name="connsiteY25" fmla="*/ 66519 h 78610"/>
                <a:gd name="connsiteX26" fmla="*/ 53797 w 78246"/>
                <a:gd name="connsiteY26" fmla="*/ 9447 h 78610"/>
                <a:gd name="connsiteX27" fmla="*/ 57305 w 78246"/>
                <a:gd name="connsiteY27" fmla="*/ 9654 h 78610"/>
                <a:gd name="connsiteX28" fmla="*/ 55655 w 78246"/>
                <a:gd name="connsiteY28" fmla="*/ 11304 h 78610"/>
                <a:gd name="connsiteX29" fmla="*/ 53797 w 78246"/>
                <a:gd name="connsiteY29" fmla="*/ 9447 h 78610"/>
                <a:gd name="connsiteX30" fmla="*/ 36118 w 78246"/>
                <a:gd name="connsiteY30" fmla="*/ 9899 h 78610"/>
                <a:gd name="connsiteX31" fmla="*/ 36486 w 78246"/>
                <a:gd name="connsiteY31" fmla="*/ 12332 h 78610"/>
                <a:gd name="connsiteX32" fmla="*/ 40182 w 78246"/>
                <a:gd name="connsiteY32" fmla="*/ 16028 h 78610"/>
                <a:gd name="connsiteX33" fmla="*/ 38344 w 78246"/>
                <a:gd name="connsiteY33" fmla="*/ 17857 h 78610"/>
                <a:gd name="connsiteX34" fmla="*/ 38344 w 78246"/>
                <a:gd name="connsiteY34" fmla="*/ 21195 h 78610"/>
                <a:gd name="connsiteX35" fmla="*/ 41672 w 78246"/>
                <a:gd name="connsiteY35" fmla="*/ 21195 h 78610"/>
                <a:gd name="connsiteX36" fmla="*/ 43511 w 78246"/>
                <a:gd name="connsiteY36" fmla="*/ 19366 h 78610"/>
                <a:gd name="connsiteX37" fmla="*/ 46980 w 78246"/>
                <a:gd name="connsiteY37" fmla="*/ 22836 h 78610"/>
                <a:gd name="connsiteX38" fmla="*/ 50318 w 78246"/>
                <a:gd name="connsiteY38" fmla="*/ 22836 h 78610"/>
                <a:gd name="connsiteX39" fmla="*/ 50318 w 78246"/>
                <a:gd name="connsiteY39" fmla="*/ 19498 h 78610"/>
                <a:gd name="connsiteX40" fmla="*/ 46848 w 78246"/>
                <a:gd name="connsiteY40" fmla="*/ 16028 h 78610"/>
                <a:gd name="connsiteX41" fmla="*/ 47518 w 78246"/>
                <a:gd name="connsiteY41" fmla="*/ 15359 h 78610"/>
                <a:gd name="connsiteX42" fmla="*/ 47518 w 78246"/>
                <a:gd name="connsiteY42" fmla="*/ 12030 h 78610"/>
                <a:gd name="connsiteX43" fmla="*/ 44180 w 78246"/>
                <a:gd name="connsiteY43" fmla="*/ 12030 h 78610"/>
                <a:gd name="connsiteX44" fmla="*/ 43511 w 78246"/>
                <a:gd name="connsiteY44" fmla="*/ 12700 h 78610"/>
                <a:gd name="connsiteX45" fmla="*/ 40559 w 78246"/>
                <a:gd name="connsiteY45" fmla="*/ 9749 h 78610"/>
                <a:gd name="connsiteX46" fmla="*/ 47754 w 78246"/>
                <a:gd name="connsiteY46" fmla="*/ 9513 h 78610"/>
                <a:gd name="connsiteX47" fmla="*/ 48150 w 78246"/>
                <a:gd name="connsiteY47" fmla="*/ 10456 h 78610"/>
                <a:gd name="connsiteX48" fmla="*/ 52317 w 78246"/>
                <a:gd name="connsiteY48" fmla="*/ 14623 h 78610"/>
                <a:gd name="connsiteX49" fmla="*/ 50950 w 78246"/>
                <a:gd name="connsiteY49" fmla="*/ 15990 h 78610"/>
                <a:gd name="connsiteX50" fmla="*/ 50950 w 78246"/>
                <a:gd name="connsiteY50" fmla="*/ 19328 h 78610"/>
                <a:gd name="connsiteX51" fmla="*/ 54288 w 78246"/>
                <a:gd name="connsiteY51" fmla="*/ 19328 h 78610"/>
                <a:gd name="connsiteX52" fmla="*/ 55655 w 78246"/>
                <a:gd name="connsiteY52" fmla="*/ 17961 h 78610"/>
                <a:gd name="connsiteX53" fmla="*/ 58059 w 78246"/>
                <a:gd name="connsiteY53" fmla="*/ 20365 h 78610"/>
                <a:gd name="connsiteX54" fmla="*/ 61397 w 78246"/>
                <a:gd name="connsiteY54" fmla="*/ 20365 h 78610"/>
                <a:gd name="connsiteX55" fmla="*/ 61397 w 78246"/>
                <a:gd name="connsiteY55" fmla="*/ 17028 h 78610"/>
                <a:gd name="connsiteX56" fmla="*/ 58993 w 78246"/>
                <a:gd name="connsiteY56" fmla="*/ 14623 h 78610"/>
                <a:gd name="connsiteX57" fmla="*/ 62689 w 78246"/>
                <a:gd name="connsiteY57" fmla="*/ 10927 h 78610"/>
                <a:gd name="connsiteX58" fmla="*/ 68780 w 78246"/>
                <a:gd name="connsiteY58" fmla="*/ 20865 h 78610"/>
                <a:gd name="connsiteX59" fmla="*/ 67045 w 78246"/>
                <a:gd name="connsiteY59" fmla="*/ 61550 h 78610"/>
                <a:gd name="connsiteX60" fmla="*/ 57616 w 78246"/>
                <a:gd name="connsiteY60" fmla="*/ 69150 h 78610"/>
                <a:gd name="connsiteX61" fmla="*/ 17289 w 78246"/>
                <a:gd name="connsiteY61" fmla="*/ 67538 h 78610"/>
                <a:gd name="connsiteX62" fmla="*/ 18043 w 78246"/>
                <a:gd name="connsiteY62" fmla="*/ 66783 h 78610"/>
                <a:gd name="connsiteX63" fmla="*/ 19015 w 78246"/>
                <a:gd name="connsiteY63" fmla="*/ 67189 h 78610"/>
                <a:gd name="connsiteX64" fmla="*/ 20684 w 78246"/>
                <a:gd name="connsiteY64" fmla="*/ 66500 h 78610"/>
                <a:gd name="connsiteX65" fmla="*/ 20966 w 78246"/>
                <a:gd name="connsiteY65" fmla="*/ 63860 h 78610"/>
                <a:gd name="connsiteX66" fmla="*/ 30772 w 78246"/>
                <a:gd name="connsiteY66" fmla="*/ 54054 h 78610"/>
                <a:gd name="connsiteX67" fmla="*/ 30772 w 78246"/>
                <a:gd name="connsiteY67" fmla="*/ 50717 h 78610"/>
                <a:gd name="connsiteX68" fmla="*/ 27435 w 78246"/>
                <a:gd name="connsiteY68" fmla="*/ 50717 h 78610"/>
                <a:gd name="connsiteX69" fmla="*/ 17827 w 78246"/>
                <a:gd name="connsiteY69" fmla="*/ 60325 h 78610"/>
                <a:gd name="connsiteX70" fmla="*/ 9520 w 78246"/>
                <a:gd name="connsiteY70" fmla="*/ 52008 h 78610"/>
                <a:gd name="connsiteX71" fmla="*/ 9529 w 78246"/>
                <a:gd name="connsiteY71" fmla="*/ 48454 h 78610"/>
                <a:gd name="connsiteX72" fmla="*/ 9661 w 78246"/>
                <a:gd name="connsiteY72" fmla="*/ 48510 h 78610"/>
                <a:gd name="connsiteX73" fmla="*/ 11330 w 78246"/>
                <a:gd name="connsiteY73" fmla="*/ 47822 h 78610"/>
                <a:gd name="connsiteX74" fmla="*/ 13631 w 78246"/>
                <a:gd name="connsiteY74" fmla="*/ 45521 h 78610"/>
                <a:gd name="connsiteX75" fmla="*/ 19005 w 78246"/>
                <a:gd name="connsiteY75" fmla="*/ 50896 h 78610"/>
                <a:gd name="connsiteX76" fmla="*/ 22343 w 78246"/>
                <a:gd name="connsiteY76" fmla="*/ 50896 h 78610"/>
                <a:gd name="connsiteX77" fmla="*/ 22343 w 78246"/>
                <a:gd name="connsiteY77" fmla="*/ 47567 h 78610"/>
                <a:gd name="connsiteX78" fmla="*/ 16969 w 78246"/>
                <a:gd name="connsiteY78" fmla="*/ 42184 h 78610"/>
                <a:gd name="connsiteX79" fmla="*/ 28198 w 78246"/>
                <a:gd name="connsiteY79" fmla="*/ 30954 h 78610"/>
                <a:gd name="connsiteX80" fmla="*/ 28198 w 78246"/>
                <a:gd name="connsiteY80" fmla="*/ 27616 h 78610"/>
                <a:gd name="connsiteX81" fmla="*/ 24860 w 78246"/>
                <a:gd name="connsiteY81" fmla="*/ 27616 h 78610"/>
                <a:gd name="connsiteX82" fmla="*/ 24832 w 78246"/>
                <a:gd name="connsiteY82" fmla="*/ 27644 h 78610"/>
                <a:gd name="connsiteX83" fmla="*/ 19062 w 78246"/>
                <a:gd name="connsiteY83" fmla="*/ 21874 h 78610"/>
                <a:gd name="connsiteX84" fmla="*/ 24370 w 78246"/>
                <a:gd name="connsiteY84" fmla="*/ 16566 h 78610"/>
                <a:gd name="connsiteX85" fmla="*/ 32507 w 78246"/>
                <a:gd name="connsiteY85" fmla="*/ 24703 h 78610"/>
                <a:gd name="connsiteX86" fmla="*/ 35845 w 78246"/>
                <a:gd name="connsiteY86" fmla="*/ 24703 h 78610"/>
                <a:gd name="connsiteX87" fmla="*/ 35845 w 78246"/>
                <a:gd name="connsiteY87" fmla="*/ 21374 h 78610"/>
                <a:gd name="connsiteX88" fmla="*/ 27708 w 78246"/>
                <a:gd name="connsiteY88" fmla="*/ 13237 h 78610"/>
                <a:gd name="connsiteX89" fmla="*/ 29679 w 78246"/>
                <a:gd name="connsiteY89" fmla="*/ 11267 h 78610"/>
                <a:gd name="connsiteX90" fmla="*/ 30159 w 78246"/>
                <a:gd name="connsiteY90" fmla="*/ 10107 h 78610"/>
                <a:gd name="connsiteX91" fmla="*/ 36118 w 78246"/>
                <a:gd name="connsiteY91" fmla="*/ 9899 h 78610"/>
                <a:gd name="connsiteX92" fmla="*/ 13122 w 78246"/>
                <a:gd name="connsiteY92" fmla="*/ 10720 h 78610"/>
                <a:gd name="connsiteX93" fmla="*/ 19109 w 78246"/>
                <a:gd name="connsiteY93" fmla="*/ 10503 h 78610"/>
                <a:gd name="connsiteX94" fmla="*/ 19675 w 78246"/>
                <a:gd name="connsiteY94" fmla="*/ 11870 h 78610"/>
                <a:gd name="connsiteX95" fmla="*/ 21042 w 78246"/>
                <a:gd name="connsiteY95" fmla="*/ 13237 h 78610"/>
                <a:gd name="connsiteX96" fmla="*/ 15733 w 78246"/>
                <a:gd name="connsiteY96" fmla="*/ 18546 h 78610"/>
                <a:gd name="connsiteX97" fmla="*/ 10397 w 78246"/>
                <a:gd name="connsiteY97" fmla="*/ 13209 h 78610"/>
                <a:gd name="connsiteX98" fmla="*/ 9501 w 78246"/>
                <a:gd name="connsiteY98" fmla="*/ 12841 h 78610"/>
                <a:gd name="connsiteX99" fmla="*/ 13122 w 78246"/>
                <a:gd name="connsiteY99" fmla="*/ 10720 h 78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78246" h="78610">
                  <a:moveTo>
                    <a:pt x="157" y="23373"/>
                  </a:moveTo>
                  <a:lnTo>
                    <a:pt x="91" y="57788"/>
                  </a:lnTo>
                  <a:cubicBezTo>
                    <a:pt x="53" y="72488"/>
                    <a:pt x="6050" y="76523"/>
                    <a:pt x="16695" y="76948"/>
                  </a:cubicBezTo>
                  <a:lnTo>
                    <a:pt x="57239" y="78569"/>
                  </a:lnTo>
                  <a:cubicBezTo>
                    <a:pt x="70750" y="79116"/>
                    <a:pt x="77473" y="74260"/>
                    <a:pt x="76455" y="60834"/>
                  </a:cubicBezTo>
                  <a:cubicBezTo>
                    <a:pt x="75823" y="52565"/>
                    <a:pt x="77615" y="29709"/>
                    <a:pt x="78199" y="21440"/>
                  </a:cubicBezTo>
                  <a:cubicBezTo>
                    <a:pt x="78935" y="9164"/>
                    <a:pt x="71194" y="-764"/>
                    <a:pt x="49026" y="46"/>
                  </a:cubicBezTo>
                  <a:cubicBezTo>
                    <a:pt x="44718" y="84"/>
                    <a:pt x="17421" y="1131"/>
                    <a:pt x="13103" y="1282"/>
                  </a:cubicBezTo>
                  <a:cubicBezTo>
                    <a:pt x="-2398" y="1338"/>
                    <a:pt x="157" y="13944"/>
                    <a:pt x="157" y="23373"/>
                  </a:cubicBezTo>
                  <a:close/>
                  <a:moveTo>
                    <a:pt x="9407" y="18876"/>
                  </a:moveTo>
                  <a:lnTo>
                    <a:pt x="12943" y="22411"/>
                  </a:lnTo>
                  <a:cubicBezTo>
                    <a:pt x="12961" y="22987"/>
                    <a:pt x="13159" y="23571"/>
                    <a:pt x="13603" y="24005"/>
                  </a:cubicBezTo>
                  <a:cubicBezTo>
                    <a:pt x="14046" y="24448"/>
                    <a:pt x="14621" y="24646"/>
                    <a:pt x="15196" y="24665"/>
                  </a:cubicBezTo>
                  <a:lnTo>
                    <a:pt x="21504" y="30973"/>
                  </a:lnTo>
                  <a:lnTo>
                    <a:pt x="13631" y="38846"/>
                  </a:lnTo>
                  <a:lnTo>
                    <a:pt x="9558" y="34773"/>
                  </a:lnTo>
                  <a:lnTo>
                    <a:pt x="9576" y="23392"/>
                  </a:lnTo>
                  <a:cubicBezTo>
                    <a:pt x="9586" y="22138"/>
                    <a:pt x="9492" y="20092"/>
                    <a:pt x="9407" y="18876"/>
                  </a:cubicBezTo>
                  <a:close/>
                  <a:moveTo>
                    <a:pt x="10312" y="42184"/>
                  </a:moveTo>
                  <a:lnTo>
                    <a:pt x="9548" y="42947"/>
                  </a:lnTo>
                  <a:lnTo>
                    <a:pt x="9548" y="41429"/>
                  </a:lnTo>
                  <a:lnTo>
                    <a:pt x="10312" y="42184"/>
                  </a:lnTo>
                  <a:close/>
                  <a:moveTo>
                    <a:pt x="11641" y="66519"/>
                  </a:moveTo>
                  <a:cubicBezTo>
                    <a:pt x="9690" y="65180"/>
                    <a:pt x="9567" y="61051"/>
                    <a:pt x="9539" y="58684"/>
                  </a:cubicBezTo>
                  <a:lnTo>
                    <a:pt x="14508" y="63653"/>
                  </a:lnTo>
                  <a:lnTo>
                    <a:pt x="11641" y="66519"/>
                  </a:lnTo>
                  <a:close/>
                  <a:moveTo>
                    <a:pt x="53797" y="9447"/>
                  </a:moveTo>
                  <a:cubicBezTo>
                    <a:pt x="54995" y="9466"/>
                    <a:pt x="56164" y="9532"/>
                    <a:pt x="57305" y="9654"/>
                  </a:cubicBezTo>
                  <a:lnTo>
                    <a:pt x="55655" y="11304"/>
                  </a:lnTo>
                  <a:lnTo>
                    <a:pt x="53797" y="9447"/>
                  </a:lnTo>
                  <a:close/>
                  <a:moveTo>
                    <a:pt x="36118" y="9899"/>
                  </a:moveTo>
                  <a:cubicBezTo>
                    <a:pt x="35807" y="10739"/>
                    <a:pt x="35817" y="11663"/>
                    <a:pt x="36486" y="12332"/>
                  </a:cubicBezTo>
                  <a:lnTo>
                    <a:pt x="40182" y="16028"/>
                  </a:lnTo>
                  <a:lnTo>
                    <a:pt x="38344" y="17857"/>
                  </a:lnTo>
                  <a:cubicBezTo>
                    <a:pt x="37420" y="18781"/>
                    <a:pt x="37420" y="20271"/>
                    <a:pt x="38344" y="21195"/>
                  </a:cubicBezTo>
                  <a:cubicBezTo>
                    <a:pt x="39268" y="22119"/>
                    <a:pt x="40757" y="22119"/>
                    <a:pt x="41672" y="21195"/>
                  </a:cubicBezTo>
                  <a:lnTo>
                    <a:pt x="43511" y="19366"/>
                  </a:lnTo>
                  <a:lnTo>
                    <a:pt x="46980" y="22836"/>
                  </a:lnTo>
                  <a:cubicBezTo>
                    <a:pt x="47904" y="23760"/>
                    <a:pt x="49394" y="23760"/>
                    <a:pt x="50318" y="22836"/>
                  </a:cubicBezTo>
                  <a:cubicBezTo>
                    <a:pt x="51242" y="21912"/>
                    <a:pt x="51242" y="20422"/>
                    <a:pt x="50318" y="19498"/>
                  </a:cubicBezTo>
                  <a:lnTo>
                    <a:pt x="46848" y="16028"/>
                  </a:lnTo>
                  <a:lnTo>
                    <a:pt x="47518" y="15359"/>
                  </a:lnTo>
                  <a:cubicBezTo>
                    <a:pt x="48442" y="14435"/>
                    <a:pt x="48442" y="12945"/>
                    <a:pt x="47518" y="12030"/>
                  </a:cubicBezTo>
                  <a:cubicBezTo>
                    <a:pt x="46594" y="11106"/>
                    <a:pt x="45104" y="11106"/>
                    <a:pt x="44180" y="12030"/>
                  </a:cubicBezTo>
                  <a:lnTo>
                    <a:pt x="43511" y="12700"/>
                  </a:lnTo>
                  <a:lnTo>
                    <a:pt x="40559" y="9749"/>
                  </a:lnTo>
                  <a:cubicBezTo>
                    <a:pt x="42945" y="9654"/>
                    <a:pt x="45330" y="9551"/>
                    <a:pt x="47754" y="9513"/>
                  </a:cubicBezTo>
                  <a:cubicBezTo>
                    <a:pt x="47867" y="9843"/>
                    <a:pt x="47886" y="10201"/>
                    <a:pt x="48150" y="10456"/>
                  </a:cubicBezTo>
                  <a:lnTo>
                    <a:pt x="52317" y="14623"/>
                  </a:lnTo>
                  <a:lnTo>
                    <a:pt x="50950" y="15990"/>
                  </a:lnTo>
                  <a:cubicBezTo>
                    <a:pt x="50026" y="16914"/>
                    <a:pt x="50026" y="18404"/>
                    <a:pt x="50950" y="19328"/>
                  </a:cubicBezTo>
                  <a:cubicBezTo>
                    <a:pt x="51874" y="20252"/>
                    <a:pt x="53364" y="20252"/>
                    <a:pt x="54288" y="19328"/>
                  </a:cubicBezTo>
                  <a:lnTo>
                    <a:pt x="55655" y="17961"/>
                  </a:lnTo>
                  <a:lnTo>
                    <a:pt x="58059" y="20365"/>
                  </a:lnTo>
                  <a:cubicBezTo>
                    <a:pt x="58983" y="21289"/>
                    <a:pt x="60473" y="21289"/>
                    <a:pt x="61397" y="20365"/>
                  </a:cubicBezTo>
                  <a:cubicBezTo>
                    <a:pt x="62321" y="19441"/>
                    <a:pt x="62321" y="17952"/>
                    <a:pt x="61397" y="17028"/>
                  </a:cubicBezTo>
                  <a:lnTo>
                    <a:pt x="58993" y="14623"/>
                  </a:lnTo>
                  <a:lnTo>
                    <a:pt x="62689" y="10927"/>
                  </a:lnTo>
                  <a:cubicBezTo>
                    <a:pt x="67149" y="12766"/>
                    <a:pt x="69063" y="16066"/>
                    <a:pt x="68780" y="20865"/>
                  </a:cubicBezTo>
                  <a:cubicBezTo>
                    <a:pt x="68120" y="29973"/>
                    <a:pt x="66347" y="52442"/>
                    <a:pt x="67045" y="61550"/>
                  </a:cubicBezTo>
                  <a:cubicBezTo>
                    <a:pt x="67488" y="67283"/>
                    <a:pt x="67403" y="69584"/>
                    <a:pt x="57616" y="69150"/>
                  </a:cubicBezTo>
                  <a:lnTo>
                    <a:pt x="17289" y="67538"/>
                  </a:lnTo>
                  <a:lnTo>
                    <a:pt x="18043" y="66783"/>
                  </a:lnTo>
                  <a:cubicBezTo>
                    <a:pt x="18364" y="66944"/>
                    <a:pt x="18666" y="67189"/>
                    <a:pt x="19015" y="67189"/>
                  </a:cubicBezTo>
                  <a:cubicBezTo>
                    <a:pt x="19618" y="67189"/>
                    <a:pt x="20222" y="66962"/>
                    <a:pt x="20684" y="66500"/>
                  </a:cubicBezTo>
                  <a:cubicBezTo>
                    <a:pt x="21410" y="65774"/>
                    <a:pt x="21400" y="64737"/>
                    <a:pt x="20966" y="63860"/>
                  </a:cubicBezTo>
                  <a:lnTo>
                    <a:pt x="30772" y="54054"/>
                  </a:lnTo>
                  <a:cubicBezTo>
                    <a:pt x="31696" y="53130"/>
                    <a:pt x="31696" y="51641"/>
                    <a:pt x="30772" y="50717"/>
                  </a:cubicBezTo>
                  <a:cubicBezTo>
                    <a:pt x="29848" y="49793"/>
                    <a:pt x="28359" y="49793"/>
                    <a:pt x="27435" y="50717"/>
                  </a:cubicBezTo>
                  <a:lnTo>
                    <a:pt x="17827" y="60325"/>
                  </a:lnTo>
                  <a:lnTo>
                    <a:pt x="9520" y="52008"/>
                  </a:lnTo>
                  <a:lnTo>
                    <a:pt x="9529" y="48454"/>
                  </a:lnTo>
                  <a:cubicBezTo>
                    <a:pt x="9576" y="48454"/>
                    <a:pt x="9614" y="48510"/>
                    <a:pt x="9661" y="48510"/>
                  </a:cubicBezTo>
                  <a:cubicBezTo>
                    <a:pt x="10265" y="48510"/>
                    <a:pt x="10868" y="48284"/>
                    <a:pt x="11330" y="47822"/>
                  </a:cubicBezTo>
                  <a:lnTo>
                    <a:pt x="13631" y="45521"/>
                  </a:lnTo>
                  <a:lnTo>
                    <a:pt x="19005" y="50896"/>
                  </a:lnTo>
                  <a:cubicBezTo>
                    <a:pt x="19929" y="51820"/>
                    <a:pt x="21419" y="51820"/>
                    <a:pt x="22343" y="50896"/>
                  </a:cubicBezTo>
                  <a:cubicBezTo>
                    <a:pt x="23267" y="49972"/>
                    <a:pt x="23267" y="48482"/>
                    <a:pt x="22343" y="47567"/>
                  </a:cubicBezTo>
                  <a:lnTo>
                    <a:pt x="16969" y="42184"/>
                  </a:lnTo>
                  <a:lnTo>
                    <a:pt x="28198" y="30954"/>
                  </a:lnTo>
                  <a:cubicBezTo>
                    <a:pt x="29122" y="30030"/>
                    <a:pt x="29122" y="28540"/>
                    <a:pt x="28198" y="27616"/>
                  </a:cubicBezTo>
                  <a:cubicBezTo>
                    <a:pt x="27274" y="26692"/>
                    <a:pt x="25785" y="26692"/>
                    <a:pt x="24860" y="27616"/>
                  </a:cubicBezTo>
                  <a:lnTo>
                    <a:pt x="24832" y="27644"/>
                  </a:lnTo>
                  <a:lnTo>
                    <a:pt x="19062" y="21874"/>
                  </a:lnTo>
                  <a:lnTo>
                    <a:pt x="24370" y="16566"/>
                  </a:lnTo>
                  <a:lnTo>
                    <a:pt x="32507" y="24703"/>
                  </a:lnTo>
                  <a:cubicBezTo>
                    <a:pt x="33431" y="25627"/>
                    <a:pt x="34921" y="25627"/>
                    <a:pt x="35845" y="24703"/>
                  </a:cubicBezTo>
                  <a:cubicBezTo>
                    <a:pt x="36769" y="23779"/>
                    <a:pt x="36769" y="22289"/>
                    <a:pt x="35845" y="21374"/>
                  </a:cubicBezTo>
                  <a:lnTo>
                    <a:pt x="27708" y="13237"/>
                  </a:lnTo>
                  <a:lnTo>
                    <a:pt x="29679" y="11267"/>
                  </a:lnTo>
                  <a:cubicBezTo>
                    <a:pt x="29999" y="10946"/>
                    <a:pt x="30065" y="10512"/>
                    <a:pt x="30159" y="10107"/>
                  </a:cubicBezTo>
                  <a:cubicBezTo>
                    <a:pt x="35619" y="9909"/>
                    <a:pt x="36118" y="9899"/>
                    <a:pt x="36118" y="9899"/>
                  </a:cubicBezTo>
                  <a:close/>
                  <a:moveTo>
                    <a:pt x="13122" y="10720"/>
                  </a:moveTo>
                  <a:lnTo>
                    <a:pt x="19109" y="10503"/>
                  </a:lnTo>
                  <a:cubicBezTo>
                    <a:pt x="19175" y="10993"/>
                    <a:pt x="19298" y="11493"/>
                    <a:pt x="19675" y="11870"/>
                  </a:cubicBezTo>
                  <a:lnTo>
                    <a:pt x="21042" y="13237"/>
                  </a:lnTo>
                  <a:lnTo>
                    <a:pt x="15733" y="18546"/>
                  </a:lnTo>
                  <a:lnTo>
                    <a:pt x="10397" y="13209"/>
                  </a:lnTo>
                  <a:cubicBezTo>
                    <a:pt x="10152" y="12964"/>
                    <a:pt x="9812" y="12954"/>
                    <a:pt x="9501" y="12841"/>
                  </a:cubicBezTo>
                  <a:cubicBezTo>
                    <a:pt x="9897" y="10880"/>
                    <a:pt x="9991" y="10729"/>
                    <a:pt x="13122" y="10720"/>
                  </a:cubicBezTo>
                  <a:close/>
                </a:path>
              </a:pathLst>
            </a:custGeom>
            <a:grpFill/>
            <a:ln w="9381" cap="flat">
              <a:noFill/>
              <a:prstDash val="solid"/>
              <a:miter/>
            </a:ln>
          </p:spPr>
          <p:txBody>
            <a:bodyPr rtlCol="0" anchor="ctr"/>
            <a:lstStyle/>
            <a:p>
              <a:endParaRPr lang="fr-FR"/>
            </a:p>
          </p:txBody>
        </p:sp>
        <p:sp>
          <p:nvSpPr>
            <p:cNvPr id="18" name="Forme libre 413">
              <a:extLst>
                <a:ext uri="{FF2B5EF4-FFF2-40B4-BE49-F238E27FC236}">
                  <a16:creationId xmlns:a16="http://schemas.microsoft.com/office/drawing/2014/main" id="{BDBC3D2F-9CBA-88A7-00F5-19614E28F838}"/>
                </a:ext>
              </a:extLst>
            </p:cNvPr>
            <p:cNvSpPr/>
            <p:nvPr/>
          </p:nvSpPr>
          <p:spPr>
            <a:xfrm>
              <a:off x="5261954" y="3322527"/>
              <a:ext cx="78279" cy="78611"/>
            </a:xfrm>
            <a:custGeom>
              <a:avLst/>
              <a:gdLst>
                <a:gd name="connsiteX0" fmla="*/ 123 w 78279"/>
                <a:gd name="connsiteY0" fmla="*/ 57789 h 78611"/>
                <a:gd name="connsiteX1" fmla="*/ 16727 w 78279"/>
                <a:gd name="connsiteY1" fmla="*/ 76949 h 78611"/>
                <a:gd name="connsiteX2" fmla="*/ 57271 w 78279"/>
                <a:gd name="connsiteY2" fmla="*/ 78570 h 78611"/>
                <a:gd name="connsiteX3" fmla="*/ 76487 w 78279"/>
                <a:gd name="connsiteY3" fmla="*/ 60835 h 78611"/>
                <a:gd name="connsiteX4" fmla="*/ 77976 w 78279"/>
                <a:gd name="connsiteY4" fmla="*/ 25005 h 78611"/>
                <a:gd name="connsiteX5" fmla="*/ 78231 w 78279"/>
                <a:gd name="connsiteY5" fmla="*/ 21441 h 78611"/>
                <a:gd name="connsiteX6" fmla="*/ 49058 w 78279"/>
                <a:gd name="connsiteY6" fmla="*/ 38 h 78611"/>
                <a:gd name="connsiteX7" fmla="*/ 13135 w 78279"/>
                <a:gd name="connsiteY7" fmla="*/ 1283 h 78611"/>
                <a:gd name="connsiteX8" fmla="*/ 0 w 78279"/>
                <a:gd name="connsiteY8" fmla="*/ 12399 h 78611"/>
                <a:gd name="connsiteX9" fmla="*/ 123 w 78279"/>
                <a:gd name="connsiteY9" fmla="*/ 57789 h 78611"/>
                <a:gd name="connsiteX10" fmla="*/ 9410 w 78279"/>
                <a:gd name="connsiteY10" fmla="*/ 16416 h 78611"/>
                <a:gd name="connsiteX11" fmla="*/ 12984 w 78279"/>
                <a:gd name="connsiteY11" fmla="*/ 19989 h 78611"/>
                <a:gd name="connsiteX12" fmla="*/ 13644 w 78279"/>
                <a:gd name="connsiteY12" fmla="*/ 21583 h 78611"/>
                <a:gd name="connsiteX13" fmla="*/ 15237 w 78279"/>
                <a:gd name="connsiteY13" fmla="*/ 22243 h 78611"/>
                <a:gd name="connsiteX14" fmla="*/ 21545 w 78279"/>
                <a:gd name="connsiteY14" fmla="*/ 28551 h 78611"/>
                <a:gd name="connsiteX15" fmla="*/ 13672 w 78279"/>
                <a:gd name="connsiteY15" fmla="*/ 36424 h 78611"/>
                <a:gd name="connsiteX16" fmla="*/ 9599 w 78279"/>
                <a:gd name="connsiteY16" fmla="*/ 32360 h 78611"/>
                <a:gd name="connsiteX17" fmla="*/ 9410 w 78279"/>
                <a:gd name="connsiteY17" fmla="*/ 16416 h 78611"/>
                <a:gd name="connsiteX18" fmla="*/ 10344 w 78279"/>
                <a:gd name="connsiteY18" fmla="*/ 39761 h 78611"/>
                <a:gd name="connsiteX19" fmla="*/ 9589 w 78279"/>
                <a:gd name="connsiteY19" fmla="*/ 40516 h 78611"/>
                <a:gd name="connsiteX20" fmla="*/ 9589 w 78279"/>
                <a:gd name="connsiteY20" fmla="*/ 39017 h 78611"/>
                <a:gd name="connsiteX21" fmla="*/ 10344 w 78279"/>
                <a:gd name="connsiteY21" fmla="*/ 39761 h 78611"/>
                <a:gd name="connsiteX22" fmla="*/ 10598 w 78279"/>
                <a:gd name="connsiteY22" fmla="*/ 65172 h 78611"/>
                <a:gd name="connsiteX23" fmla="*/ 9552 w 78279"/>
                <a:gd name="connsiteY23" fmla="*/ 57808 h 78611"/>
                <a:gd name="connsiteX24" fmla="*/ 9552 w 78279"/>
                <a:gd name="connsiteY24" fmla="*/ 56243 h 78611"/>
                <a:gd name="connsiteX25" fmla="*/ 14540 w 78279"/>
                <a:gd name="connsiteY25" fmla="*/ 61231 h 78611"/>
                <a:gd name="connsiteX26" fmla="*/ 10598 w 78279"/>
                <a:gd name="connsiteY26" fmla="*/ 65172 h 78611"/>
                <a:gd name="connsiteX27" fmla="*/ 44202 w 78279"/>
                <a:gd name="connsiteY27" fmla="*/ 9627 h 78611"/>
                <a:gd name="connsiteX28" fmla="*/ 43552 w 78279"/>
                <a:gd name="connsiteY28" fmla="*/ 10278 h 78611"/>
                <a:gd name="connsiteX29" fmla="*/ 42939 w 78279"/>
                <a:gd name="connsiteY29" fmla="*/ 9665 h 78611"/>
                <a:gd name="connsiteX30" fmla="*/ 44202 w 78279"/>
                <a:gd name="connsiteY30" fmla="*/ 9627 h 78611"/>
                <a:gd name="connsiteX31" fmla="*/ 36509 w 78279"/>
                <a:gd name="connsiteY31" fmla="*/ 9882 h 78611"/>
                <a:gd name="connsiteX32" fmla="*/ 36518 w 78279"/>
                <a:gd name="connsiteY32" fmla="*/ 9910 h 78611"/>
                <a:gd name="connsiteX33" fmla="*/ 40224 w 78279"/>
                <a:gd name="connsiteY33" fmla="*/ 13615 h 78611"/>
                <a:gd name="connsiteX34" fmla="*/ 38385 w 78279"/>
                <a:gd name="connsiteY34" fmla="*/ 15454 h 78611"/>
                <a:gd name="connsiteX35" fmla="*/ 38385 w 78279"/>
                <a:gd name="connsiteY35" fmla="*/ 18792 h 78611"/>
                <a:gd name="connsiteX36" fmla="*/ 41713 w 78279"/>
                <a:gd name="connsiteY36" fmla="*/ 18792 h 78611"/>
                <a:gd name="connsiteX37" fmla="*/ 43552 w 78279"/>
                <a:gd name="connsiteY37" fmla="*/ 16953 h 78611"/>
                <a:gd name="connsiteX38" fmla="*/ 47022 w 78279"/>
                <a:gd name="connsiteY38" fmla="*/ 20423 h 78611"/>
                <a:gd name="connsiteX39" fmla="*/ 50359 w 78279"/>
                <a:gd name="connsiteY39" fmla="*/ 20423 h 78611"/>
                <a:gd name="connsiteX40" fmla="*/ 50359 w 78279"/>
                <a:gd name="connsiteY40" fmla="*/ 17085 h 78611"/>
                <a:gd name="connsiteX41" fmla="*/ 46890 w 78279"/>
                <a:gd name="connsiteY41" fmla="*/ 13615 h 78611"/>
                <a:gd name="connsiteX42" fmla="*/ 47559 w 78279"/>
                <a:gd name="connsiteY42" fmla="*/ 12946 h 78611"/>
                <a:gd name="connsiteX43" fmla="*/ 47559 w 78279"/>
                <a:gd name="connsiteY43" fmla="*/ 9608 h 78611"/>
                <a:gd name="connsiteX44" fmla="*/ 47361 w 78279"/>
                <a:gd name="connsiteY44" fmla="*/ 9523 h 78611"/>
                <a:gd name="connsiteX45" fmla="*/ 49247 w 78279"/>
                <a:gd name="connsiteY45" fmla="*/ 9457 h 78611"/>
                <a:gd name="connsiteX46" fmla="*/ 49596 w 78279"/>
                <a:gd name="connsiteY46" fmla="*/ 9448 h 78611"/>
                <a:gd name="connsiteX47" fmla="*/ 52349 w 78279"/>
                <a:gd name="connsiteY47" fmla="*/ 12201 h 78611"/>
                <a:gd name="connsiteX48" fmla="*/ 50982 w 78279"/>
                <a:gd name="connsiteY48" fmla="*/ 13568 h 78611"/>
                <a:gd name="connsiteX49" fmla="*/ 50982 w 78279"/>
                <a:gd name="connsiteY49" fmla="*/ 16906 h 78611"/>
                <a:gd name="connsiteX50" fmla="*/ 54320 w 78279"/>
                <a:gd name="connsiteY50" fmla="*/ 16906 h 78611"/>
                <a:gd name="connsiteX51" fmla="*/ 55687 w 78279"/>
                <a:gd name="connsiteY51" fmla="*/ 15539 h 78611"/>
                <a:gd name="connsiteX52" fmla="*/ 58091 w 78279"/>
                <a:gd name="connsiteY52" fmla="*/ 17943 h 78611"/>
                <a:gd name="connsiteX53" fmla="*/ 61429 w 78279"/>
                <a:gd name="connsiteY53" fmla="*/ 17943 h 78611"/>
                <a:gd name="connsiteX54" fmla="*/ 61429 w 78279"/>
                <a:gd name="connsiteY54" fmla="*/ 14605 h 78611"/>
                <a:gd name="connsiteX55" fmla="*/ 59025 w 78279"/>
                <a:gd name="connsiteY55" fmla="*/ 12201 h 78611"/>
                <a:gd name="connsiteX56" fmla="*/ 60957 w 78279"/>
                <a:gd name="connsiteY56" fmla="*/ 10268 h 78611"/>
                <a:gd name="connsiteX57" fmla="*/ 68812 w 78279"/>
                <a:gd name="connsiteY57" fmla="*/ 20857 h 78611"/>
                <a:gd name="connsiteX58" fmla="*/ 67077 w 78279"/>
                <a:gd name="connsiteY58" fmla="*/ 61533 h 78611"/>
                <a:gd name="connsiteX59" fmla="*/ 57648 w 78279"/>
                <a:gd name="connsiteY59" fmla="*/ 69132 h 78611"/>
                <a:gd name="connsiteX60" fmla="*/ 17104 w 78279"/>
                <a:gd name="connsiteY60" fmla="*/ 67510 h 78611"/>
                <a:gd name="connsiteX61" fmla="*/ 15068 w 78279"/>
                <a:gd name="connsiteY61" fmla="*/ 67359 h 78611"/>
                <a:gd name="connsiteX62" fmla="*/ 18085 w 78279"/>
                <a:gd name="connsiteY62" fmla="*/ 64342 h 78611"/>
                <a:gd name="connsiteX63" fmla="*/ 20725 w 78279"/>
                <a:gd name="connsiteY63" fmla="*/ 64059 h 78611"/>
                <a:gd name="connsiteX64" fmla="*/ 21017 w 78279"/>
                <a:gd name="connsiteY64" fmla="*/ 61419 h 78611"/>
                <a:gd name="connsiteX65" fmla="*/ 30823 w 78279"/>
                <a:gd name="connsiteY65" fmla="*/ 51613 h 78611"/>
                <a:gd name="connsiteX66" fmla="*/ 30823 w 78279"/>
                <a:gd name="connsiteY66" fmla="*/ 48276 h 78611"/>
                <a:gd name="connsiteX67" fmla="*/ 27485 w 78279"/>
                <a:gd name="connsiteY67" fmla="*/ 48276 h 78611"/>
                <a:gd name="connsiteX68" fmla="*/ 17877 w 78279"/>
                <a:gd name="connsiteY68" fmla="*/ 57884 h 78611"/>
                <a:gd name="connsiteX69" fmla="*/ 9571 w 78279"/>
                <a:gd name="connsiteY69" fmla="*/ 49577 h 78611"/>
                <a:gd name="connsiteX70" fmla="*/ 9580 w 78279"/>
                <a:gd name="connsiteY70" fmla="*/ 46013 h 78611"/>
                <a:gd name="connsiteX71" fmla="*/ 13682 w 78279"/>
                <a:gd name="connsiteY71" fmla="*/ 43071 h 78611"/>
                <a:gd name="connsiteX72" fmla="*/ 19056 w 78279"/>
                <a:gd name="connsiteY72" fmla="*/ 48445 h 78611"/>
                <a:gd name="connsiteX73" fmla="*/ 22394 w 78279"/>
                <a:gd name="connsiteY73" fmla="*/ 48445 h 78611"/>
                <a:gd name="connsiteX74" fmla="*/ 22394 w 78279"/>
                <a:gd name="connsiteY74" fmla="*/ 45108 h 78611"/>
                <a:gd name="connsiteX75" fmla="*/ 17019 w 78279"/>
                <a:gd name="connsiteY75" fmla="*/ 39733 h 78611"/>
                <a:gd name="connsiteX76" fmla="*/ 28249 w 78279"/>
                <a:gd name="connsiteY76" fmla="*/ 28503 h 78611"/>
                <a:gd name="connsiteX77" fmla="*/ 28249 w 78279"/>
                <a:gd name="connsiteY77" fmla="*/ 25166 h 78611"/>
                <a:gd name="connsiteX78" fmla="*/ 24911 w 78279"/>
                <a:gd name="connsiteY78" fmla="*/ 25166 h 78611"/>
                <a:gd name="connsiteX79" fmla="*/ 24892 w 78279"/>
                <a:gd name="connsiteY79" fmla="*/ 25194 h 78611"/>
                <a:gd name="connsiteX80" fmla="*/ 19122 w 78279"/>
                <a:gd name="connsiteY80" fmla="*/ 19424 h 78611"/>
                <a:gd name="connsiteX81" fmla="*/ 24421 w 78279"/>
                <a:gd name="connsiteY81" fmla="*/ 14125 h 78611"/>
                <a:gd name="connsiteX82" fmla="*/ 32558 w 78279"/>
                <a:gd name="connsiteY82" fmla="*/ 22262 h 78611"/>
                <a:gd name="connsiteX83" fmla="*/ 35896 w 78279"/>
                <a:gd name="connsiteY83" fmla="*/ 22262 h 78611"/>
                <a:gd name="connsiteX84" fmla="*/ 35896 w 78279"/>
                <a:gd name="connsiteY84" fmla="*/ 18924 h 78611"/>
                <a:gd name="connsiteX85" fmla="*/ 27759 w 78279"/>
                <a:gd name="connsiteY85" fmla="*/ 10787 h 78611"/>
                <a:gd name="connsiteX86" fmla="*/ 28409 w 78279"/>
                <a:gd name="connsiteY86" fmla="*/ 10136 h 78611"/>
                <a:gd name="connsiteX87" fmla="*/ 36509 w 78279"/>
                <a:gd name="connsiteY87" fmla="*/ 9882 h 78611"/>
                <a:gd name="connsiteX88" fmla="*/ 13144 w 78279"/>
                <a:gd name="connsiteY88" fmla="*/ 10711 h 78611"/>
                <a:gd name="connsiteX89" fmla="*/ 20697 w 78279"/>
                <a:gd name="connsiteY89" fmla="*/ 10438 h 78611"/>
                <a:gd name="connsiteX90" fmla="*/ 21064 w 78279"/>
                <a:gd name="connsiteY90" fmla="*/ 10806 h 78611"/>
                <a:gd name="connsiteX91" fmla="*/ 15765 w 78279"/>
                <a:gd name="connsiteY91" fmla="*/ 16114 h 78611"/>
                <a:gd name="connsiteX92" fmla="*/ 10561 w 78279"/>
                <a:gd name="connsiteY92" fmla="*/ 10909 h 78611"/>
                <a:gd name="connsiteX93" fmla="*/ 13144 w 78279"/>
                <a:gd name="connsiteY93" fmla="*/ 10711 h 78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Lst>
              <a:rect l="l" t="t" r="r" b="b"/>
              <a:pathLst>
                <a:path w="78279" h="78611">
                  <a:moveTo>
                    <a:pt x="123" y="57789"/>
                  </a:moveTo>
                  <a:cubicBezTo>
                    <a:pt x="85" y="72489"/>
                    <a:pt x="6082" y="76515"/>
                    <a:pt x="16727" y="76949"/>
                  </a:cubicBezTo>
                  <a:lnTo>
                    <a:pt x="57271" y="78570"/>
                  </a:lnTo>
                  <a:cubicBezTo>
                    <a:pt x="70518" y="79108"/>
                    <a:pt x="77514" y="74412"/>
                    <a:pt x="76487" y="60835"/>
                  </a:cubicBezTo>
                  <a:cubicBezTo>
                    <a:pt x="75902" y="53207"/>
                    <a:pt x="77411" y="32728"/>
                    <a:pt x="77976" y="25005"/>
                  </a:cubicBezTo>
                  <a:lnTo>
                    <a:pt x="78231" y="21441"/>
                  </a:lnTo>
                  <a:cubicBezTo>
                    <a:pt x="78976" y="9099"/>
                    <a:pt x="71244" y="-688"/>
                    <a:pt x="49058" y="38"/>
                  </a:cubicBezTo>
                  <a:cubicBezTo>
                    <a:pt x="44768" y="76"/>
                    <a:pt x="17566" y="1122"/>
                    <a:pt x="13135" y="1283"/>
                  </a:cubicBezTo>
                  <a:cubicBezTo>
                    <a:pt x="4866" y="1311"/>
                    <a:pt x="698" y="5375"/>
                    <a:pt x="0" y="12399"/>
                  </a:cubicBezTo>
                  <a:cubicBezTo>
                    <a:pt x="-9" y="12399"/>
                    <a:pt x="189" y="24260"/>
                    <a:pt x="123" y="57789"/>
                  </a:cubicBezTo>
                  <a:close/>
                  <a:moveTo>
                    <a:pt x="9410" y="16416"/>
                  </a:moveTo>
                  <a:lnTo>
                    <a:pt x="12984" y="19989"/>
                  </a:lnTo>
                  <a:cubicBezTo>
                    <a:pt x="13003" y="20564"/>
                    <a:pt x="13201" y="21140"/>
                    <a:pt x="13644" y="21583"/>
                  </a:cubicBezTo>
                  <a:cubicBezTo>
                    <a:pt x="14087" y="22026"/>
                    <a:pt x="14662" y="22224"/>
                    <a:pt x="15237" y="22243"/>
                  </a:cubicBezTo>
                  <a:lnTo>
                    <a:pt x="21545" y="28551"/>
                  </a:lnTo>
                  <a:lnTo>
                    <a:pt x="13672" y="36424"/>
                  </a:lnTo>
                  <a:lnTo>
                    <a:pt x="9599" y="32360"/>
                  </a:lnTo>
                  <a:cubicBezTo>
                    <a:pt x="9627" y="22922"/>
                    <a:pt x="9674" y="24176"/>
                    <a:pt x="9410" y="16416"/>
                  </a:cubicBezTo>
                  <a:close/>
                  <a:moveTo>
                    <a:pt x="10344" y="39761"/>
                  </a:moveTo>
                  <a:lnTo>
                    <a:pt x="9589" y="40516"/>
                  </a:lnTo>
                  <a:lnTo>
                    <a:pt x="9589" y="39017"/>
                  </a:lnTo>
                  <a:lnTo>
                    <a:pt x="10344" y="39761"/>
                  </a:lnTo>
                  <a:close/>
                  <a:moveTo>
                    <a:pt x="10598" y="65172"/>
                  </a:moveTo>
                  <a:cubicBezTo>
                    <a:pt x="9703" y="63381"/>
                    <a:pt x="9542" y="60533"/>
                    <a:pt x="9552" y="57808"/>
                  </a:cubicBezTo>
                  <a:lnTo>
                    <a:pt x="9552" y="56243"/>
                  </a:lnTo>
                  <a:lnTo>
                    <a:pt x="14540" y="61231"/>
                  </a:lnTo>
                  <a:lnTo>
                    <a:pt x="10598" y="65172"/>
                  </a:lnTo>
                  <a:close/>
                  <a:moveTo>
                    <a:pt x="44202" y="9627"/>
                  </a:moveTo>
                  <a:lnTo>
                    <a:pt x="43552" y="10278"/>
                  </a:lnTo>
                  <a:lnTo>
                    <a:pt x="42939" y="9665"/>
                  </a:lnTo>
                  <a:cubicBezTo>
                    <a:pt x="43363" y="9655"/>
                    <a:pt x="43778" y="9636"/>
                    <a:pt x="44202" y="9627"/>
                  </a:cubicBezTo>
                  <a:close/>
                  <a:moveTo>
                    <a:pt x="36509" y="9882"/>
                  </a:moveTo>
                  <a:cubicBezTo>
                    <a:pt x="36518" y="9891"/>
                    <a:pt x="36509" y="9900"/>
                    <a:pt x="36518" y="9910"/>
                  </a:cubicBezTo>
                  <a:lnTo>
                    <a:pt x="40224" y="13615"/>
                  </a:lnTo>
                  <a:lnTo>
                    <a:pt x="38385" y="15454"/>
                  </a:lnTo>
                  <a:cubicBezTo>
                    <a:pt x="37461" y="16378"/>
                    <a:pt x="37461" y="17868"/>
                    <a:pt x="38385" y="18792"/>
                  </a:cubicBezTo>
                  <a:cubicBezTo>
                    <a:pt x="39309" y="19716"/>
                    <a:pt x="40799" y="19716"/>
                    <a:pt x="41713" y="18792"/>
                  </a:cubicBezTo>
                  <a:lnTo>
                    <a:pt x="43552" y="16953"/>
                  </a:lnTo>
                  <a:lnTo>
                    <a:pt x="47022" y="20423"/>
                  </a:lnTo>
                  <a:cubicBezTo>
                    <a:pt x="47946" y="21347"/>
                    <a:pt x="49435" y="21347"/>
                    <a:pt x="50359" y="20423"/>
                  </a:cubicBezTo>
                  <a:cubicBezTo>
                    <a:pt x="51283" y="19499"/>
                    <a:pt x="51283" y="18009"/>
                    <a:pt x="50359" y="17085"/>
                  </a:cubicBezTo>
                  <a:lnTo>
                    <a:pt x="46890" y="13615"/>
                  </a:lnTo>
                  <a:lnTo>
                    <a:pt x="47559" y="12946"/>
                  </a:lnTo>
                  <a:cubicBezTo>
                    <a:pt x="48483" y="12022"/>
                    <a:pt x="48483" y="10532"/>
                    <a:pt x="47559" y="9608"/>
                  </a:cubicBezTo>
                  <a:cubicBezTo>
                    <a:pt x="47503" y="9552"/>
                    <a:pt x="47418" y="9580"/>
                    <a:pt x="47361" y="9523"/>
                  </a:cubicBezTo>
                  <a:cubicBezTo>
                    <a:pt x="48002" y="9514"/>
                    <a:pt x="48615" y="9467"/>
                    <a:pt x="49247" y="9457"/>
                  </a:cubicBezTo>
                  <a:cubicBezTo>
                    <a:pt x="49360" y="9457"/>
                    <a:pt x="49483" y="9457"/>
                    <a:pt x="49596" y="9448"/>
                  </a:cubicBezTo>
                  <a:lnTo>
                    <a:pt x="52349" y="12201"/>
                  </a:lnTo>
                  <a:lnTo>
                    <a:pt x="50982" y="13568"/>
                  </a:lnTo>
                  <a:cubicBezTo>
                    <a:pt x="50058" y="14492"/>
                    <a:pt x="50058" y="15982"/>
                    <a:pt x="50982" y="16906"/>
                  </a:cubicBezTo>
                  <a:cubicBezTo>
                    <a:pt x="51906" y="17830"/>
                    <a:pt x="53396" y="17830"/>
                    <a:pt x="54320" y="16906"/>
                  </a:cubicBezTo>
                  <a:lnTo>
                    <a:pt x="55687" y="15539"/>
                  </a:lnTo>
                  <a:lnTo>
                    <a:pt x="58091" y="17943"/>
                  </a:lnTo>
                  <a:cubicBezTo>
                    <a:pt x="59015" y="18867"/>
                    <a:pt x="60505" y="18867"/>
                    <a:pt x="61429" y="17943"/>
                  </a:cubicBezTo>
                  <a:cubicBezTo>
                    <a:pt x="62353" y="17019"/>
                    <a:pt x="62353" y="15529"/>
                    <a:pt x="61429" y="14605"/>
                  </a:cubicBezTo>
                  <a:lnTo>
                    <a:pt x="59025" y="12201"/>
                  </a:lnTo>
                  <a:lnTo>
                    <a:pt x="60957" y="10268"/>
                  </a:lnTo>
                  <a:cubicBezTo>
                    <a:pt x="66313" y="11720"/>
                    <a:pt x="69151" y="15228"/>
                    <a:pt x="68812" y="20857"/>
                  </a:cubicBezTo>
                  <a:cubicBezTo>
                    <a:pt x="68161" y="30003"/>
                    <a:pt x="66379" y="52424"/>
                    <a:pt x="67077" y="61533"/>
                  </a:cubicBezTo>
                  <a:cubicBezTo>
                    <a:pt x="67520" y="67237"/>
                    <a:pt x="67482" y="69566"/>
                    <a:pt x="57648" y="69132"/>
                  </a:cubicBezTo>
                  <a:lnTo>
                    <a:pt x="17104" y="67510"/>
                  </a:lnTo>
                  <a:cubicBezTo>
                    <a:pt x="16454" y="67482"/>
                    <a:pt x="15756" y="67416"/>
                    <a:pt x="15068" y="67359"/>
                  </a:cubicBezTo>
                  <a:lnTo>
                    <a:pt x="18085" y="64342"/>
                  </a:lnTo>
                  <a:cubicBezTo>
                    <a:pt x="18971" y="64767"/>
                    <a:pt x="19716" y="65059"/>
                    <a:pt x="20725" y="64059"/>
                  </a:cubicBezTo>
                  <a:cubicBezTo>
                    <a:pt x="21451" y="63333"/>
                    <a:pt x="21441" y="62296"/>
                    <a:pt x="21017" y="61419"/>
                  </a:cubicBezTo>
                  <a:lnTo>
                    <a:pt x="30823" y="51613"/>
                  </a:lnTo>
                  <a:cubicBezTo>
                    <a:pt x="31747" y="50689"/>
                    <a:pt x="31747" y="49200"/>
                    <a:pt x="30823" y="48276"/>
                  </a:cubicBezTo>
                  <a:cubicBezTo>
                    <a:pt x="29899" y="47352"/>
                    <a:pt x="28409" y="47352"/>
                    <a:pt x="27485" y="48276"/>
                  </a:cubicBezTo>
                  <a:lnTo>
                    <a:pt x="17877" y="57884"/>
                  </a:lnTo>
                  <a:lnTo>
                    <a:pt x="9571" y="49577"/>
                  </a:lnTo>
                  <a:lnTo>
                    <a:pt x="9580" y="46013"/>
                  </a:lnTo>
                  <a:cubicBezTo>
                    <a:pt x="11202" y="46116"/>
                    <a:pt x="12493" y="44259"/>
                    <a:pt x="13682" y="43071"/>
                  </a:cubicBezTo>
                  <a:lnTo>
                    <a:pt x="19056" y="48445"/>
                  </a:lnTo>
                  <a:cubicBezTo>
                    <a:pt x="19980" y="49369"/>
                    <a:pt x="21470" y="49369"/>
                    <a:pt x="22394" y="48445"/>
                  </a:cubicBezTo>
                  <a:cubicBezTo>
                    <a:pt x="23318" y="47521"/>
                    <a:pt x="23318" y="46032"/>
                    <a:pt x="22394" y="45108"/>
                  </a:cubicBezTo>
                  <a:lnTo>
                    <a:pt x="17019" y="39733"/>
                  </a:lnTo>
                  <a:lnTo>
                    <a:pt x="28249" y="28503"/>
                  </a:lnTo>
                  <a:cubicBezTo>
                    <a:pt x="29173" y="27579"/>
                    <a:pt x="29173" y="26090"/>
                    <a:pt x="28249" y="25166"/>
                  </a:cubicBezTo>
                  <a:cubicBezTo>
                    <a:pt x="27325" y="24242"/>
                    <a:pt x="25835" y="24242"/>
                    <a:pt x="24911" y="25166"/>
                  </a:cubicBezTo>
                  <a:lnTo>
                    <a:pt x="24892" y="25194"/>
                  </a:lnTo>
                  <a:lnTo>
                    <a:pt x="19122" y="19424"/>
                  </a:lnTo>
                  <a:lnTo>
                    <a:pt x="24421" y="14125"/>
                  </a:lnTo>
                  <a:lnTo>
                    <a:pt x="32558" y="22262"/>
                  </a:lnTo>
                  <a:cubicBezTo>
                    <a:pt x="33482" y="23186"/>
                    <a:pt x="34972" y="23186"/>
                    <a:pt x="35896" y="22262"/>
                  </a:cubicBezTo>
                  <a:cubicBezTo>
                    <a:pt x="36820" y="21338"/>
                    <a:pt x="36820" y="19848"/>
                    <a:pt x="35896" y="18924"/>
                  </a:cubicBezTo>
                  <a:lnTo>
                    <a:pt x="27759" y="10787"/>
                  </a:lnTo>
                  <a:lnTo>
                    <a:pt x="28409" y="10136"/>
                  </a:lnTo>
                  <a:cubicBezTo>
                    <a:pt x="36141" y="9882"/>
                    <a:pt x="36509" y="9882"/>
                    <a:pt x="36509" y="9882"/>
                  </a:cubicBezTo>
                  <a:close/>
                  <a:moveTo>
                    <a:pt x="13144" y="10711"/>
                  </a:moveTo>
                  <a:lnTo>
                    <a:pt x="20697" y="10438"/>
                  </a:lnTo>
                  <a:lnTo>
                    <a:pt x="21064" y="10806"/>
                  </a:lnTo>
                  <a:lnTo>
                    <a:pt x="15765" y="16114"/>
                  </a:lnTo>
                  <a:lnTo>
                    <a:pt x="10561" y="10909"/>
                  </a:lnTo>
                  <a:cubicBezTo>
                    <a:pt x="10957" y="10768"/>
                    <a:pt x="11626" y="10721"/>
                    <a:pt x="13144" y="10711"/>
                  </a:cubicBezTo>
                  <a:close/>
                </a:path>
              </a:pathLst>
            </a:custGeom>
            <a:grpFill/>
            <a:ln w="9381" cap="flat">
              <a:noFill/>
              <a:prstDash val="solid"/>
              <a:miter/>
            </a:ln>
          </p:spPr>
          <p:txBody>
            <a:bodyPr rtlCol="0" anchor="ctr"/>
            <a:lstStyle/>
            <a:p>
              <a:endParaRPr lang="fr-FR"/>
            </a:p>
          </p:txBody>
        </p:sp>
        <p:sp>
          <p:nvSpPr>
            <p:cNvPr id="19" name="Forme libre 414">
              <a:extLst>
                <a:ext uri="{FF2B5EF4-FFF2-40B4-BE49-F238E27FC236}">
                  <a16:creationId xmlns:a16="http://schemas.microsoft.com/office/drawing/2014/main" id="{39FA847F-61FE-A54A-4EBD-5A41DE676AEE}"/>
                </a:ext>
              </a:extLst>
            </p:cNvPr>
            <p:cNvSpPr/>
            <p:nvPr/>
          </p:nvSpPr>
          <p:spPr>
            <a:xfrm>
              <a:off x="5261985" y="3441546"/>
              <a:ext cx="78066" cy="78611"/>
            </a:xfrm>
            <a:custGeom>
              <a:avLst/>
              <a:gdLst>
                <a:gd name="connsiteX0" fmla="*/ 158 w 78066"/>
                <a:gd name="connsiteY0" fmla="*/ 23402 h 78611"/>
                <a:gd name="connsiteX1" fmla="*/ 92 w 78066"/>
                <a:gd name="connsiteY1" fmla="*/ 57789 h 78611"/>
                <a:gd name="connsiteX2" fmla="*/ 16697 w 78066"/>
                <a:gd name="connsiteY2" fmla="*/ 76948 h 78611"/>
                <a:gd name="connsiteX3" fmla="*/ 57240 w 78066"/>
                <a:gd name="connsiteY3" fmla="*/ 78570 h 78611"/>
                <a:gd name="connsiteX4" fmla="*/ 76456 w 78066"/>
                <a:gd name="connsiteY4" fmla="*/ 60834 h 78611"/>
                <a:gd name="connsiteX5" fmla="*/ 77946 w 78066"/>
                <a:gd name="connsiteY5" fmla="*/ 25014 h 78611"/>
                <a:gd name="connsiteX6" fmla="*/ 49028 w 78066"/>
                <a:gd name="connsiteY6" fmla="*/ 47 h 78611"/>
                <a:gd name="connsiteX7" fmla="*/ 13104 w 78066"/>
                <a:gd name="connsiteY7" fmla="*/ 1292 h 78611"/>
                <a:gd name="connsiteX8" fmla="*/ 158 w 78066"/>
                <a:gd name="connsiteY8" fmla="*/ 23402 h 78611"/>
                <a:gd name="connsiteX9" fmla="*/ 9389 w 78066"/>
                <a:gd name="connsiteY9" fmla="*/ 17358 h 78611"/>
                <a:gd name="connsiteX10" fmla="*/ 12944 w 78066"/>
                <a:gd name="connsiteY10" fmla="*/ 20913 h 78611"/>
                <a:gd name="connsiteX11" fmla="*/ 13604 w 78066"/>
                <a:gd name="connsiteY11" fmla="*/ 22506 h 78611"/>
                <a:gd name="connsiteX12" fmla="*/ 15207 w 78066"/>
                <a:gd name="connsiteY12" fmla="*/ 23166 h 78611"/>
                <a:gd name="connsiteX13" fmla="*/ 21515 w 78066"/>
                <a:gd name="connsiteY13" fmla="*/ 29465 h 78611"/>
                <a:gd name="connsiteX14" fmla="*/ 13642 w 78066"/>
                <a:gd name="connsiteY14" fmla="*/ 37338 h 78611"/>
                <a:gd name="connsiteX15" fmla="*/ 9568 w 78066"/>
                <a:gd name="connsiteY15" fmla="*/ 33265 h 78611"/>
                <a:gd name="connsiteX16" fmla="*/ 9587 w 78066"/>
                <a:gd name="connsiteY16" fmla="*/ 23374 h 78611"/>
                <a:gd name="connsiteX17" fmla="*/ 9389 w 78066"/>
                <a:gd name="connsiteY17" fmla="*/ 17358 h 78611"/>
                <a:gd name="connsiteX18" fmla="*/ 10313 w 78066"/>
                <a:gd name="connsiteY18" fmla="*/ 40685 h 78611"/>
                <a:gd name="connsiteX19" fmla="*/ 9559 w 78066"/>
                <a:gd name="connsiteY19" fmla="*/ 41439 h 78611"/>
                <a:gd name="connsiteX20" fmla="*/ 9559 w 78066"/>
                <a:gd name="connsiteY20" fmla="*/ 39931 h 78611"/>
                <a:gd name="connsiteX21" fmla="*/ 10313 w 78066"/>
                <a:gd name="connsiteY21" fmla="*/ 40685 h 78611"/>
                <a:gd name="connsiteX22" fmla="*/ 10973 w 78066"/>
                <a:gd name="connsiteY22" fmla="*/ 65690 h 78611"/>
                <a:gd name="connsiteX23" fmla="*/ 9521 w 78066"/>
                <a:gd name="connsiteY23" fmla="*/ 57808 h 78611"/>
                <a:gd name="connsiteX24" fmla="*/ 9521 w 78066"/>
                <a:gd name="connsiteY24" fmla="*/ 57167 h 78611"/>
                <a:gd name="connsiteX25" fmla="*/ 14509 w 78066"/>
                <a:gd name="connsiteY25" fmla="*/ 62154 h 78611"/>
                <a:gd name="connsiteX26" fmla="*/ 10973 w 78066"/>
                <a:gd name="connsiteY26" fmla="*/ 65690 h 78611"/>
                <a:gd name="connsiteX27" fmla="*/ 55345 w 78066"/>
                <a:gd name="connsiteY27" fmla="*/ 9485 h 78611"/>
                <a:gd name="connsiteX28" fmla="*/ 55958 w 78066"/>
                <a:gd name="connsiteY28" fmla="*/ 9504 h 78611"/>
                <a:gd name="connsiteX29" fmla="*/ 55666 w 78066"/>
                <a:gd name="connsiteY29" fmla="*/ 9796 h 78611"/>
                <a:gd name="connsiteX30" fmla="*/ 55345 w 78066"/>
                <a:gd name="connsiteY30" fmla="*/ 9485 h 78611"/>
                <a:gd name="connsiteX31" fmla="*/ 36101 w 78066"/>
                <a:gd name="connsiteY31" fmla="*/ 9900 h 78611"/>
                <a:gd name="connsiteX32" fmla="*/ 36488 w 78066"/>
                <a:gd name="connsiteY32" fmla="*/ 10843 h 78611"/>
                <a:gd name="connsiteX33" fmla="*/ 40193 w 78066"/>
                <a:gd name="connsiteY33" fmla="*/ 14549 h 78611"/>
                <a:gd name="connsiteX34" fmla="*/ 38354 w 78066"/>
                <a:gd name="connsiteY34" fmla="*/ 16387 h 78611"/>
                <a:gd name="connsiteX35" fmla="*/ 38354 w 78066"/>
                <a:gd name="connsiteY35" fmla="*/ 19725 h 78611"/>
                <a:gd name="connsiteX36" fmla="*/ 41683 w 78066"/>
                <a:gd name="connsiteY36" fmla="*/ 19725 h 78611"/>
                <a:gd name="connsiteX37" fmla="*/ 43521 w 78066"/>
                <a:gd name="connsiteY37" fmla="*/ 17896 h 78611"/>
                <a:gd name="connsiteX38" fmla="*/ 46991 w 78066"/>
                <a:gd name="connsiteY38" fmla="*/ 21366 h 78611"/>
                <a:gd name="connsiteX39" fmla="*/ 50329 w 78066"/>
                <a:gd name="connsiteY39" fmla="*/ 21366 h 78611"/>
                <a:gd name="connsiteX40" fmla="*/ 50329 w 78066"/>
                <a:gd name="connsiteY40" fmla="*/ 18028 h 78611"/>
                <a:gd name="connsiteX41" fmla="*/ 46859 w 78066"/>
                <a:gd name="connsiteY41" fmla="*/ 14558 h 78611"/>
                <a:gd name="connsiteX42" fmla="*/ 47529 w 78066"/>
                <a:gd name="connsiteY42" fmla="*/ 13889 h 78611"/>
                <a:gd name="connsiteX43" fmla="*/ 47529 w 78066"/>
                <a:gd name="connsiteY43" fmla="*/ 10551 h 78611"/>
                <a:gd name="connsiteX44" fmla="*/ 44191 w 78066"/>
                <a:gd name="connsiteY44" fmla="*/ 10551 h 78611"/>
                <a:gd name="connsiteX45" fmla="*/ 43521 w 78066"/>
                <a:gd name="connsiteY45" fmla="*/ 11220 h 78611"/>
                <a:gd name="connsiteX46" fmla="*/ 42022 w 78066"/>
                <a:gd name="connsiteY46" fmla="*/ 9712 h 78611"/>
                <a:gd name="connsiteX47" fmla="*/ 48679 w 78066"/>
                <a:gd name="connsiteY47" fmla="*/ 9495 h 78611"/>
                <a:gd name="connsiteX48" fmla="*/ 52328 w 78066"/>
                <a:gd name="connsiteY48" fmla="*/ 13144 h 78611"/>
                <a:gd name="connsiteX49" fmla="*/ 50961 w 78066"/>
                <a:gd name="connsiteY49" fmla="*/ 14511 h 78611"/>
                <a:gd name="connsiteX50" fmla="*/ 50961 w 78066"/>
                <a:gd name="connsiteY50" fmla="*/ 17849 h 78611"/>
                <a:gd name="connsiteX51" fmla="*/ 54298 w 78066"/>
                <a:gd name="connsiteY51" fmla="*/ 17849 h 78611"/>
                <a:gd name="connsiteX52" fmla="*/ 55666 w 78066"/>
                <a:gd name="connsiteY52" fmla="*/ 16481 h 78611"/>
                <a:gd name="connsiteX53" fmla="*/ 58070 w 78066"/>
                <a:gd name="connsiteY53" fmla="*/ 18886 h 78611"/>
                <a:gd name="connsiteX54" fmla="*/ 61408 w 78066"/>
                <a:gd name="connsiteY54" fmla="*/ 18886 h 78611"/>
                <a:gd name="connsiteX55" fmla="*/ 61408 w 78066"/>
                <a:gd name="connsiteY55" fmla="*/ 15548 h 78611"/>
                <a:gd name="connsiteX56" fmla="*/ 59003 w 78066"/>
                <a:gd name="connsiteY56" fmla="*/ 13144 h 78611"/>
                <a:gd name="connsiteX57" fmla="*/ 61615 w 78066"/>
                <a:gd name="connsiteY57" fmla="*/ 10532 h 78611"/>
                <a:gd name="connsiteX58" fmla="*/ 68555 w 78066"/>
                <a:gd name="connsiteY58" fmla="*/ 24326 h 78611"/>
                <a:gd name="connsiteX59" fmla="*/ 67065 w 78066"/>
                <a:gd name="connsiteY59" fmla="*/ 61560 h 78611"/>
                <a:gd name="connsiteX60" fmla="*/ 57636 w 78066"/>
                <a:gd name="connsiteY60" fmla="*/ 69160 h 78611"/>
                <a:gd name="connsiteX61" fmla="*/ 17093 w 78066"/>
                <a:gd name="connsiteY61" fmla="*/ 67538 h 78611"/>
                <a:gd name="connsiteX62" fmla="*/ 15914 w 78066"/>
                <a:gd name="connsiteY62" fmla="*/ 67453 h 78611"/>
                <a:gd name="connsiteX63" fmla="*/ 18073 w 78066"/>
                <a:gd name="connsiteY63" fmla="*/ 65294 h 78611"/>
                <a:gd name="connsiteX64" fmla="*/ 20713 w 78066"/>
                <a:gd name="connsiteY64" fmla="*/ 65011 h 78611"/>
                <a:gd name="connsiteX65" fmla="*/ 21005 w 78066"/>
                <a:gd name="connsiteY65" fmla="*/ 62371 h 78611"/>
                <a:gd name="connsiteX66" fmla="*/ 30811 w 78066"/>
                <a:gd name="connsiteY66" fmla="*/ 52565 h 78611"/>
                <a:gd name="connsiteX67" fmla="*/ 30811 w 78066"/>
                <a:gd name="connsiteY67" fmla="*/ 49228 h 78611"/>
                <a:gd name="connsiteX68" fmla="*/ 27474 w 78066"/>
                <a:gd name="connsiteY68" fmla="*/ 49228 h 78611"/>
                <a:gd name="connsiteX69" fmla="*/ 17866 w 78066"/>
                <a:gd name="connsiteY69" fmla="*/ 58826 h 78611"/>
                <a:gd name="connsiteX70" fmla="*/ 9559 w 78066"/>
                <a:gd name="connsiteY70" fmla="*/ 50519 h 78611"/>
                <a:gd name="connsiteX71" fmla="*/ 9568 w 78066"/>
                <a:gd name="connsiteY71" fmla="*/ 46955 h 78611"/>
                <a:gd name="connsiteX72" fmla="*/ 9700 w 78066"/>
                <a:gd name="connsiteY72" fmla="*/ 47012 h 78611"/>
                <a:gd name="connsiteX73" fmla="*/ 11369 w 78066"/>
                <a:gd name="connsiteY73" fmla="*/ 46324 h 78611"/>
                <a:gd name="connsiteX74" fmla="*/ 13670 w 78066"/>
                <a:gd name="connsiteY74" fmla="*/ 44023 h 78611"/>
                <a:gd name="connsiteX75" fmla="*/ 19044 w 78066"/>
                <a:gd name="connsiteY75" fmla="*/ 49397 h 78611"/>
                <a:gd name="connsiteX76" fmla="*/ 22382 w 78066"/>
                <a:gd name="connsiteY76" fmla="*/ 49397 h 78611"/>
                <a:gd name="connsiteX77" fmla="*/ 22382 w 78066"/>
                <a:gd name="connsiteY77" fmla="*/ 46060 h 78611"/>
                <a:gd name="connsiteX78" fmla="*/ 17008 w 78066"/>
                <a:gd name="connsiteY78" fmla="*/ 40685 h 78611"/>
                <a:gd name="connsiteX79" fmla="*/ 28237 w 78066"/>
                <a:gd name="connsiteY79" fmla="*/ 29455 h 78611"/>
                <a:gd name="connsiteX80" fmla="*/ 28237 w 78066"/>
                <a:gd name="connsiteY80" fmla="*/ 26118 h 78611"/>
                <a:gd name="connsiteX81" fmla="*/ 24900 w 78066"/>
                <a:gd name="connsiteY81" fmla="*/ 26118 h 78611"/>
                <a:gd name="connsiteX82" fmla="*/ 24881 w 78066"/>
                <a:gd name="connsiteY82" fmla="*/ 26137 h 78611"/>
                <a:gd name="connsiteX83" fmla="*/ 19110 w 78066"/>
                <a:gd name="connsiteY83" fmla="*/ 20366 h 78611"/>
                <a:gd name="connsiteX84" fmla="*/ 24409 w 78066"/>
                <a:gd name="connsiteY84" fmla="*/ 15067 h 78611"/>
                <a:gd name="connsiteX85" fmla="*/ 32546 w 78066"/>
                <a:gd name="connsiteY85" fmla="*/ 23204 h 78611"/>
                <a:gd name="connsiteX86" fmla="*/ 35884 w 78066"/>
                <a:gd name="connsiteY86" fmla="*/ 23204 h 78611"/>
                <a:gd name="connsiteX87" fmla="*/ 35884 w 78066"/>
                <a:gd name="connsiteY87" fmla="*/ 19866 h 78611"/>
                <a:gd name="connsiteX88" fmla="*/ 27747 w 78066"/>
                <a:gd name="connsiteY88" fmla="*/ 11729 h 78611"/>
                <a:gd name="connsiteX89" fmla="*/ 29359 w 78066"/>
                <a:gd name="connsiteY89" fmla="*/ 10117 h 78611"/>
                <a:gd name="connsiteX90" fmla="*/ 36101 w 78066"/>
                <a:gd name="connsiteY90" fmla="*/ 9900 h 78611"/>
                <a:gd name="connsiteX91" fmla="*/ 13114 w 78066"/>
                <a:gd name="connsiteY91" fmla="*/ 10711 h 78611"/>
                <a:gd name="connsiteX92" fmla="*/ 19780 w 78066"/>
                <a:gd name="connsiteY92" fmla="*/ 10475 h 78611"/>
                <a:gd name="connsiteX93" fmla="*/ 21043 w 78066"/>
                <a:gd name="connsiteY93" fmla="*/ 11739 h 78611"/>
                <a:gd name="connsiteX94" fmla="*/ 15735 w 78066"/>
                <a:gd name="connsiteY94" fmla="*/ 17038 h 78611"/>
                <a:gd name="connsiteX95" fmla="*/ 9927 w 78066"/>
                <a:gd name="connsiteY95" fmla="*/ 11503 h 78611"/>
                <a:gd name="connsiteX96" fmla="*/ 10011 w 78066"/>
                <a:gd name="connsiteY96" fmla="*/ 11248 h 78611"/>
                <a:gd name="connsiteX97" fmla="*/ 13114 w 78066"/>
                <a:gd name="connsiteY97" fmla="*/ 10711 h 78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78066" h="78611">
                  <a:moveTo>
                    <a:pt x="158" y="23402"/>
                  </a:moveTo>
                  <a:lnTo>
                    <a:pt x="92" y="57789"/>
                  </a:lnTo>
                  <a:cubicBezTo>
                    <a:pt x="55" y="72328"/>
                    <a:pt x="5872" y="76515"/>
                    <a:pt x="16697" y="76948"/>
                  </a:cubicBezTo>
                  <a:lnTo>
                    <a:pt x="57240" y="78570"/>
                  </a:lnTo>
                  <a:cubicBezTo>
                    <a:pt x="70752" y="79117"/>
                    <a:pt x="77474" y="74261"/>
                    <a:pt x="76456" y="60834"/>
                  </a:cubicBezTo>
                  <a:cubicBezTo>
                    <a:pt x="75872" y="53216"/>
                    <a:pt x="77380" y="32727"/>
                    <a:pt x="77946" y="25014"/>
                  </a:cubicBezTo>
                  <a:cubicBezTo>
                    <a:pt x="79049" y="9429"/>
                    <a:pt x="72798" y="-783"/>
                    <a:pt x="49028" y="47"/>
                  </a:cubicBezTo>
                  <a:cubicBezTo>
                    <a:pt x="44615" y="85"/>
                    <a:pt x="17517" y="1131"/>
                    <a:pt x="13104" y="1292"/>
                  </a:cubicBezTo>
                  <a:cubicBezTo>
                    <a:pt x="-2406" y="1339"/>
                    <a:pt x="158" y="13973"/>
                    <a:pt x="158" y="23402"/>
                  </a:cubicBezTo>
                  <a:close/>
                  <a:moveTo>
                    <a:pt x="9389" y="17358"/>
                  </a:moveTo>
                  <a:lnTo>
                    <a:pt x="12944" y="20913"/>
                  </a:lnTo>
                  <a:cubicBezTo>
                    <a:pt x="12963" y="21488"/>
                    <a:pt x="13161" y="22073"/>
                    <a:pt x="13604" y="22506"/>
                  </a:cubicBezTo>
                  <a:cubicBezTo>
                    <a:pt x="14047" y="22950"/>
                    <a:pt x="14622" y="23148"/>
                    <a:pt x="15207" y="23166"/>
                  </a:cubicBezTo>
                  <a:lnTo>
                    <a:pt x="21515" y="29465"/>
                  </a:lnTo>
                  <a:lnTo>
                    <a:pt x="13642" y="37338"/>
                  </a:lnTo>
                  <a:lnTo>
                    <a:pt x="9568" y="33265"/>
                  </a:lnTo>
                  <a:lnTo>
                    <a:pt x="9587" y="23374"/>
                  </a:lnTo>
                  <a:cubicBezTo>
                    <a:pt x="9587" y="22846"/>
                    <a:pt x="9389" y="17358"/>
                    <a:pt x="9389" y="17358"/>
                  </a:cubicBezTo>
                  <a:close/>
                  <a:moveTo>
                    <a:pt x="10313" y="40685"/>
                  </a:moveTo>
                  <a:lnTo>
                    <a:pt x="9559" y="41439"/>
                  </a:lnTo>
                  <a:lnTo>
                    <a:pt x="9559" y="39931"/>
                  </a:lnTo>
                  <a:lnTo>
                    <a:pt x="10313" y="40685"/>
                  </a:lnTo>
                  <a:close/>
                  <a:moveTo>
                    <a:pt x="10973" y="65690"/>
                  </a:moveTo>
                  <a:cubicBezTo>
                    <a:pt x="9757" y="64003"/>
                    <a:pt x="9512" y="60853"/>
                    <a:pt x="9521" y="57808"/>
                  </a:cubicBezTo>
                  <a:lnTo>
                    <a:pt x="9521" y="57167"/>
                  </a:lnTo>
                  <a:lnTo>
                    <a:pt x="14509" y="62154"/>
                  </a:lnTo>
                  <a:lnTo>
                    <a:pt x="10973" y="65690"/>
                  </a:lnTo>
                  <a:close/>
                  <a:moveTo>
                    <a:pt x="55345" y="9485"/>
                  </a:moveTo>
                  <a:cubicBezTo>
                    <a:pt x="55543" y="9495"/>
                    <a:pt x="55751" y="9495"/>
                    <a:pt x="55958" y="9504"/>
                  </a:cubicBezTo>
                  <a:lnTo>
                    <a:pt x="55666" y="9796"/>
                  </a:lnTo>
                  <a:lnTo>
                    <a:pt x="55345" y="9485"/>
                  </a:lnTo>
                  <a:close/>
                  <a:moveTo>
                    <a:pt x="36101" y="9900"/>
                  </a:moveTo>
                  <a:cubicBezTo>
                    <a:pt x="36214" y="10221"/>
                    <a:pt x="36233" y="10579"/>
                    <a:pt x="36488" y="10843"/>
                  </a:cubicBezTo>
                  <a:lnTo>
                    <a:pt x="40193" y="14549"/>
                  </a:lnTo>
                  <a:lnTo>
                    <a:pt x="38354" y="16387"/>
                  </a:lnTo>
                  <a:cubicBezTo>
                    <a:pt x="37430" y="17311"/>
                    <a:pt x="37430" y="18801"/>
                    <a:pt x="38354" y="19725"/>
                  </a:cubicBezTo>
                  <a:cubicBezTo>
                    <a:pt x="39278" y="20649"/>
                    <a:pt x="40768" y="20649"/>
                    <a:pt x="41683" y="19725"/>
                  </a:cubicBezTo>
                  <a:lnTo>
                    <a:pt x="43521" y="17896"/>
                  </a:lnTo>
                  <a:lnTo>
                    <a:pt x="46991" y="21366"/>
                  </a:lnTo>
                  <a:cubicBezTo>
                    <a:pt x="47915" y="22290"/>
                    <a:pt x="49405" y="22290"/>
                    <a:pt x="50329" y="21366"/>
                  </a:cubicBezTo>
                  <a:cubicBezTo>
                    <a:pt x="51253" y="20442"/>
                    <a:pt x="51253" y="18952"/>
                    <a:pt x="50329" y="18028"/>
                  </a:cubicBezTo>
                  <a:lnTo>
                    <a:pt x="46859" y="14558"/>
                  </a:lnTo>
                  <a:lnTo>
                    <a:pt x="47529" y="13889"/>
                  </a:lnTo>
                  <a:cubicBezTo>
                    <a:pt x="48453" y="12965"/>
                    <a:pt x="48453" y="11475"/>
                    <a:pt x="47529" y="10551"/>
                  </a:cubicBezTo>
                  <a:cubicBezTo>
                    <a:pt x="46605" y="9627"/>
                    <a:pt x="45115" y="9627"/>
                    <a:pt x="44191" y="10551"/>
                  </a:cubicBezTo>
                  <a:lnTo>
                    <a:pt x="43521" y="11220"/>
                  </a:lnTo>
                  <a:lnTo>
                    <a:pt x="42022" y="9712"/>
                  </a:lnTo>
                  <a:cubicBezTo>
                    <a:pt x="44238" y="9636"/>
                    <a:pt x="46425" y="9523"/>
                    <a:pt x="48679" y="9495"/>
                  </a:cubicBezTo>
                  <a:lnTo>
                    <a:pt x="52328" y="13144"/>
                  </a:lnTo>
                  <a:lnTo>
                    <a:pt x="50961" y="14511"/>
                  </a:lnTo>
                  <a:cubicBezTo>
                    <a:pt x="50037" y="15435"/>
                    <a:pt x="50037" y="16925"/>
                    <a:pt x="50961" y="17849"/>
                  </a:cubicBezTo>
                  <a:cubicBezTo>
                    <a:pt x="51885" y="18773"/>
                    <a:pt x="53374" y="18773"/>
                    <a:pt x="54298" y="17849"/>
                  </a:cubicBezTo>
                  <a:lnTo>
                    <a:pt x="55666" y="16481"/>
                  </a:lnTo>
                  <a:lnTo>
                    <a:pt x="58070" y="18886"/>
                  </a:lnTo>
                  <a:cubicBezTo>
                    <a:pt x="58994" y="19810"/>
                    <a:pt x="60484" y="19810"/>
                    <a:pt x="61408" y="18886"/>
                  </a:cubicBezTo>
                  <a:cubicBezTo>
                    <a:pt x="62332" y="17962"/>
                    <a:pt x="62332" y="16472"/>
                    <a:pt x="61408" y="15548"/>
                  </a:cubicBezTo>
                  <a:lnTo>
                    <a:pt x="59003" y="13144"/>
                  </a:lnTo>
                  <a:lnTo>
                    <a:pt x="61615" y="10532"/>
                  </a:lnTo>
                  <a:cubicBezTo>
                    <a:pt x="69073" y="12927"/>
                    <a:pt x="69036" y="17453"/>
                    <a:pt x="68555" y="24326"/>
                  </a:cubicBezTo>
                  <a:cubicBezTo>
                    <a:pt x="67499" y="38620"/>
                    <a:pt x="66499" y="54225"/>
                    <a:pt x="67065" y="61560"/>
                  </a:cubicBezTo>
                  <a:cubicBezTo>
                    <a:pt x="67508" y="67303"/>
                    <a:pt x="67471" y="69528"/>
                    <a:pt x="57636" y="69160"/>
                  </a:cubicBezTo>
                  <a:lnTo>
                    <a:pt x="17093" y="67538"/>
                  </a:lnTo>
                  <a:cubicBezTo>
                    <a:pt x="16715" y="67519"/>
                    <a:pt x="16310" y="67472"/>
                    <a:pt x="15914" y="67453"/>
                  </a:cubicBezTo>
                  <a:lnTo>
                    <a:pt x="18073" y="65294"/>
                  </a:lnTo>
                  <a:cubicBezTo>
                    <a:pt x="18959" y="65719"/>
                    <a:pt x="19704" y="66011"/>
                    <a:pt x="20713" y="65011"/>
                  </a:cubicBezTo>
                  <a:cubicBezTo>
                    <a:pt x="21439" y="64285"/>
                    <a:pt x="21430" y="63248"/>
                    <a:pt x="21005" y="62371"/>
                  </a:cubicBezTo>
                  <a:lnTo>
                    <a:pt x="30811" y="52565"/>
                  </a:lnTo>
                  <a:cubicBezTo>
                    <a:pt x="31735" y="51641"/>
                    <a:pt x="31735" y="50152"/>
                    <a:pt x="30811" y="49228"/>
                  </a:cubicBezTo>
                  <a:cubicBezTo>
                    <a:pt x="29887" y="48304"/>
                    <a:pt x="28398" y="48304"/>
                    <a:pt x="27474" y="49228"/>
                  </a:cubicBezTo>
                  <a:lnTo>
                    <a:pt x="17866" y="58826"/>
                  </a:lnTo>
                  <a:lnTo>
                    <a:pt x="9559" y="50519"/>
                  </a:lnTo>
                  <a:lnTo>
                    <a:pt x="9568" y="46955"/>
                  </a:lnTo>
                  <a:cubicBezTo>
                    <a:pt x="9615" y="46955"/>
                    <a:pt x="9653" y="47012"/>
                    <a:pt x="9700" y="47012"/>
                  </a:cubicBezTo>
                  <a:cubicBezTo>
                    <a:pt x="10304" y="47012"/>
                    <a:pt x="10907" y="46776"/>
                    <a:pt x="11369" y="46324"/>
                  </a:cubicBezTo>
                  <a:lnTo>
                    <a:pt x="13670" y="44023"/>
                  </a:lnTo>
                  <a:lnTo>
                    <a:pt x="19044" y="49397"/>
                  </a:lnTo>
                  <a:cubicBezTo>
                    <a:pt x="19968" y="50321"/>
                    <a:pt x="21458" y="50321"/>
                    <a:pt x="22382" y="49397"/>
                  </a:cubicBezTo>
                  <a:cubicBezTo>
                    <a:pt x="23306" y="48473"/>
                    <a:pt x="23306" y="46984"/>
                    <a:pt x="22382" y="46060"/>
                  </a:cubicBezTo>
                  <a:lnTo>
                    <a:pt x="17008" y="40685"/>
                  </a:lnTo>
                  <a:lnTo>
                    <a:pt x="28237" y="29455"/>
                  </a:lnTo>
                  <a:cubicBezTo>
                    <a:pt x="29161" y="28531"/>
                    <a:pt x="29161" y="27042"/>
                    <a:pt x="28237" y="26118"/>
                  </a:cubicBezTo>
                  <a:cubicBezTo>
                    <a:pt x="27313" y="25194"/>
                    <a:pt x="25824" y="25194"/>
                    <a:pt x="24900" y="26118"/>
                  </a:cubicBezTo>
                  <a:lnTo>
                    <a:pt x="24881" y="26137"/>
                  </a:lnTo>
                  <a:lnTo>
                    <a:pt x="19110" y="20366"/>
                  </a:lnTo>
                  <a:lnTo>
                    <a:pt x="24409" y="15067"/>
                  </a:lnTo>
                  <a:lnTo>
                    <a:pt x="32546" y="23204"/>
                  </a:lnTo>
                  <a:cubicBezTo>
                    <a:pt x="33470" y="24128"/>
                    <a:pt x="34960" y="24128"/>
                    <a:pt x="35884" y="23204"/>
                  </a:cubicBezTo>
                  <a:cubicBezTo>
                    <a:pt x="36808" y="22280"/>
                    <a:pt x="36808" y="20790"/>
                    <a:pt x="35884" y="19866"/>
                  </a:cubicBezTo>
                  <a:lnTo>
                    <a:pt x="27747" y="11729"/>
                  </a:lnTo>
                  <a:lnTo>
                    <a:pt x="29359" y="10117"/>
                  </a:lnTo>
                  <a:cubicBezTo>
                    <a:pt x="35582" y="9910"/>
                    <a:pt x="36101" y="9900"/>
                    <a:pt x="36101" y="9900"/>
                  </a:cubicBezTo>
                  <a:close/>
                  <a:moveTo>
                    <a:pt x="13114" y="10711"/>
                  </a:moveTo>
                  <a:lnTo>
                    <a:pt x="19780" y="10475"/>
                  </a:lnTo>
                  <a:lnTo>
                    <a:pt x="21043" y="11739"/>
                  </a:lnTo>
                  <a:lnTo>
                    <a:pt x="15735" y="17038"/>
                  </a:lnTo>
                  <a:cubicBezTo>
                    <a:pt x="14773" y="16076"/>
                    <a:pt x="11020" y="12191"/>
                    <a:pt x="9927" y="11503"/>
                  </a:cubicBezTo>
                  <a:cubicBezTo>
                    <a:pt x="9964" y="11437"/>
                    <a:pt x="9964" y="11305"/>
                    <a:pt x="10011" y="11248"/>
                  </a:cubicBezTo>
                  <a:cubicBezTo>
                    <a:pt x="10351" y="10834"/>
                    <a:pt x="10700" y="10720"/>
                    <a:pt x="13114" y="10711"/>
                  </a:cubicBezTo>
                  <a:close/>
                </a:path>
              </a:pathLst>
            </a:custGeom>
            <a:grpFill/>
            <a:ln w="9381" cap="flat">
              <a:noFill/>
              <a:prstDash val="solid"/>
              <a:miter/>
            </a:ln>
          </p:spPr>
          <p:txBody>
            <a:bodyPr rtlCol="0" anchor="ctr"/>
            <a:lstStyle/>
            <a:p>
              <a:endParaRPr lang="fr-FR"/>
            </a:p>
          </p:txBody>
        </p:sp>
        <p:sp>
          <p:nvSpPr>
            <p:cNvPr id="20" name="Forme libre 415">
              <a:extLst>
                <a:ext uri="{FF2B5EF4-FFF2-40B4-BE49-F238E27FC236}">
                  <a16:creationId xmlns:a16="http://schemas.microsoft.com/office/drawing/2014/main" id="{A456252B-D435-25D2-93F4-65582EBB820A}"/>
                </a:ext>
              </a:extLst>
            </p:cNvPr>
            <p:cNvSpPr/>
            <p:nvPr/>
          </p:nvSpPr>
          <p:spPr>
            <a:xfrm>
              <a:off x="4865027" y="3206577"/>
              <a:ext cx="78084" cy="78615"/>
            </a:xfrm>
            <a:custGeom>
              <a:avLst/>
              <a:gdLst>
                <a:gd name="connsiteX0" fmla="*/ 49043 w 78084"/>
                <a:gd name="connsiteY0" fmla="*/ 51 h 78615"/>
                <a:gd name="connsiteX1" fmla="*/ 33561 w 78084"/>
                <a:gd name="connsiteY1" fmla="*/ 551 h 78615"/>
                <a:gd name="connsiteX2" fmla="*/ 13119 w 78084"/>
                <a:gd name="connsiteY2" fmla="*/ 1286 h 78615"/>
                <a:gd name="connsiteX3" fmla="*/ 183 w 78084"/>
                <a:gd name="connsiteY3" fmla="*/ 23378 h 78615"/>
                <a:gd name="connsiteX4" fmla="*/ 117 w 78084"/>
                <a:gd name="connsiteY4" fmla="*/ 57793 h 78615"/>
                <a:gd name="connsiteX5" fmla="*/ 16721 w 78084"/>
                <a:gd name="connsiteY5" fmla="*/ 76952 h 78615"/>
                <a:gd name="connsiteX6" fmla="*/ 57265 w 78084"/>
                <a:gd name="connsiteY6" fmla="*/ 78574 h 78615"/>
                <a:gd name="connsiteX7" fmla="*/ 76481 w 78084"/>
                <a:gd name="connsiteY7" fmla="*/ 60839 h 78615"/>
                <a:gd name="connsiteX8" fmla="*/ 77970 w 78084"/>
                <a:gd name="connsiteY8" fmla="*/ 25019 h 78615"/>
                <a:gd name="connsiteX9" fmla="*/ 49043 w 78084"/>
                <a:gd name="connsiteY9" fmla="*/ 51 h 78615"/>
                <a:gd name="connsiteX10" fmla="*/ 56680 w 78084"/>
                <a:gd name="connsiteY10" fmla="*/ 9555 h 78615"/>
                <a:gd name="connsiteX11" fmla="*/ 56567 w 78084"/>
                <a:gd name="connsiteY11" fmla="*/ 9669 h 78615"/>
                <a:gd name="connsiteX12" fmla="*/ 56445 w 78084"/>
                <a:gd name="connsiteY12" fmla="*/ 9546 h 78615"/>
                <a:gd name="connsiteX13" fmla="*/ 56680 w 78084"/>
                <a:gd name="connsiteY13" fmla="*/ 9555 h 78615"/>
                <a:gd name="connsiteX14" fmla="*/ 13148 w 78084"/>
                <a:gd name="connsiteY14" fmla="*/ 10725 h 78615"/>
                <a:gd name="connsiteX15" fmla="*/ 20794 w 78084"/>
                <a:gd name="connsiteY15" fmla="*/ 10451 h 78615"/>
                <a:gd name="connsiteX16" fmla="*/ 21954 w 78084"/>
                <a:gd name="connsiteY16" fmla="*/ 11602 h 78615"/>
                <a:gd name="connsiteX17" fmla="*/ 16646 w 78084"/>
                <a:gd name="connsiteY17" fmla="*/ 16910 h 78615"/>
                <a:gd name="connsiteX18" fmla="*/ 11309 w 78084"/>
                <a:gd name="connsiteY18" fmla="*/ 11573 h 78615"/>
                <a:gd name="connsiteX19" fmla="*/ 10206 w 78084"/>
                <a:gd name="connsiteY19" fmla="*/ 11111 h 78615"/>
                <a:gd name="connsiteX20" fmla="*/ 13148 w 78084"/>
                <a:gd name="connsiteY20" fmla="*/ 10725 h 78615"/>
                <a:gd name="connsiteX21" fmla="*/ 11318 w 78084"/>
                <a:gd name="connsiteY21" fmla="*/ 66119 h 78615"/>
                <a:gd name="connsiteX22" fmla="*/ 9546 w 78084"/>
                <a:gd name="connsiteY22" fmla="*/ 57821 h 78615"/>
                <a:gd name="connsiteX23" fmla="*/ 9546 w 78084"/>
                <a:gd name="connsiteY23" fmla="*/ 56162 h 78615"/>
                <a:gd name="connsiteX24" fmla="*/ 15410 w 78084"/>
                <a:gd name="connsiteY24" fmla="*/ 62027 h 78615"/>
                <a:gd name="connsiteX25" fmla="*/ 11318 w 78084"/>
                <a:gd name="connsiteY25" fmla="*/ 66119 h 78615"/>
                <a:gd name="connsiteX26" fmla="*/ 9583 w 78084"/>
                <a:gd name="connsiteY26" fmla="*/ 38917 h 78615"/>
                <a:gd name="connsiteX27" fmla="*/ 11215 w 78084"/>
                <a:gd name="connsiteY27" fmla="*/ 40548 h 78615"/>
                <a:gd name="connsiteX28" fmla="*/ 9574 w 78084"/>
                <a:gd name="connsiteY28" fmla="*/ 42188 h 78615"/>
                <a:gd name="connsiteX29" fmla="*/ 9583 w 78084"/>
                <a:gd name="connsiteY29" fmla="*/ 38917 h 78615"/>
                <a:gd name="connsiteX30" fmla="*/ 9593 w 78084"/>
                <a:gd name="connsiteY30" fmla="*/ 32269 h 78615"/>
                <a:gd name="connsiteX31" fmla="*/ 9612 w 78084"/>
                <a:gd name="connsiteY31" fmla="*/ 23397 h 78615"/>
                <a:gd name="connsiteX32" fmla="*/ 9395 w 78084"/>
                <a:gd name="connsiteY32" fmla="*/ 16344 h 78615"/>
                <a:gd name="connsiteX33" fmla="*/ 13845 w 78084"/>
                <a:gd name="connsiteY33" fmla="*/ 20795 h 78615"/>
                <a:gd name="connsiteX34" fmla="*/ 14505 w 78084"/>
                <a:gd name="connsiteY34" fmla="*/ 22379 h 78615"/>
                <a:gd name="connsiteX35" fmla="*/ 16089 w 78084"/>
                <a:gd name="connsiteY35" fmla="*/ 23039 h 78615"/>
                <a:gd name="connsiteX36" fmla="*/ 22407 w 78084"/>
                <a:gd name="connsiteY36" fmla="*/ 29356 h 78615"/>
                <a:gd name="connsiteX37" fmla="*/ 14534 w 78084"/>
                <a:gd name="connsiteY37" fmla="*/ 37229 h 78615"/>
                <a:gd name="connsiteX38" fmla="*/ 9593 w 78084"/>
                <a:gd name="connsiteY38" fmla="*/ 32269 h 78615"/>
                <a:gd name="connsiteX39" fmla="*/ 68561 w 78084"/>
                <a:gd name="connsiteY39" fmla="*/ 24330 h 78615"/>
                <a:gd name="connsiteX40" fmla="*/ 67071 w 78084"/>
                <a:gd name="connsiteY40" fmla="*/ 61565 h 78615"/>
                <a:gd name="connsiteX41" fmla="*/ 57633 w 78084"/>
                <a:gd name="connsiteY41" fmla="*/ 69164 h 78615"/>
                <a:gd name="connsiteX42" fmla="*/ 17089 w 78084"/>
                <a:gd name="connsiteY42" fmla="*/ 67543 h 78615"/>
                <a:gd name="connsiteX43" fmla="*/ 16589 w 78084"/>
                <a:gd name="connsiteY43" fmla="*/ 67505 h 78615"/>
                <a:gd name="connsiteX44" fmla="*/ 18937 w 78084"/>
                <a:gd name="connsiteY44" fmla="*/ 65157 h 78615"/>
                <a:gd name="connsiteX45" fmla="*/ 21577 w 78084"/>
                <a:gd name="connsiteY45" fmla="*/ 64874 h 78615"/>
                <a:gd name="connsiteX46" fmla="*/ 21860 w 78084"/>
                <a:gd name="connsiteY46" fmla="*/ 62234 h 78615"/>
                <a:gd name="connsiteX47" fmla="*/ 31666 w 78084"/>
                <a:gd name="connsiteY47" fmla="*/ 52428 h 78615"/>
                <a:gd name="connsiteX48" fmla="*/ 31666 w 78084"/>
                <a:gd name="connsiteY48" fmla="*/ 49090 h 78615"/>
                <a:gd name="connsiteX49" fmla="*/ 28328 w 78084"/>
                <a:gd name="connsiteY49" fmla="*/ 49090 h 78615"/>
                <a:gd name="connsiteX50" fmla="*/ 18720 w 78084"/>
                <a:gd name="connsiteY50" fmla="*/ 58698 h 78615"/>
                <a:gd name="connsiteX51" fmla="*/ 9565 w 78084"/>
                <a:gd name="connsiteY51" fmla="*/ 49505 h 78615"/>
                <a:gd name="connsiteX52" fmla="*/ 9574 w 78084"/>
                <a:gd name="connsiteY52" fmla="*/ 46460 h 78615"/>
                <a:gd name="connsiteX53" fmla="*/ 12252 w 78084"/>
                <a:gd name="connsiteY53" fmla="*/ 46186 h 78615"/>
                <a:gd name="connsiteX54" fmla="*/ 14552 w 78084"/>
                <a:gd name="connsiteY54" fmla="*/ 43886 h 78615"/>
                <a:gd name="connsiteX55" fmla="*/ 19927 w 78084"/>
                <a:gd name="connsiteY55" fmla="*/ 49260 h 78615"/>
                <a:gd name="connsiteX56" fmla="*/ 23255 w 78084"/>
                <a:gd name="connsiteY56" fmla="*/ 49260 h 78615"/>
                <a:gd name="connsiteX57" fmla="*/ 23255 w 78084"/>
                <a:gd name="connsiteY57" fmla="*/ 45922 h 78615"/>
                <a:gd name="connsiteX58" fmla="*/ 17881 w 78084"/>
                <a:gd name="connsiteY58" fmla="*/ 40548 h 78615"/>
                <a:gd name="connsiteX59" fmla="*/ 29111 w 78084"/>
                <a:gd name="connsiteY59" fmla="*/ 29318 h 78615"/>
                <a:gd name="connsiteX60" fmla="*/ 29111 w 78084"/>
                <a:gd name="connsiteY60" fmla="*/ 25980 h 78615"/>
                <a:gd name="connsiteX61" fmla="*/ 25782 w 78084"/>
                <a:gd name="connsiteY61" fmla="*/ 25980 h 78615"/>
                <a:gd name="connsiteX62" fmla="*/ 25754 w 78084"/>
                <a:gd name="connsiteY62" fmla="*/ 26009 h 78615"/>
                <a:gd name="connsiteX63" fmla="*/ 19983 w 78084"/>
                <a:gd name="connsiteY63" fmla="*/ 20238 h 78615"/>
                <a:gd name="connsiteX64" fmla="*/ 25292 w 78084"/>
                <a:gd name="connsiteY64" fmla="*/ 14930 h 78615"/>
                <a:gd name="connsiteX65" fmla="*/ 33429 w 78084"/>
                <a:gd name="connsiteY65" fmla="*/ 23067 h 78615"/>
                <a:gd name="connsiteX66" fmla="*/ 36767 w 78084"/>
                <a:gd name="connsiteY66" fmla="*/ 23067 h 78615"/>
                <a:gd name="connsiteX67" fmla="*/ 36767 w 78084"/>
                <a:gd name="connsiteY67" fmla="*/ 19729 h 78615"/>
                <a:gd name="connsiteX68" fmla="*/ 28620 w 78084"/>
                <a:gd name="connsiteY68" fmla="*/ 11602 h 78615"/>
                <a:gd name="connsiteX69" fmla="*/ 30110 w 78084"/>
                <a:gd name="connsiteY69" fmla="*/ 10112 h 78615"/>
                <a:gd name="connsiteX70" fmla="*/ 33995 w 78084"/>
                <a:gd name="connsiteY70" fmla="*/ 9970 h 78615"/>
                <a:gd name="connsiteX71" fmla="*/ 37059 w 78084"/>
                <a:gd name="connsiteY71" fmla="*/ 9867 h 78615"/>
                <a:gd name="connsiteX72" fmla="*/ 37398 w 78084"/>
                <a:gd name="connsiteY72" fmla="*/ 10696 h 78615"/>
                <a:gd name="connsiteX73" fmla="*/ 41095 w 78084"/>
                <a:gd name="connsiteY73" fmla="*/ 14392 h 78615"/>
                <a:gd name="connsiteX74" fmla="*/ 39256 w 78084"/>
                <a:gd name="connsiteY74" fmla="*/ 16231 h 78615"/>
                <a:gd name="connsiteX75" fmla="*/ 39256 w 78084"/>
                <a:gd name="connsiteY75" fmla="*/ 19569 h 78615"/>
                <a:gd name="connsiteX76" fmla="*/ 42584 w 78084"/>
                <a:gd name="connsiteY76" fmla="*/ 19569 h 78615"/>
                <a:gd name="connsiteX77" fmla="*/ 44423 w 78084"/>
                <a:gd name="connsiteY77" fmla="*/ 17730 h 78615"/>
                <a:gd name="connsiteX78" fmla="*/ 47893 w 78084"/>
                <a:gd name="connsiteY78" fmla="*/ 21200 h 78615"/>
                <a:gd name="connsiteX79" fmla="*/ 51221 w 78084"/>
                <a:gd name="connsiteY79" fmla="*/ 21200 h 78615"/>
                <a:gd name="connsiteX80" fmla="*/ 51221 w 78084"/>
                <a:gd name="connsiteY80" fmla="*/ 17862 h 78615"/>
                <a:gd name="connsiteX81" fmla="*/ 47751 w 78084"/>
                <a:gd name="connsiteY81" fmla="*/ 14392 h 78615"/>
                <a:gd name="connsiteX82" fmla="*/ 48421 w 78084"/>
                <a:gd name="connsiteY82" fmla="*/ 13723 h 78615"/>
                <a:gd name="connsiteX83" fmla="*/ 48421 w 78084"/>
                <a:gd name="connsiteY83" fmla="*/ 10385 h 78615"/>
                <a:gd name="connsiteX84" fmla="*/ 45083 w 78084"/>
                <a:gd name="connsiteY84" fmla="*/ 10385 h 78615"/>
                <a:gd name="connsiteX85" fmla="*/ 44413 w 78084"/>
                <a:gd name="connsiteY85" fmla="*/ 11055 h 78615"/>
                <a:gd name="connsiteX86" fmla="*/ 43027 w 78084"/>
                <a:gd name="connsiteY86" fmla="*/ 9669 h 78615"/>
                <a:gd name="connsiteX87" fmla="*/ 49241 w 78084"/>
                <a:gd name="connsiteY87" fmla="*/ 9471 h 78615"/>
                <a:gd name="connsiteX88" fmla="*/ 49684 w 78084"/>
                <a:gd name="connsiteY88" fmla="*/ 9461 h 78615"/>
                <a:gd name="connsiteX89" fmla="*/ 53220 w 78084"/>
                <a:gd name="connsiteY89" fmla="*/ 12997 h 78615"/>
                <a:gd name="connsiteX90" fmla="*/ 51853 w 78084"/>
                <a:gd name="connsiteY90" fmla="*/ 14364 h 78615"/>
                <a:gd name="connsiteX91" fmla="*/ 51853 w 78084"/>
                <a:gd name="connsiteY91" fmla="*/ 17702 h 78615"/>
                <a:gd name="connsiteX92" fmla="*/ 55181 w 78084"/>
                <a:gd name="connsiteY92" fmla="*/ 17702 h 78615"/>
                <a:gd name="connsiteX93" fmla="*/ 56548 w 78084"/>
                <a:gd name="connsiteY93" fmla="*/ 16335 h 78615"/>
                <a:gd name="connsiteX94" fmla="*/ 58953 w 78084"/>
                <a:gd name="connsiteY94" fmla="*/ 18739 h 78615"/>
                <a:gd name="connsiteX95" fmla="*/ 62290 w 78084"/>
                <a:gd name="connsiteY95" fmla="*/ 18739 h 78615"/>
                <a:gd name="connsiteX96" fmla="*/ 62290 w 78084"/>
                <a:gd name="connsiteY96" fmla="*/ 15401 h 78615"/>
                <a:gd name="connsiteX97" fmla="*/ 59886 w 78084"/>
                <a:gd name="connsiteY97" fmla="*/ 12997 h 78615"/>
                <a:gd name="connsiteX98" fmla="*/ 62149 w 78084"/>
                <a:gd name="connsiteY98" fmla="*/ 10734 h 78615"/>
                <a:gd name="connsiteX99" fmla="*/ 68561 w 78084"/>
                <a:gd name="connsiteY99" fmla="*/ 24330 h 786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78084" h="78615">
                  <a:moveTo>
                    <a:pt x="49043" y="51"/>
                  </a:moveTo>
                  <a:cubicBezTo>
                    <a:pt x="43895" y="89"/>
                    <a:pt x="38728" y="325"/>
                    <a:pt x="33561" y="551"/>
                  </a:cubicBezTo>
                  <a:lnTo>
                    <a:pt x="13119" y="1286"/>
                  </a:lnTo>
                  <a:cubicBezTo>
                    <a:pt x="-2551" y="1334"/>
                    <a:pt x="183" y="13949"/>
                    <a:pt x="183" y="23378"/>
                  </a:cubicBezTo>
                  <a:lnTo>
                    <a:pt x="117" y="57793"/>
                  </a:lnTo>
                  <a:cubicBezTo>
                    <a:pt x="79" y="72493"/>
                    <a:pt x="6076" y="76528"/>
                    <a:pt x="16721" y="76952"/>
                  </a:cubicBezTo>
                  <a:lnTo>
                    <a:pt x="57265" y="78574"/>
                  </a:lnTo>
                  <a:cubicBezTo>
                    <a:pt x="70776" y="79121"/>
                    <a:pt x="77499" y="74265"/>
                    <a:pt x="76481" y="60839"/>
                  </a:cubicBezTo>
                  <a:cubicBezTo>
                    <a:pt x="75896" y="53211"/>
                    <a:pt x="77405" y="32731"/>
                    <a:pt x="77970" y="25019"/>
                  </a:cubicBezTo>
                  <a:cubicBezTo>
                    <a:pt x="79309" y="6057"/>
                    <a:pt x="68815" y="-665"/>
                    <a:pt x="49043" y="51"/>
                  </a:cubicBezTo>
                  <a:close/>
                  <a:moveTo>
                    <a:pt x="56680" y="9555"/>
                  </a:moveTo>
                  <a:lnTo>
                    <a:pt x="56567" y="9669"/>
                  </a:lnTo>
                  <a:lnTo>
                    <a:pt x="56445" y="9546"/>
                  </a:lnTo>
                  <a:cubicBezTo>
                    <a:pt x="56520" y="9555"/>
                    <a:pt x="56595" y="9546"/>
                    <a:pt x="56680" y="9555"/>
                  </a:cubicBezTo>
                  <a:close/>
                  <a:moveTo>
                    <a:pt x="13148" y="10725"/>
                  </a:moveTo>
                  <a:lnTo>
                    <a:pt x="20794" y="10451"/>
                  </a:lnTo>
                  <a:lnTo>
                    <a:pt x="21954" y="11602"/>
                  </a:lnTo>
                  <a:lnTo>
                    <a:pt x="16646" y="16910"/>
                  </a:lnTo>
                  <a:lnTo>
                    <a:pt x="11309" y="11573"/>
                  </a:lnTo>
                  <a:cubicBezTo>
                    <a:pt x="11007" y="11272"/>
                    <a:pt x="10592" y="11215"/>
                    <a:pt x="10206" y="11111"/>
                  </a:cubicBezTo>
                  <a:cubicBezTo>
                    <a:pt x="10526" y="10819"/>
                    <a:pt x="11064" y="10725"/>
                    <a:pt x="13148" y="10725"/>
                  </a:cubicBezTo>
                  <a:close/>
                  <a:moveTo>
                    <a:pt x="11318" y="66119"/>
                  </a:moveTo>
                  <a:cubicBezTo>
                    <a:pt x="9800" y="64572"/>
                    <a:pt x="9536" y="61131"/>
                    <a:pt x="9546" y="57821"/>
                  </a:cubicBezTo>
                  <a:lnTo>
                    <a:pt x="9546" y="56162"/>
                  </a:lnTo>
                  <a:lnTo>
                    <a:pt x="15410" y="62027"/>
                  </a:lnTo>
                  <a:lnTo>
                    <a:pt x="11318" y="66119"/>
                  </a:lnTo>
                  <a:close/>
                  <a:moveTo>
                    <a:pt x="9583" y="38917"/>
                  </a:moveTo>
                  <a:lnTo>
                    <a:pt x="11215" y="40548"/>
                  </a:lnTo>
                  <a:lnTo>
                    <a:pt x="9574" y="42188"/>
                  </a:lnTo>
                  <a:lnTo>
                    <a:pt x="9583" y="38917"/>
                  </a:lnTo>
                  <a:close/>
                  <a:moveTo>
                    <a:pt x="9593" y="32269"/>
                  </a:moveTo>
                  <a:lnTo>
                    <a:pt x="9612" y="23397"/>
                  </a:lnTo>
                  <a:cubicBezTo>
                    <a:pt x="9612" y="23387"/>
                    <a:pt x="9395" y="16344"/>
                    <a:pt x="9395" y="16344"/>
                  </a:cubicBezTo>
                  <a:lnTo>
                    <a:pt x="13845" y="20795"/>
                  </a:lnTo>
                  <a:cubicBezTo>
                    <a:pt x="13864" y="21370"/>
                    <a:pt x="14062" y="21945"/>
                    <a:pt x="14505" y="22379"/>
                  </a:cubicBezTo>
                  <a:cubicBezTo>
                    <a:pt x="14948" y="22822"/>
                    <a:pt x="15514" y="23020"/>
                    <a:pt x="16089" y="23039"/>
                  </a:cubicBezTo>
                  <a:lnTo>
                    <a:pt x="22407" y="29356"/>
                  </a:lnTo>
                  <a:lnTo>
                    <a:pt x="14534" y="37229"/>
                  </a:lnTo>
                  <a:lnTo>
                    <a:pt x="9593" y="32269"/>
                  </a:lnTo>
                  <a:close/>
                  <a:moveTo>
                    <a:pt x="68561" y="24330"/>
                  </a:moveTo>
                  <a:cubicBezTo>
                    <a:pt x="67872" y="33712"/>
                    <a:pt x="66439" y="53230"/>
                    <a:pt x="67071" y="61565"/>
                  </a:cubicBezTo>
                  <a:cubicBezTo>
                    <a:pt x="67514" y="67260"/>
                    <a:pt x="67467" y="69598"/>
                    <a:pt x="57633" y="69164"/>
                  </a:cubicBezTo>
                  <a:lnTo>
                    <a:pt x="17089" y="67543"/>
                  </a:lnTo>
                  <a:cubicBezTo>
                    <a:pt x="16929" y="67533"/>
                    <a:pt x="16749" y="67514"/>
                    <a:pt x="16589" y="67505"/>
                  </a:cubicBezTo>
                  <a:lnTo>
                    <a:pt x="18937" y="65157"/>
                  </a:lnTo>
                  <a:cubicBezTo>
                    <a:pt x="19814" y="65581"/>
                    <a:pt x="20568" y="65883"/>
                    <a:pt x="21577" y="64874"/>
                  </a:cubicBezTo>
                  <a:cubicBezTo>
                    <a:pt x="22303" y="64148"/>
                    <a:pt x="22294" y="63111"/>
                    <a:pt x="21860" y="62234"/>
                  </a:cubicBezTo>
                  <a:lnTo>
                    <a:pt x="31666" y="52428"/>
                  </a:lnTo>
                  <a:cubicBezTo>
                    <a:pt x="32590" y="51504"/>
                    <a:pt x="32590" y="50014"/>
                    <a:pt x="31666" y="49090"/>
                  </a:cubicBezTo>
                  <a:cubicBezTo>
                    <a:pt x="30742" y="48166"/>
                    <a:pt x="29252" y="48166"/>
                    <a:pt x="28328" y="49090"/>
                  </a:cubicBezTo>
                  <a:lnTo>
                    <a:pt x="18720" y="58698"/>
                  </a:lnTo>
                  <a:lnTo>
                    <a:pt x="9565" y="49505"/>
                  </a:lnTo>
                  <a:lnTo>
                    <a:pt x="9574" y="46460"/>
                  </a:lnTo>
                  <a:cubicBezTo>
                    <a:pt x="10460" y="46903"/>
                    <a:pt x="11234" y="47205"/>
                    <a:pt x="12252" y="46186"/>
                  </a:cubicBezTo>
                  <a:lnTo>
                    <a:pt x="14552" y="43886"/>
                  </a:lnTo>
                  <a:lnTo>
                    <a:pt x="19927" y="49260"/>
                  </a:lnTo>
                  <a:cubicBezTo>
                    <a:pt x="20851" y="50184"/>
                    <a:pt x="22341" y="50184"/>
                    <a:pt x="23255" y="49260"/>
                  </a:cubicBezTo>
                  <a:cubicBezTo>
                    <a:pt x="24179" y="48336"/>
                    <a:pt x="24179" y="46846"/>
                    <a:pt x="23255" y="45922"/>
                  </a:cubicBezTo>
                  <a:lnTo>
                    <a:pt x="17881" y="40548"/>
                  </a:lnTo>
                  <a:lnTo>
                    <a:pt x="29111" y="29318"/>
                  </a:lnTo>
                  <a:cubicBezTo>
                    <a:pt x="30035" y="28394"/>
                    <a:pt x="30035" y="26904"/>
                    <a:pt x="29111" y="25980"/>
                  </a:cubicBezTo>
                  <a:cubicBezTo>
                    <a:pt x="28186" y="25056"/>
                    <a:pt x="26697" y="25056"/>
                    <a:pt x="25782" y="25980"/>
                  </a:cubicBezTo>
                  <a:lnTo>
                    <a:pt x="25754" y="26009"/>
                  </a:lnTo>
                  <a:lnTo>
                    <a:pt x="19983" y="20238"/>
                  </a:lnTo>
                  <a:lnTo>
                    <a:pt x="25292" y="14930"/>
                  </a:lnTo>
                  <a:lnTo>
                    <a:pt x="33429" y="23067"/>
                  </a:lnTo>
                  <a:cubicBezTo>
                    <a:pt x="34353" y="23991"/>
                    <a:pt x="35843" y="23991"/>
                    <a:pt x="36767" y="23067"/>
                  </a:cubicBezTo>
                  <a:cubicBezTo>
                    <a:pt x="37691" y="22143"/>
                    <a:pt x="37691" y="20653"/>
                    <a:pt x="36767" y="19729"/>
                  </a:cubicBezTo>
                  <a:lnTo>
                    <a:pt x="28620" y="11602"/>
                  </a:lnTo>
                  <a:lnTo>
                    <a:pt x="30110" y="10112"/>
                  </a:lnTo>
                  <a:lnTo>
                    <a:pt x="33995" y="9970"/>
                  </a:lnTo>
                  <a:cubicBezTo>
                    <a:pt x="35004" y="9923"/>
                    <a:pt x="36041" y="9914"/>
                    <a:pt x="37059" y="9867"/>
                  </a:cubicBezTo>
                  <a:cubicBezTo>
                    <a:pt x="37172" y="10149"/>
                    <a:pt x="37172" y="10461"/>
                    <a:pt x="37398" y="10696"/>
                  </a:cubicBezTo>
                  <a:lnTo>
                    <a:pt x="41095" y="14392"/>
                  </a:lnTo>
                  <a:lnTo>
                    <a:pt x="39256" y="16231"/>
                  </a:lnTo>
                  <a:cubicBezTo>
                    <a:pt x="38332" y="17155"/>
                    <a:pt x="38332" y="18645"/>
                    <a:pt x="39256" y="19569"/>
                  </a:cubicBezTo>
                  <a:cubicBezTo>
                    <a:pt x="40180" y="20493"/>
                    <a:pt x="41670" y="20493"/>
                    <a:pt x="42584" y="19569"/>
                  </a:cubicBezTo>
                  <a:lnTo>
                    <a:pt x="44423" y="17730"/>
                  </a:lnTo>
                  <a:lnTo>
                    <a:pt x="47893" y="21200"/>
                  </a:lnTo>
                  <a:cubicBezTo>
                    <a:pt x="48817" y="22124"/>
                    <a:pt x="50306" y="22124"/>
                    <a:pt x="51221" y="21200"/>
                  </a:cubicBezTo>
                  <a:cubicBezTo>
                    <a:pt x="52145" y="20276"/>
                    <a:pt x="52145" y="18786"/>
                    <a:pt x="51221" y="17862"/>
                  </a:cubicBezTo>
                  <a:lnTo>
                    <a:pt x="47751" y="14392"/>
                  </a:lnTo>
                  <a:lnTo>
                    <a:pt x="48421" y="13723"/>
                  </a:lnTo>
                  <a:cubicBezTo>
                    <a:pt x="49345" y="12799"/>
                    <a:pt x="49345" y="11309"/>
                    <a:pt x="48421" y="10385"/>
                  </a:cubicBezTo>
                  <a:cubicBezTo>
                    <a:pt x="47497" y="9461"/>
                    <a:pt x="46007" y="9461"/>
                    <a:pt x="45083" y="10385"/>
                  </a:cubicBezTo>
                  <a:lnTo>
                    <a:pt x="44413" y="11055"/>
                  </a:lnTo>
                  <a:lnTo>
                    <a:pt x="43027" y="9669"/>
                  </a:lnTo>
                  <a:cubicBezTo>
                    <a:pt x="45102" y="9603"/>
                    <a:pt x="47138" y="9489"/>
                    <a:pt x="49241" y="9471"/>
                  </a:cubicBezTo>
                  <a:cubicBezTo>
                    <a:pt x="49392" y="9461"/>
                    <a:pt x="49543" y="9461"/>
                    <a:pt x="49684" y="9461"/>
                  </a:cubicBezTo>
                  <a:lnTo>
                    <a:pt x="53220" y="12997"/>
                  </a:lnTo>
                  <a:lnTo>
                    <a:pt x="51853" y="14364"/>
                  </a:lnTo>
                  <a:cubicBezTo>
                    <a:pt x="50929" y="15288"/>
                    <a:pt x="50929" y="16778"/>
                    <a:pt x="51853" y="17702"/>
                  </a:cubicBezTo>
                  <a:cubicBezTo>
                    <a:pt x="52777" y="18626"/>
                    <a:pt x="54267" y="18626"/>
                    <a:pt x="55181" y="17702"/>
                  </a:cubicBezTo>
                  <a:lnTo>
                    <a:pt x="56548" y="16335"/>
                  </a:lnTo>
                  <a:lnTo>
                    <a:pt x="58953" y="18739"/>
                  </a:lnTo>
                  <a:cubicBezTo>
                    <a:pt x="59877" y="19663"/>
                    <a:pt x="61366" y="19663"/>
                    <a:pt x="62290" y="18739"/>
                  </a:cubicBezTo>
                  <a:cubicBezTo>
                    <a:pt x="63214" y="17815"/>
                    <a:pt x="63214" y="16325"/>
                    <a:pt x="62290" y="15401"/>
                  </a:cubicBezTo>
                  <a:lnTo>
                    <a:pt x="59886" y="12997"/>
                  </a:lnTo>
                  <a:lnTo>
                    <a:pt x="62149" y="10734"/>
                  </a:lnTo>
                  <a:cubicBezTo>
                    <a:pt x="69192" y="13289"/>
                    <a:pt x="69032" y="17702"/>
                    <a:pt x="68561" y="24330"/>
                  </a:cubicBezTo>
                  <a:close/>
                </a:path>
              </a:pathLst>
            </a:custGeom>
            <a:grpFill/>
            <a:ln w="9381" cap="flat">
              <a:noFill/>
              <a:prstDash val="solid"/>
              <a:miter/>
            </a:ln>
          </p:spPr>
          <p:txBody>
            <a:bodyPr rtlCol="0" anchor="ctr"/>
            <a:lstStyle/>
            <a:p>
              <a:endParaRPr lang="fr-FR"/>
            </a:p>
          </p:txBody>
        </p:sp>
        <p:sp>
          <p:nvSpPr>
            <p:cNvPr id="21" name="Forme libre 416">
              <a:extLst>
                <a:ext uri="{FF2B5EF4-FFF2-40B4-BE49-F238E27FC236}">
                  <a16:creationId xmlns:a16="http://schemas.microsoft.com/office/drawing/2014/main" id="{D5A5ED61-A36F-CD8F-07A7-0194221AE0D7}"/>
                </a:ext>
              </a:extLst>
            </p:cNvPr>
            <p:cNvSpPr/>
            <p:nvPr/>
          </p:nvSpPr>
          <p:spPr>
            <a:xfrm>
              <a:off x="4865003" y="3322527"/>
              <a:ext cx="78288" cy="78611"/>
            </a:xfrm>
            <a:custGeom>
              <a:avLst/>
              <a:gdLst>
                <a:gd name="connsiteX0" fmla="*/ 49067 w 78288"/>
                <a:gd name="connsiteY0" fmla="*/ 38 h 78611"/>
                <a:gd name="connsiteX1" fmla="*/ 13144 w 78288"/>
                <a:gd name="connsiteY1" fmla="*/ 1282 h 78611"/>
                <a:gd name="connsiteX2" fmla="*/ 0 w 78288"/>
                <a:gd name="connsiteY2" fmla="*/ 12399 h 78611"/>
                <a:gd name="connsiteX3" fmla="*/ 132 w 78288"/>
                <a:gd name="connsiteY3" fmla="*/ 57789 h 78611"/>
                <a:gd name="connsiteX4" fmla="*/ 16736 w 78288"/>
                <a:gd name="connsiteY4" fmla="*/ 76948 h 78611"/>
                <a:gd name="connsiteX5" fmla="*/ 57280 w 78288"/>
                <a:gd name="connsiteY5" fmla="*/ 78570 h 78611"/>
                <a:gd name="connsiteX6" fmla="*/ 76496 w 78288"/>
                <a:gd name="connsiteY6" fmla="*/ 60835 h 78611"/>
                <a:gd name="connsiteX7" fmla="*/ 78240 w 78288"/>
                <a:gd name="connsiteY7" fmla="*/ 21441 h 78611"/>
                <a:gd name="connsiteX8" fmla="*/ 49067 w 78288"/>
                <a:gd name="connsiteY8" fmla="*/ 38 h 78611"/>
                <a:gd name="connsiteX9" fmla="*/ 57591 w 78288"/>
                <a:gd name="connsiteY9" fmla="*/ 9655 h 78611"/>
                <a:gd name="connsiteX10" fmla="*/ 56582 w 78288"/>
                <a:gd name="connsiteY10" fmla="*/ 10664 h 78611"/>
                <a:gd name="connsiteX11" fmla="*/ 55404 w 78288"/>
                <a:gd name="connsiteY11" fmla="*/ 9485 h 78611"/>
                <a:gd name="connsiteX12" fmla="*/ 57591 w 78288"/>
                <a:gd name="connsiteY12" fmla="*/ 9655 h 78611"/>
                <a:gd name="connsiteX13" fmla="*/ 13163 w 78288"/>
                <a:gd name="connsiteY13" fmla="*/ 10711 h 78611"/>
                <a:gd name="connsiteX14" fmla="*/ 20281 w 78288"/>
                <a:gd name="connsiteY14" fmla="*/ 10457 h 78611"/>
                <a:gd name="connsiteX15" fmla="*/ 20602 w 78288"/>
                <a:gd name="connsiteY15" fmla="*/ 11230 h 78611"/>
                <a:gd name="connsiteX16" fmla="*/ 21969 w 78288"/>
                <a:gd name="connsiteY16" fmla="*/ 12597 h 78611"/>
                <a:gd name="connsiteX17" fmla="*/ 16670 w 78288"/>
                <a:gd name="connsiteY17" fmla="*/ 17896 h 78611"/>
                <a:gd name="connsiteX18" fmla="*/ 9844 w 78288"/>
                <a:gd name="connsiteY18" fmla="*/ 11937 h 78611"/>
                <a:gd name="connsiteX19" fmla="*/ 10070 w 78288"/>
                <a:gd name="connsiteY19" fmla="*/ 11239 h 78611"/>
                <a:gd name="connsiteX20" fmla="*/ 13163 w 78288"/>
                <a:gd name="connsiteY20" fmla="*/ 10711 h 78611"/>
                <a:gd name="connsiteX21" fmla="*/ 11880 w 78288"/>
                <a:gd name="connsiteY21" fmla="*/ 66567 h 78611"/>
                <a:gd name="connsiteX22" fmla="*/ 9570 w 78288"/>
                <a:gd name="connsiteY22" fmla="*/ 57808 h 78611"/>
                <a:gd name="connsiteX23" fmla="*/ 9570 w 78288"/>
                <a:gd name="connsiteY23" fmla="*/ 57148 h 78611"/>
                <a:gd name="connsiteX24" fmla="*/ 15435 w 78288"/>
                <a:gd name="connsiteY24" fmla="*/ 63013 h 78611"/>
                <a:gd name="connsiteX25" fmla="*/ 11880 w 78288"/>
                <a:gd name="connsiteY25" fmla="*/ 66567 h 78611"/>
                <a:gd name="connsiteX26" fmla="*/ 9608 w 78288"/>
                <a:gd name="connsiteY26" fmla="*/ 39912 h 78611"/>
                <a:gd name="connsiteX27" fmla="*/ 11239 w 78288"/>
                <a:gd name="connsiteY27" fmla="*/ 41543 h 78611"/>
                <a:gd name="connsiteX28" fmla="*/ 9599 w 78288"/>
                <a:gd name="connsiteY28" fmla="*/ 43175 h 78611"/>
                <a:gd name="connsiteX29" fmla="*/ 9608 w 78288"/>
                <a:gd name="connsiteY29" fmla="*/ 39912 h 78611"/>
                <a:gd name="connsiteX30" fmla="*/ 9617 w 78288"/>
                <a:gd name="connsiteY30" fmla="*/ 33255 h 78611"/>
                <a:gd name="connsiteX31" fmla="*/ 9636 w 78288"/>
                <a:gd name="connsiteY31" fmla="*/ 23374 h 78611"/>
                <a:gd name="connsiteX32" fmla="*/ 9438 w 78288"/>
                <a:gd name="connsiteY32" fmla="*/ 17330 h 78611"/>
                <a:gd name="connsiteX33" fmla="*/ 13879 w 78288"/>
                <a:gd name="connsiteY33" fmla="*/ 21771 h 78611"/>
                <a:gd name="connsiteX34" fmla="*/ 14539 w 78288"/>
                <a:gd name="connsiteY34" fmla="*/ 23365 h 78611"/>
                <a:gd name="connsiteX35" fmla="*/ 16133 w 78288"/>
                <a:gd name="connsiteY35" fmla="*/ 24025 h 78611"/>
                <a:gd name="connsiteX36" fmla="*/ 22441 w 78288"/>
                <a:gd name="connsiteY36" fmla="*/ 30333 h 78611"/>
                <a:gd name="connsiteX37" fmla="*/ 14567 w 78288"/>
                <a:gd name="connsiteY37" fmla="*/ 38206 h 78611"/>
                <a:gd name="connsiteX38" fmla="*/ 9617 w 78288"/>
                <a:gd name="connsiteY38" fmla="*/ 33255 h 78611"/>
                <a:gd name="connsiteX39" fmla="*/ 67095 w 78288"/>
                <a:gd name="connsiteY39" fmla="*/ 61551 h 78611"/>
                <a:gd name="connsiteX40" fmla="*/ 57657 w 78288"/>
                <a:gd name="connsiteY40" fmla="*/ 69151 h 78611"/>
                <a:gd name="connsiteX41" fmla="*/ 17566 w 78288"/>
                <a:gd name="connsiteY41" fmla="*/ 67548 h 78611"/>
                <a:gd name="connsiteX42" fmla="*/ 18971 w 78288"/>
                <a:gd name="connsiteY42" fmla="*/ 66143 h 78611"/>
                <a:gd name="connsiteX43" fmla="*/ 21611 w 78288"/>
                <a:gd name="connsiteY43" fmla="*/ 65860 h 78611"/>
                <a:gd name="connsiteX44" fmla="*/ 21894 w 78288"/>
                <a:gd name="connsiteY44" fmla="*/ 63220 h 78611"/>
                <a:gd name="connsiteX45" fmla="*/ 31700 w 78288"/>
                <a:gd name="connsiteY45" fmla="*/ 53414 h 78611"/>
                <a:gd name="connsiteX46" fmla="*/ 31700 w 78288"/>
                <a:gd name="connsiteY46" fmla="*/ 50076 h 78611"/>
                <a:gd name="connsiteX47" fmla="*/ 28362 w 78288"/>
                <a:gd name="connsiteY47" fmla="*/ 50076 h 78611"/>
                <a:gd name="connsiteX48" fmla="*/ 18763 w 78288"/>
                <a:gd name="connsiteY48" fmla="*/ 59675 h 78611"/>
                <a:gd name="connsiteX49" fmla="*/ 9580 w 78288"/>
                <a:gd name="connsiteY49" fmla="*/ 50491 h 78611"/>
                <a:gd name="connsiteX50" fmla="*/ 9589 w 78288"/>
                <a:gd name="connsiteY50" fmla="*/ 47446 h 78611"/>
                <a:gd name="connsiteX51" fmla="*/ 12267 w 78288"/>
                <a:gd name="connsiteY51" fmla="*/ 47172 h 78611"/>
                <a:gd name="connsiteX52" fmla="*/ 14567 w 78288"/>
                <a:gd name="connsiteY52" fmla="*/ 44872 h 78611"/>
                <a:gd name="connsiteX53" fmla="*/ 19951 w 78288"/>
                <a:gd name="connsiteY53" fmla="*/ 50256 h 78611"/>
                <a:gd name="connsiteX54" fmla="*/ 23280 w 78288"/>
                <a:gd name="connsiteY54" fmla="*/ 50256 h 78611"/>
                <a:gd name="connsiteX55" fmla="*/ 23280 w 78288"/>
                <a:gd name="connsiteY55" fmla="*/ 46918 h 78611"/>
                <a:gd name="connsiteX56" fmla="*/ 17905 w 78288"/>
                <a:gd name="connsiteY56" fmla="*/ 41534 h 78611"/>
                <a:gd name="connsiteX57" fmla="*/ 29135 w 78288"/>
                <a:gd name="connsiteY57" fmla="*/ 30304 h 78611"/>
                <a:gd name="connsiteX58" fmla="*/ 29135 w 78288"/>
                <a:gd name="connsiteY58" fmla="*/ 26976 h 78611"/>
                <a:gd name="connsiteX59" fmla="*/ 25807 w 78288"/>
                <a:gd name="connsiteY59" fmla="*/ 26976 h 78611"/>
                <a:gd name="connsiteX60" fmla="*/ 25778 w 78288"/>
                <a:gd name="connsiteY60" fmla="*/ 27004 h 78611"/>
                <a:gd name="connsiteX61" fmla="*/ 20008 w 78288"/>
                <a:gd name="connsiteY61" fmla="*/ 21234 h 78611"/>
                <a:gd name="connsiteX62" fmla="*/ 25316 w 78288"/>
                <a:gd name="connsiteY62" fmla="*/ 15925 h 78611"/>
                <a:gd name="connsiteX63" fmla="*/ 33453 w 78288"/>
                <a:gd name="connsiteY63" fmla="*/ 24062 h 78611"/>
                <a:gd name="connsiteX64" fmla="*/ 36791 w 78288"/>
                <a:gd name="connsiteY64" fmla="*/ 24062 h 78611"/>
                <a:gd name="connsiteX65" fmla="*/ 36791 w 78288"/>
                <a:gd name="connsiteY65" fmla="*/ 20734 h 78611"/>
                <a:gd name="connsiteX66" fmla="*/ 28654 w 78288"/>
                <a:gd name="connsiteY66" fmla="*/ 12597 h 78611"/>
                <a:gd name="connsiteX67" fmla="*/ 30851 w 78288"/>
                <a:gd name="connsiteY67" fmla="*/ 10080 h 78611"/>
                <a:gd name="connsiteX68" fmla="*/ 36801 w 78288"/>
                <a:gd name="connsiteY68" fmla="*/ 9872 h 78611"/>
                <a:gd name="connsiteX69" fmla="*/ 41128 w 78288"/>
                <a:gd name="connsiteY69" fmla="*/ 15397 h 78611"/>
                <a:gd name="connsiteX70" fmla="*/ 39290 w 78288"/>
                <a:gd name="connsiteY70" fmla="*/ 17227 h 78611"/>
                <a:gd name="connsiteX71" fmla="*/ 39290 w 78288"/>
                <a:gd name="connsiteY71" fmla="*/ 20564 h 78611"/>
                <a:gd name="connsiteX72" fmla="*/ 42618 w 78288"/>
                <a:gd name="connsiteY72" fmla="*/ 20564 h 78611"/>
                <a:gd name="connsiteX73" fmla="*/ 44457 w 78288"/>
                <a:gd name="connsiteY73" fmla="*/ 18735 h 78611"/>
                <a:gd name="connsiteX74" fmla="*/ 47927 w 78288"/>
                <a:gd name="connsiteY74" fmla="*/ 22205 h 78611"/>
                <a:gd name="connsiteX75" fmla="*/ 51255 w 78288"/>
                <a:gd name="connsiteY75" fmla="*/ 22205 h 78611"/>
                <a:gd name="connsiteX76" fmla="*/ 51255 w 78288"/>
                <a:gd name="connsiteY76" fmla="*/ 18867 h 78611"/>
                <a:gd name="connsiteX77" fmla="*/ 47785 w 78288"/>
                <a:gd name="connsiteY77" fmla="*/ 15397 h 78611"/>
                <a:gd name="connsiteX78" fmla="*/ 48455 w 78288"/>
                <a:gd name="connsiteY78" fmla="*/ 14728 h 78611"/>
                <a:gd name="connsiteX79" fmla="*/ 48455 w 78288"/>
                <a:gd name="connsiteY79" fmla="*/ 11390 h 78611"/>
                <a:gd name="connsiteX80" fmla="*/ 45117 w 78288"/>
                <a:gd name="connsiteY80" fmla="*/ 11390 h 78611"/>
                <a:gd name="connsiteX81" fmla="*/ 44447 w 78288"/>
                <a:gd name="connsiteY81" fmla="*/ 12060 h 78611"/>
                <a:gd name="connsiteX82" fmla="*/ 42081 w 78288"/>
                <a:gd name="connsiteY82" fmla="*/ 9693 h 78611"/>
                <a:gd name="connsiteX83" fmla="*/ 48935 w 78288"/>
                <a:gd name="connsiteY83" fmla="*/ 9467 h 78611"/>
                <a:gd name="connsiteX84" fmla="*/ 49086 w 78288"/>
                <a:gd name="connsiteY84" fmla="*/ 9815 h 78611"/>
                <a:gd name="connsiteX85" fmla="*/ 53254 w 78288"/>
                <a:gd name="connsiteY85" fmla="*/ 13983 h 78611"/>
                <a:gd name="connsiteX86" fmla="*/ 51887 w 78288"/>
                <a:gd name="connsiteY86" fmla="*/ 15350 h 78611"/>
                <a:gd name="connsiteX87" fmla="*/ 51887 w 78288"/>
                <a:gd name="connsiteY87" fmla="*/ 18688 h 78611"/>
                <a:gd name="connsiteX88" fmla="*/ 55215 w 78288"/>
                <a:gd name="connsiteY88" fmla="*/ 18688 h 78611"/>
                <a:gd name="connsiteX89" fmla="*/ 56582 w 78288"/>
                <a:gd name="connsiteY89" fmla="*/ 17321 h 78611"/>
                <a:gd name="connsiteX90" fmla="*/ 58986 w 78288"/>
                <a:gd name="connsiteY90" fmla="*/ 19725 h 78611"/>
                <a:gd name="connsiteX91" fmla="*/ 62324 w 78288"/>
                <a:gd name="connsiteY91" fmla="*/ 19725 h 78611"/>
                <a:gd name="connsiteX92" fmla="*/ 62324 w 78288"/>
                <a:gd name="connsiteY92" fmla="*/ 16387 h 78611"/>
                <a:gd name="connsiteX93" fmla="*/ 59920 w 78288"/>
                <a:gd name="connsiteY93" fmla="*/ 13983 h 78611"/>
                <a:gd name="connsiteX94" fmla="*/ 62928 w 78288"/>
                <a:gd name="connsiteY94" fmla="*/ 10975 h 78611"/>
                <a:gd name="connsiteX95" fmla="*/ 68830 w 78288"/>
                <a:gd name="connsiteY95" fmla="*/ 20866 h 78611"/>
                <a:gd name="connsiteX96" fmla="*/ 67095 w 78288"/>
                <a:gd name="connsiteY96" fmla="*/ 61551 h 78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Lst>
              <a:rect l="l" t="t" r="r" b="b"/>
              <a:pathLst>
                <a:path w="78288" h="78611">
                  <a:moveTo>
                    <a:pt x="49067" y="38"/>
                  </a:moveTo>
                  <a:cubicBezTo>
                    <a:pt x="44768" y="76"/>
                    <a:pt x="17585" y="1122"/>
                    <a:pt x="13144" y="1282"/>
                  </a:cubicBezTo>
                  <a:cubicBezTo>
                    <a:pt x="4856" y="1311"/>
                    <a:pt x="698" y="5393"/>
                    <a:pt x="0" y="12399"/>
                  </a:cubicBezTo>
                  <a:cubicBezTo>
                    <a:pt x="0" y="12399"/>
                    <a:pt x="189" y="28239"/>
                    <a:pt x="132" y="57789"/>
                  </a:cubicBezTo>
                  <a:cubicBezTo>
                    <a:pt x="94" y="72489"/>
                    <a:pt x="6091" y="76515"/>
                    <a:pt x="16736" y="76948"/>
                  </a:cubicBezTo>
                  <a:lnTo>
                    <a:pt x="57280" y="78570"/>
                  </a:lnTo>
                  <a:cubicBezTo>
                    <a:pt x="70763" y="79117"/>
                    <a:pt x="77514" y="74290"/>
                    <a:pt x="76496" y="60835"/>
                  </a:cubicBezTo>
                  <a:cubicBezTo>
                    <a:pt x="75864" y="52584"/>
                    <a:pt x="77655" y="29701"/>
                    <a:pt x="78240" y="21441"/>
                  </a:cubicBezTo>
                  <a:cubicBezTo>
                    <a:pt x="78985" y="9127"/>
                    <a:pt x="71291" y="-688"/>
                    <a:pt x="49067" y="38"/>
                  </a:cubicBezTo>
                  <a:close/>
                  <a:moveTo>
                    <a:pt x="57591" y="9655"/>
                  </a:moveTo>
                  <a:lnTo>
                    <a:pt x="56582" y="10664"/>
                  </a:lnTo>
                  <a:lnTo>
                    <a:pt x="55404" y="9485"/>
                  </a:lnTo>
                  <a:cubicBezTo>
                    <a:pt x="56158" y="9523"/>
                    <a:pt x="56874" y="9580"/>
                    <a:pt x="57591" y="9655"/>
                  </a:cubicBezTo>
                  <a:close/>
                  <a:moveTo>
                    <a:pt x="13163" y="10711"/>
                  </a:moveTo>
                  <a:lnTo>
                    <a:pt x="20281" y="10457"/>
                  </a:lnTo>
                  <a:cubicBezTo>
                    <a:pt x="20394" y="10721"/>
                    <a:pt x="20385" y="11013"/>
                    <a:pt x="20602" y="11230"/>
                  </a:cubicBezTo>
                  <a:lnTo>
                    <a:pt x="21969" y="12597"/>
                  </a:lnTo>
                  <a:lnTo>
                    <a:pt x="16670" y="17896"/>
                  </a:lnTo>
                  <a:cubicBezTo>
                    <a:pt x="15567" y="16783"/>
                    <a:pt x="11315" y="12060"/>
                    <a:pt x="9844" y="11937"/>
                  </a:cubicBezTo>
                  <a:cubicBezTo>
                    <a:pt x="9929" y="11730"/>
                    <a:pt x="9957" y="11390"/>
                    <a:pt x="10070" y="11239"/>
                  </a:cubicBezTo>
                  <a:cubicBezTo>
                    <a:pt x="10400" y="10824"/>
                    <a:pt x="10749" y="10721"/>
                    <a:pt x="13163" y="10711"/>
                  </a:cubicBezTo>
                  <a:close/>
                  <a:moveTo>
                    <a:pt x="11880" y="66567"/>
                  </a:moveTo>
                  <a:cubicBezTo>
                    <a:pt x="9561" y="65153"/>
                    <a:pt x="9561" y="60533"/>
                    <a:pt x="9570" y="57808"/>
                  </a:cubicBezTo>
                  <a:lnTo>
                    <a:pt x="9570" y="57148"/>
                  </a:lnTo>
                  <a:lnTo>
                    <a:pt x="15435" y="63013"/>
                  </a:lnTo>
                  <a:lnTo>
                    <a:pt x="11880" y="66567"/>
                  </a:lnTo>
                  <a:close/>
                  <a:moveTo>
                    <a:pt x="9608" y="39912"/>
                  </a:moveTo>
                  <a:lnTo>
                    <a:pt x="11239" y="41543"/>
                  </a:lnTo>
                  <a:lnTo>
                    <a:pt x="9599" y="43175"/>
                  </a:lnTo>
                  <a:lnTo>
                    <a:pt x="9608" y="39912"/>
                  </a:lnTo>
                  <a:close/>
                  <a:moveTo>
                    <a:pt x="9617" y="33255"/>
                  </a:moveTo>
                  <a:lnTo>
                    <a:pt x="9636" y="23374"/>
                  </a:lnTo>
                  <a:cubicBezTo>
                    <a:pt x="9636" y="22846"/>
                    <a:pt x="9438" y="17330"/>
                    <a:pt x="9438" y="17330"/>
                  </a:cubicBezTo>
                  <a:lnTo>
                    <a:pt x="13879" y="21771"/>
                  </a:lnTo>
                  <a:cubicBezTo>
                    <a:pt x="13898" y="22346"/>
                    <a:pt x="14096" y="22922"/>
                    <a:pt x="14539" y="23365"/>
                  </a:cubicBezTo>
                  <a:cubicBezTo>
                    <a:pt x="14982" y="23808"/>
                    <a:pt x="15558" y="24006"/>
                    <a:pt x="16133" y="24025"/>
                  </a:cubicBezTo>
                  <a:lnTo>
                    <a:pt x="22441" y="30333"/>
                  </a:lnTo>
                  <a:lnTo>
                    <a:pt x="14567" y="38206"/>
                  </a:lnTo>
                  <a:lnTo>
                    <a:pt x="9617" y="33255"/>
                  </a:lnTo>
                  <a:close/>
                  <a:moveTo>
                    <a:pt x="67095" y="61551"/>
                  </a:moveTo>
                  <a:cubicBezTo>
                    <a:pt x="67538" y="67256"/>
                    <a:pt x="67491" y="69594"/>
                    <a:pt x="57657" y="69151"/>
                  </a:cubicBezTo>
                  <a:lnTo>
                    <a:pt x="17566" y="67548"/>
                  </a:lnTo>
                  <a:lnTo>
                    <a:pt x="18971" y="66143"/>
                  </a:lnTo>
                  <a:cubicBezTo>
                    <a:pt x="19857" y="66567"/>
                    <a:pt x="20602" y="66860"/>
                    <a:pt x="21611" y="65860"/>
                  </a:cubicBezTo>
                  <a:cubicBezTo>
                    <a:pt x="22337" y="65134"/>
                    <a:pt x="22327" y="64097"/>
                    <a:pt x="21894" y="63220"/>
                  </a:cubicBezTo>
                  <a:lnTo>
                    <a:pt x="31700" y="53414"/>
                  </a:lnTo>
                  <a:cubicBezTo>
                    <a:pt x="32624" y="52490"/>
                    <a:pt x="32624" y="51000"/>
                    <a:pt x="31700" y="50076"/>
                  </a:cubicBezTo>
                  <a:cubicBezTo>
                    <a:pt x="30776" y="49152"/>
                    <a:pt x="29286" y="49152"/>
                    <a:pt x="28362" y="50076"/>
                  </a:cubicBezTo>
                  <a:lnTo>
                    <a:pt x="18763" y="59675"/>
                  </a:lnTo>
                  <a:lnTo>
                    <a:pt x="9580" y="50491"/>
                  </a:lnTo>
                  <a:lnTo>
                    <a:pt x="9589" y="47446"/>
                  </a:lnTo>
                  <a:cubicBezTo>
                    <a:pt x="10466" y="47889"/>
                    <a:pt x="11249" y="48191"/>
                    <a:pt x="12267" y="47172"/>
                  </a:cubicBezTo>
                  <a:lnTo>
                    <a:pt x="14567" y="44872"/>
                  </a:lnTo>
                  <a:lnTo>
                    <a:pt x="19951" y="50256"/>
                  </a:lnTo>
                  <a:cubicBezTo>
                    <a:pt x="20875" y="51180"/>
                    <a:pt x="22365" y="51180"/>
                    <a:pt x="23280" y="50256"/>
                  </a:cubicBezTo>
                  <a:cubicBezTo>
                    <a:pt x="24204" y="49332"/>
                    <a:pt x="24204" y="47842"/>
                    <a:pt x="23280" y="46918"/>
                  </a:cubicBezTo>
                  <a:lnTo>
                    <a:pt x="17905" y="41534"/>
                  </a:lnTo>
                  <a:lnTo>
                    <a:pt x="29135" y="30304"/>
                  </a:lnTo>
                  <a:cubicBezTo>
                    <a:pt x="30059" y="29380"/>
                    <a:pt x="30059" y="27890"/>
                    <a:pt x="29135" y="26976"/>
                  </a:cubicBezTo>
                  <a:cubicBezTo>
                    <a:pt x="28211" y="26052"/>
                    <a:pt x="26721" y="26052"/>
                    <a:pt x="25807" y="26976"/>
                  </a:cubicBezTo>
                  <a:lnTo>
                    <a:pt x="25778" y="27004"/>
                  </a:lnTo>
                  <a:lnTo>
                    <a:pt x="20008" y="21234"/>
                  </a:lnTo>
                  <a:lnTo>
                    <a:pt x="25316" y="15925"/>
                  </a:lnTo>
                  <a:lnTo>
                    <a:pt x="33453" y="24062"/>
                  </a:lnTo>
                  <a:cubicBezTo>
                    <a:pt x="34377" y="24986"/>
                    <a:pt x="35867" y="24986"/>
                    <a:pt x="36791" y="24062"/>
                  </a:cubicBezTo>
                  <a:cubicBezTo>
                    <a:pt x="37715" y="23138"/>
                    <a:pt x="37715" y="21649"/>
                    <a:pt x="36791" y="20734"/>
                  </a:cubicBezTo>
                  <a:lnTo>
                    <a:pt x="28654" y="12597"/>
                  </a:lnTo>
                  <a:cubicBezTo>
                    <a:pt x="29606" y="11645"/>
                    <a:pt x="30238" y="11145"/>
                    <a:pt x="30851" y="10080"/>
                  </a:cubicBezTo>
                  <a:cubicBezTo>
                    <a:pt x="35763" y="9900"/>
                    <a:pt x="36801" y="9872"/>
                    <a:pt x="36801" y="9872"/>
                  </a:cubicBezTo>
                  <a:cubicBezTo>
                    <a:pt x="36678" y="11532"/>
                    <a:pt x="39837" y="14106"/>
                    <a:pt x="41128" y="15397"/>
                  </a:cubicBezTo>
                  <a:lnTo>
                    <a:pt x="39290" y="17227"/>
                  </a:lnTo>
                  <a:cubicBezTo>
                    <a:pt x="38366" y="18151"/>
                    <a:pt x="38366" y="19640"/>
                    <a:pt x="39290" y="20564"/>
                  </a:cubicBezTo>
                  <a:cubicBezTo>
                    <a:pt x="40214" y="21488"/>
                    <a:pt x="41704" y="21488"/>
                    <a:pt x="42618" y="20564"/>
                  </a:cubicBezTo>
                  <a:lnTo>
                    <a:pt x="44457" y="18735"/>
                  </a:lnTo>
                  <a:lnTo>
                    <a:pt x="47927" y="22205"/>
                  </a:lnTo>
                  <a:cubicBezTo>
                    <a:pt x="48851" y="23129"/>
                    <a:pt x="50340" y="23129"/>
                    <a:pt x="51255" y="22205"/>
                  </a:cubicBezTo>
                  <a:cubicBezTo>
                    <a:pt x="52179" y="21281"/>
                    <a:pt x="52179" y="19791"/>
                    <a:pt x="51255" y="18867"/>
                  </a:cubicBezTo>
                  <a:lnTo>
                    <a:pt x="47785" y="15397"/>
                  </a:lnTo>
                  <a:lnTo>
                    <a:pt x="48455" y="14728"/>
                  </a:lnTo>
                  <a:cubicBezTo>
                    <a:pt x="49379" y="13804"/>
                    <a:pt x="49379" y="12314"/>
                    <a:pt x="48455" y="11390"/>
                  </a:cubicBezTo>
                  <a:cubicBezTo>
                    <a:pt x="47531" y="10466"/>
                    <a:pt x="46041" y="10466"/>
                    <a:pt x="45117" y="11390"/>
                  </a:cubicBezTo>
                  <a:lnTo>
                    <a:pt x="44447" y="12060"/>
                  </a:lnTo>
                  <a:lnTo>
                    <a:pt x="42081" y="9693"/>
                  </a:lnTo>
                  <a:cubicBezTo>
                    <a:pt x="44362" y="9608"/>
                    <a:pt x="46616" y="9495"/>
                    <a:pt x="48935" y="9467"/>
                  </a:cubicBezTo>
                  <a:cubicBezTo>
                    <a:pt x="49011" y="9580"/>
                    <a:pt x="48983" y="9721"/>
                    <a:pt x="49086" y="9815"/>
                  </a:cubicBezTo>
                  <a:lnTo>
                    <a:pt x="53254" y="13983"/>
                  </a:lnTo>
                  <a:lnTo>
                    <a:pt x="51887" y="15350"/>
                  </a:lnTo>
                  <a:cubicBezTo>
                    <a:pt x="50963" y="16274"/>
                    <a:pt x="50963" y="17764"/>
                    <a:pt x="51887" y="18688"/>
                  </a:cubicBezTo>
                  <a:cubicBezTo>
                    <a:pt x="52811" y="19612"/>
                    <a:pt x="54300" y="19612"/>
                    <a:pt x="55215" y="18688"/>
                  </a:cubicBezTo>
                  <a:lnTo>
                    <a:pt x="56582" y="17321"/>
                  </a:lnTo>
                  <a:lnTo>
                    <a:pt x="58986" y="19725"/>
                  </a:lnTo>
                  <a:cubicBezTo>
                    <a:pt x="59911" y="20649"/>
                    <a:pt x="61400" y="20649"/>
                    <a:pt x="62324" y="19725"/>
                  </a:cubicBezTo>
                  <a:cubicBezTo>
                    <a:pt x="63248" y="18801"/>
                    <a:pt x="63248" y="17311"/>
                    <a:pt x="62324" y="16387"/>
                  </a:cubicBezTo>
                  <a:lnTo>
                    <a:pt x="59920" y="13983"/>
                  </a:lnTo>
                  <a:lnTo>
                    <a:pt x="62928" y="10975"/>
                  </a:lnTo>
                  <a:cubicBezTo>
                    <a:pt x="67359" y="12899"/>
                    <a:pt x="69104" y="16265"/>
                    <a:pt x="68830" y="20866"/>
                  </a:cubicBezTo>
                  <a:cubicBezTo>
                    <a:pt x="68180" y="30021"/>
                    <a:pt x="66398" y="52443"/>
                    <a:pt x="67095" y="61551"/>
                  </a:cubicBezTo>
                  <a:close/>
                </a:path>
              </a:pathLst>
            </a:custGeom>
            <a:grpFill/>
            <a:ln w="9381" cap="flat">
              <a:noFill/>
              <a:prstDash val="solid"/>
              <a:miter/>
            </a:ln>
          </p:spPr>
          <p:txBody>
            <a:bodyPr rtlCol="0" anchor="ctr"/>
            <a:lstStyle/>
            <a:p>
              <a:endParaRPr lang="fr-FR"/>
            </a:p>
          </p:txBody>
        </p:sp>
        <p:sp>
          <p:nvSpPr>
            <p:cNvPr id="22" name="Forme libre 417">
              <a:extLst>
                <a:ext uri="{FF2B5EF4-FFF2-40B4-BE49-F238E27FC236}">
                  <a16:creationId xmlns:a16="http://schemas.microsoft.com/office/drawing/2014/main" id="{FA5E6C02-9EBF-2AED-2B0D-F4C1F70AB337}"/>
                </a:ext>
              </a:extLst>
            </p:cNvPr>
            <p:cNvSpPr/>
            <p:nvPr/>
          </p:nvSpPr>
          <p:spPr>
            <a:xfrm>
              <a:off x="4865052" y="3441532"/>
              <a:ext cx="78258" cy="78615"/>
            </a:xfrm>
            <a:custGeom>
              <a:avLst/>
              <a:gdLst>
                <a:gd name="connsiteX0" fmla="*/ 13095 w 78258"/>
                <a:gd name="connsiteY0" fmla="*/ 1297 h 78615"/>
                <a:gd name="connsiteX1" fmla="*/ 159 w 78258"/>
                <a:gd name="connsiteY1" fmla="*/ 23379 h 78615"/>
                <a:gd name="connsiteX2" fmla="*/ 93 w 78258"/>
                <a:gd name="connsiteY2" fmla="*/ 57794 h 78615"/>
                <a:gd name="connsiteX3" fmla="*/ 16697 w 78258"/>
                <a:gd name="connsiteY3" fmla="*/ 76953 h 78615"/>
                <a:gd name="connsiteX4" fmla="*/ 57240 w 78258"/>
                <a:gd name="connsiteY4" fmla="*/ 78575 h 78615"/>
                <a:gd name="connsiteX5" fmla="*/ 76456 w 78258"/>
                <a:gd name="connsiteY5" fmla="*/ 60839 h 78615"/>
                <a:gd name="connsiteX6" fmla="*/ 78201 w 78258"/>
                <a:gd name="connsiteY6" fmla="*/ 21446 h 78615"/>
                <a:gd name="connsiteX7" fmla="*/ 13095 w 78258"/>
                <a:gd name="connsiteY7" fmla="*/ 1297 h 78615"/>
                <a:gd name="connsiteX8" fmla="*/ 44776 w 78258"/>
                <a:gd name="connsiteY8" fmla="*/ 9632 h 78615"/>
                <a:gd name="connsiteX9" fmla="*/ 44408 w 78258"/>
                <a:gd name="connsiteY9" fmla="*/ 9999 h 78615"/>
                <a:gd name="connsiteX10" fmla="*/ 44059 w 78258"/>
                <a:gd name="connsiteY10" fmla="*/ 9651 h 78615"/>
                <a:gd name="connsiteX11" fmla="*/ 44776 w 78258"/>
                <a:gd name="connsiteY11" fmla="*/ 9632 h 78615"/>
                <a:gd name="connsiteX12" fmla="*/ 13114 w 78258"/>
                <a:gd name="connsiteY12" fmla="*/ 10725 h 78615"/>
                <a:gd name="connsiteX13" fmla="*/ 21807 w 78258"/>
                <a:gd name="connsiteY13" fmla="*/ 10414 h 78615"/>
                <a:gd name="connsiteX14" fmla="*/ 21920 w 78258"/>
                <a:gd name="connsiteY14" fmla="*/ 10527 h 78615"/>
                <a:gd name="connsiteX15" fmla="*/ 16621 w 78258"/>
                <a:gd name="connsiteY15" fmla="*/ 15836 h 78615"/>
                <a:gd name="connsiteX16" fmla="*/ 11549 w 78258"/>
                <a:gd name="connsiteY16" fmla="*/ 10773 h 78615"/>
                <a:gd name="connsiteX17" fmla="*/ 13114 w 78258"/>
                <a:gd name="connsiteY17" fmla="*/ 10725 h 78615"/>
                <a:gd name="connsiteX18" fmla="*/ 10823 w 78258"/>
                <a:gd name="connsiteY18" fmla="*/ 65516 h 78615"/>
                <a:gd name="connsiteX19" fmla="*/ 9521 w 78258"/>
                <a:gd name="connsiteY19" fmla="*/ 57822 h 78615"/>
                <a:gd name="connsiteX20" fmla="*/ 9531 w 78258"/>
                <a:gd name="connsiteY20" fmla="*/ 55088 h 78615"/>
                <a:gd name="connsiteX21" fmla="*/ 15395 w 78258"/>
                <a:gd name="connsiteY21" fmla="*/ 60953 h 78615"/>
                <a:gd name="connsiteX22" fmla="*/ 10823 w 78258"/>
                <a:gd name="connsiteY22" fmla="*/ 65516 h 78615"/>
                <a:gd name="connsiteX23" fmla="*/ 9559 w 78258"/>
                <a:gd name="connsiteY23" fmla="*/ 37852 h 78615"/>
                <a:gd name="connsiteX24" fmla="*/ 11181 w 78258"/>
                <a:gd name="connsiteY24" fmla="*/ 39474 h 78615"/>
                <a:gd name="connsiteX25" fmla="*/ 9550 w 78258"/>
                <a:gd name="connsiteY25" fmla="*/ 41105 h 78615"/>
                <a:gd name="connsiteX26" fmla="*/ 9559 w 78258"/>
                <a:gd name="connsiteY26" fmla="*/ 37852 h 78615"/>
                <a:gd name="connsiteX27" fmla="*/ 9578 w 78258"/>
                <a:gd name="connsiteY27" fmla="*/ 31205 h 78615"/>
                <a:gd name="connsiteX28" fmla="*/ 9597 w 78258"/>
                <a:gd name="connsiteY28" fmla="*/ 23407 h 78615"/>
                <a:gd name="connsiteX29" fmla="*/ 9370 w 78258"/>
                <a:gd name="connsiteY29" fmla="*/ 15251 h 78615"/>
                <a:gd name="connsiteX30" fmla="*/ 13840 w 78258"/>
                <a:gd name="connsiteY30" fmla="*/ 19720 h 78615"/>
                <a:gd name="connsiteX31" fmla="*/ 14500 w 78258"/>
                <a:gd name="connsiteY31" fmla="*/ 21305 h 78615"/>
                <a:gd name="connsiteX32" fmla="*/ 16084 w 78258"/>
                <a:gd name="connsiteY32" fmla="*/ 21965 h 78615"/>
                <a:gd name="connsiteX33" fmla="*/ 22401 w 78258"/>
                <a:gd name="connsiteY33" fmla="*/ 28282 h 78615"/>
                <a:gd name="connsiteX34" fmla="*/ 14528 w 78258"/>
                <a:gd name="connsiteY34" fmla="*/ 36155 h 78615"/>
                <a:gd name="connsiteX35" fmla="*/ 9578 w 78258"/>
                <a:gd name="connsiteY35" fmla="*/ 31205 h 78615"/>
                <a:gd name="connsiteX36" fmla="*/ 67046 w 78258"/>
                <a:gd name="connsiteY36" fmla="*/ 61565 h 78615"/>
                <a:gd name="connsiteX37" fmla="*/ 57608 w 78258"/>
                <a:gd name="connsiteY37" fmla="*/ 69165 h 78615"/>
                <a:gd name="connsiteX38" fmla="*/ 15565 w 78258"/>
                <a:gd name="connsiteY38" fmla="*/ 67430 h 78615"/>
                <a:gd name="connsiteX39" fmla="*/ 18922 w 78258"/>
                <a:gd name="connsiteY39" fmla="*/ 64073 h 78615"/>
                <a:gd name="connsiteX40" fmla="*/ 21845 w 78258"/>
                <a:gd name="connsiteY40" fmla="*/ 61151 h 78615"/>
                <a:gd name="connsiteX41" fmla="*/ 31651 w 78258"/>
                <a:gd name="connsiteY41" fmla="*/ 51345 h 78615"/>
                <a:gd name="connsiteX42" fmla="*/ 31651 w 78258"/>
                <a:gd name="connsiteY42" fmla="*/ 48007 h 78615"/>
                <a:gd name="connsiteX43" fmla="*/ 28313 w 78258"/>
                <a:gd name="connsiteY43" fmla="*/ 48007 h 78615"/>
                <a:gd name="connsiteX44" fmla="*/ 18714 w 78258"/>
                <a:gd name="connsiteY44" fmla="*/ 57605 h 78615"/>
                <a:gd name="connsiteX45" fmla="*/ 9531 w 78258"/>
                <a:gd name="connsiteY45" fmla="*/ 48422 h 78615"/>
                <a:gd name="connsiteX46" fmla="*/ 9540 w 78258"/>
                <a:gd name="connsiteY46" fmla="*/ 45367 h 78615"/>
                <a:gd name="connsiteX47" fmla="*/ 12209 w 78258"/>
                <a:gd name="connsiteY47" fmla="*/ 45093 h 78615"/>
                <a:gd name="connsiteX48" fmla="*/ 14509 w 78258"/>
                <a:gd name="connsiteY48" fmla="*/ 42793 h 78615"/>
                <a:gd name="connsiteX49" fmla="*/ 19884 w 78258"/>
                <a:gd name="connsiteY49" fmla="*/ 48167 h 78615"/>
                <a:gd name="connsiteX50" fmla="*/ 23212 w 78258"/>
                <a:gd name="connsiteY50" fmla="*/ 48167 h 78615"/>
                <a:gd name="connsiteX51" fmla="*/ 23212 w 78258"/>
                <a:gd name="connsiteY51" fmla="*/ 44839 h 78615"/>
                <a:gd name="connsiteX52" fmla="*/ 17838 w 78258"/>
                <a:gd name="connsiteY52" fmla="*/ 39464 h 78615"/>
                <a:gd name="connsiteX53" fmla="*/ 29067 w 78258"/>
                <a:gd name="connsiteY53" fmla="*/ 28235 h 78615"/>
                <a:gd name="connsiteX54" fmla="*/ 29067 w 78258"/>
                <a:gd name="connsiteY54" fmla="*/ 24897 h 78615"/>
                <a:gd name="connsiteX55" fmla="*/ 25739 w 78258"/>
                <a:gd name="connsiteY55" fmla="*/ 24897 h 78615"/>
                <a:gd name="connsiteX56" fmla="*/ 25711 w 78258"/>
                <a:gd name="connsiteY56" fmla="*/ 24925 h 78615"/>
                <a:gd name="connsiteX57" fmla="*/ 19940 w 78258"/>
                <a:gd name="connsiteY57" fmla="*/ 19155 h 78615"/>
                <a:gd name="connsiteX58" fmla="*/ 25249 w 78258"/>
                <a:gd name="connsiteY58" fmla="*/ 13856 h 78615"/>
                <a:gd name="connsiteX59" fmla="*/ 33386 w 78258"/>
                <a:gd name="connsiteY59" fmla="*/ 21993 h 78615"/>
                <a:gd name="connsiteX60" fmla="*/ 36723 w 78258"/>
                <a:gd name="connsiteY60" fmla="*/ 21993 h 78615"/>
                <a:gd name="connsiteX61" fmla="*/ 36723 w 78258"/>
                <a:gd name="connsiteY61" fmla="*/ 18655 h 78615"/>
                <a:gd name="connsiteX62" fmla="*/ 28586 w 78258"/>
                <a:gd name="connsiteY62" fmla="*/ 10518 h 78615"/>
                <a:gd name="connsiteX63" fmla="*/ 28963 w 78258"/>
                <a:gd name="connsiteY63" fmla="*/ 10141 h 78615"/>
                <a:gd name="connsiteX64" fmla="*/ 37591 w 78258"/>
                <a:gd name="connsiteY64" fmla="*/ 9839 h 78615"/>
                <a:gd name="connsiteX65" fmla="*/ 41061 w 78258"/>
                <a:gd name="connsiteY65" fmla="*/ 13309 h 78615"/>
                <a:gd name="connsiteX66" fmla="*/ 39222 w 78258"/>
                <a:gd name="connsiteY66" fmla="*/ 15148 h 78615"/>
                <a:gd name="connsiteX67" fmla="*/ 39222 w 78258"/>
                <a:gd name="connsiteY67" fmla="*/ 18485 h 78615"/>
                <a:gd name="connsiteX68" fmla="*/ 42550 w 78258"/>
                <a:gd name="connsiteY68" fmla="*/ 18485 h 78615"/>
                <a:gd name="connsiteX69" fmla="*/ 44389 w 78258"/>
                <a:gd name="connsiteY69" fmla="*/ 16647 h 78615"/>
                <a:gd name="connsiteX70" fmla="*/ 47859 w 78258"/>
                <a:gd name="connsiteY70" fmla="*/ 20116 h 78615"/>
                <a:gd name="connsiteX71" fmla="*/ 51187 w 78258"/>
                <a:gd name="connsiteY71" fmla="*/ 20116 h 78615"/>
                <a:gd name="connsiteX72" fmla="*/ 51187 w 78258"/>
                <a:gd name="connsiteY72" fmla="*/ 16779 h 78615"/>
                <a:gd name="connsiteX73" fmla="*/ 47717 w 78258"/>
                <a:gd name="connsiteY73" fmla="*/ 13309 h 78615"/>
                <a:gd name="connsiteX74" fmla="*/ 48387 w 78258"/>
                <a:gd name="connsiteY74" fmla="*/ 12639 h 78615"/>
                <a:gd name="connsiteX75" fmla="*/ 48462 w 78258"/>
                <a:gd name="connsiteY75" fmla="*/ 9490 h 78615"/>
                <a:gd name="connsiteX76" fmla="*/ 49198 w 78258"/>
                <a:gd name="connsiteY76" fmla="*/ 9462 h 78615"/>
                <a:gd name="connsiteX77" fmla="*/ 50697 w 78258"/>
                <a:gd name="connsiteY77" fmla="*/ 9434 h 78615"/>
                <a:gd name="connsiteX78" fmla="*/ 53177 w 78258"/>
                <a:gd name="connsiteY78" fmla="*/ 11913 h 78615"/>
                <a:gd name="connsiteX79" fmla="*/ 51809 w 78258"/>
                <a:gd name="connsiteY79" fmla="*/ 13281 h 78615"/>
                <a:gd name="connsiteX80" fmla="*/ 51809 w 78258"/>
                <a:gd name="connsiteY80" fmla="*/ 16618 h 78615"/>
                <a:gd name="connsiteX81" fmla="*/ 55138 w 78258"/>
                <a:gd name="connsiteY81" fmla="*/ 16618 h 78615"/>
                <a:gd name="connsiteX82" fmla="*/ 56505 w 78258"/>
                <a:gd name="connsiteY82" fmla="*/ 15251 h 78615"/>
                <a:gd name="connsiteX83" fmla="*/ 58909 w 78258"/>
                <a:gd name="connsiteY83" fmla="*/ 17656 h 78615"/>
                <a:gd name="connsiteX84" fmla="*/ 62247 w 78258"/>
                <a:gd name="connsiteY84" fmla="*/ 14318 h 78615"/>
                <a:gd name="connsiteX85" fmla="*/ 59843 w 78258"/>
                <a:gd name="connsiteY85" fmla="*/ 11913 h 78615"/>
                <a:gd name="connsiteX86" fmla="*/ 61323 w 78258"/>
                <a:gd name="connsiteY86" fmla="*/ 10433 h 78615"/>
                <a:gd name="connsiteX87" fmla="*/ 67046 w 78258"/>
                <a:gd name="connsiteY87" fmla="*/ 61565 h 786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Lst>
              <a:rect l="l" t="t" r="r" b="b"/>
              <a:pathLst>
                <a:path w="78258" h="78615">
                  <a:moveTo>
                    <a:pt x="13095" y="1297"/>
                  </a:moveTo>
                  <a:cubicBezTo>
                    <a:pt x="-2406" y="1344"/>
                    <a:pt x="159" y="13950"/>
                    <a:pt x="159" y="23379"/>
                  </a:cubicBezTo>
                  <a:lnTo>
                    <a:pt x="93" y="57794"/>
                  </a:lnTo>
                  <a:cubicBezTo>
                    <a:pt x="55" y="72333"/>
                    <a:pt x="5872" y="76519"/>
                    <a:pt x="16697" y="76953"/>
                  </a:cubicBezTo>
                  <a:lnTo>
                    <a:pt x="57240" y="78575"/>
                  </a:lnTo>
                  <a:cubicBezTo>
                    <a:pt x="70544" y="79112"/>
                    <a:pt x="77484" y="74351"/>
                    <a:pt x="76456" y="60839"/>
                  </a:cubicBezTo>
                  <a:cubicBezTo>
                    <a:pt x="75825" y="52570"/>
                    <a:pt x="77616" y="29677"/>
                    <a:pt x="78201" y="21446"/>
                  </a:cubicBezTo>
                  <a:cubicBezTo>
                    <a:pt x="79813" y="-5426"/>
                    <a:pt x="47208" y="61"/>
                    <a:pt x="13095" y="1297"/>
                  </a:cubicBezTo>
                  <a:close/>
                  <a:moveTo>
                    <a:pt x="44776" y="9632"/>
                  </a:moveTo>
                  <a:lnTo>
                    <a:pt x="44408" y="9999"/>
                  </a:lnTo>
                  <a:lnTo>
                    <a:pt x="44059" y="9651"/>
                  </a:lnTo>
                  <a:cubicBezTo>
                    <a:pt x="44295" y="9641"/>
                    <a:pt x="44530" y="9632"/>
                    <a:pt x="44776" y="9632"/>
                  </a:cubicBezTo>
                  <a:close/>
                  <a:moveTo>
                    <a:pt x="13114" y="10725"/>
                  </a:moveTo>
                  <a:lnTo>
                    <a:pt x="21807" y="10414"/>
                  </a:lnTo>
                  <a:lnTo>
                    <a:pt x="21920" y="10527"/>
                  </a:lnTo>
                  <a:lnTo>
                    <a:pt x="16621" y="15836"/>
                  </a:lnTo>
                  <a:lnTo>
                    <a:pt x="11549" y="10773"/>
                  </a:lnTo>
                  <a:cubicBezTo>
                    <a:pt x="11954" y="10744"/>
                    <a:pt x="12435" y="10735"/>
                    <a:pt x="13114" y="10725"/>
                  </a:cubicBezTo>
                  <a:close/>
                  <a:moveTo>
                    <a:pt x="10823" y="65516"/>
                  </a:moveTo>
                  <a:cubicBezTo>
                    <a:pt x="9729" y="63772"/>
                    <a:pt x="9512" y="60755"/>
                    <a:pt x="9521" y="57822"/>
                  </a:cubicBezTo>
                  <a:lnTo>
                    <a:pt x="9531" y="55088"/>
                  </a:lnTo>
                  <a:lnTo>
                    <a:pt x="15395" y="60953"/>
                  </a:lnTo>
                  <a:lnTo>
                    <a:pt x="10823" y="65516"/>
                  </a:lnTo>
                  <a:close/>
                  <a:moveTo>
                    <a:pt x="9559" y="37852"/>
                  </a:moveTo>
                  <a:lnTo>
                    <a:pt x="11181" y="39474"/>
                  </a:lnTo>
                  <a:lnTo>
                    <a:pt x="9550" y="41105"/>
                  </a:lnTo>
                  <a:lnTo>
                    <a:pt x="9559" y="37852"/>
                  </a:lnTo>
                  <a:close/>
                  <a:moveTo>
                    <a:pt x="9578" y="31205"/>
                  </a:moveTo>
                  <a:lnTo>
                    <a:pt x="9597" y="23407"/>
                  </a:lnTo>
                  <a:cubicBezTo>
                    <a:pt x="9597" y="22002"/>
                    <a:pt x="9352" y="18721"/>
                    <a:pt x="9370" y="15251"/>
                  </a:cubicBezTo>
                  <a:lnTo>
                    <a:pt x="13840" y="19720"/>
                  </a:lnTo>
                  <a:cubicBezTo>
                    <a:pt x="13859" y="20296"/>
                    <a:pt x="14057" y="20871"/>
                    <a:pt x="14500" y="21305"/>
                  </a:cubicBezTo>
                  <a:cubicBezTo>
                    <a:pt x="14943" y="21738"/>
                    <a:pt x="15509" y="21946"/>
                    <a:pt x="16084" y="21965"/>
                  </a:cubicBezTo>
                  <a:lnTo>
                    <a:pt x="22401" y="28282"/>
                  </a:lnTo>
                  <a:lnTo>
                    <a:pt x="14528" y="36155"/>
                  </a:lnTo>
                  <a:lnTo>
                    <a:pt x="9578" y="31205"/>
                  </a:lnTo>
                  <a:close/>
                  <a:moveTo>
                    <a:pt x="67046" y="61565"/>
                  </a:moveTo>
                  <a:cubicBezTo>
                    <a:pt x="67490" y="67326"/>
                    <a:pt x="67442" y="69533"/>
                    <a:pt x="57608" y="69165"/>
                  </a:cubicBezTo>
                  <a:cubicBezTo>
                    <a:pt x="54497" y="69042"/>
                    <a:pt x="18630" y="67638"/>
                    <a:pt x="15565" y="67430"/>
                  </a:cubicBezTo>
                  <a:lnTo>
                    <a:pt x="18922" y="64073"/>
                  </a:lnTo>
                  <a:cubicBezTo>
                    <a:pt x="21147" y="65158"/>
                    <a:pt x="22835" y="63168"/>
                    <a:pt x="21845" y="61151"/>
                  </a:cubicBezTo>
                  <a:lnTo>
                    <a:pt x="31651" y="51345"/>
                  </a:lnTo>
                  <a:cubicBezTo>
                    <a:pt x="32575" y="50421"/>
                    <a:pt x="32575" y="48931"/>
                    <a:pt x="31651" y="48007"/>
                  </a:cubicBezTo>
                  <a:cubicBezTo>
                    <a:pt x="30727" y="47083"/>
                    <a:pt x="29237" y="47083"/>
                    <a:pt x="28313" y="48007"/>
                  </a:cubicBezTo>
                  <a:lnTo>
                    <a:pt x="18714" y="57605"/>
                  </a:lnTo>
                  <a:lnTo>
                    <a:pt x="9531" y="48422"/>
                  </a:lnTo>
                  <a:lnTo>
                    <a:pt x="9540" y="45367"/>
                  </a:lnTo>
                  <a:cubicBezTo>
                    <a:pt x="10426" y="45810"/>
                    <a:pt x="11200" y="46112"/>
                    <a:pt x="12209" y="45093"/>
                  </a:cubicBezTo>
                  <a:lnTo>
                    <a:pt x="14509" y="42793"/>
                  </a:lnTo>
                  <a:lnTo>
                    <a:pt x="19884" y="48167"/>
                  </a:lnTo>
                  <a:cubicBezTo>
                    <a:pt x="20808" y="49091"/>
                    <a:pt x="22297" y="49091"/>
                    <a:pt x="23212" y="48167"/>
                  </a:cubicBezTo>
                  <a:cubicBezTo>
                    <a:pt x="24136" y="47243"/>
                    <a:pt x="24136" y="45753"/>
                    <a:pt x="23212" y="44839"/>
                  </a:cubicBezTo>
                  <a:lnTo>
                    <a:pt x="17838" y="39464"/>
                  </a:lnTo>
                  <a:lnTo>
                    <a:pt x="29067" y="28235"/>
                  </a:lnTo>
                  <a:cubicBezTo>
                    <a:pt x="29991" y="27311"/>
                    <a:pt x="29991" y="25821"/>
                    <a:pt x="29067" y="24897"/>
                  </a:cubicBezTo>
                  <a:cubicBezTo>
                    <a:pt x="28143" y="23973"/>
                    <a:pt x="26653" y="23973"/>
                    <a:pt x="25739" y="24897"/>
                  </a:cubicBezTo>
                  <a:lnTo>
                    <a:pt x="25711" y="24925"/>
                  </a:lnTo>
                  <a:lnTo>
                    <a:pt x="19940" y="19155"/>
                  </a:lnTo>
                  <a:lnTo>
                    <a:pt x="25249" y="13856"/>
                  </a:lnTo>
                  <a:lnTo>
                    <a:pt x="33386" y="21993"/>
                  </a:lnTo>
                  <a:cubicBezTo>
                    <a:pt x="34310" y="22917"/>
                    <a:pt x="35799" y="22917"/>
                    <a:pt x="36723" y="21993"/>
                  </a:cubicBezTo>
                  <a:cubicBezTo>
                    <a:pt x="37647" y="21069"/>
                    <a:pt x="37647" y="19579"/>
                    <a:pt x="36723" y="18655"/>
                  </a:cubicBezTo>
                  <a:lnTo>
                    <a:pt x="28586" y="10518"/>
                  </a:lnTo>
                  <a:lnTo>
                    <a:pt x="28963" y="10141"/>
                  </a:lnTo>
                  <a:cubicBezTo>
                    <a:pt x="35894" y="9886"/>
                    <a:pt x="37591" y="9839"/>
                    <a:pt x="37591" y="9839"/>
                  </a:cubicBezTo>
                  <a:lnTo>
                    <a:pt x="41061" y="13309"/>
                  </a:lnTo>
                  <a:lnTo>
                    <a:pt x="39222" y="15148"/>
                  </a:lnTo>
                  <a:cubicBezTo>
                    <a:pt x="38298" y="16072"/>
                    <a:pt x="38298" y="17561"/>
                    <a:pt x="39222" y="18485"/>
                  </a:cubicBezTo>
                  <a:cubicBezTo>
                    <a:pt x="40146" y="19409"/>
                    <a:pt x="41636" y="19409"/>
                    <a:pt x="42550" y="18485"/>
                  </a:cubicBezTo>
                  <a:lnTo>
                    <a:pt x="44389" y="16647"/>
                  </a:lnTo>
                  <a:lnTo>
                    <a:pt x="47859" y="20116"/>
                  </a:lnTo>
                  <a:cubicBezTo>
                    <a:pt x="48783" y="21041"/>
                    <a:pt x="50273" y="21041"/>
                    <a:pt x="51187" y="20116"/>
                  </a:cubicBezTo>
                  <a:cubicBezTo>
                    <a:pt x="52111" y="19192"/>
                    <a:pt x="52111" y="17703"/>
                    <a:pt x="51187" y="16779"/>
                  </a:cubicBezTo>
                  <a:lnTo>
                    <a:pt x="47717" y="13309"/>
                  </a:lnTo>
                  <a:lnTo>
                    <a:pt x="48387" y="12639"/>
                  </a:lnTo>
                  <a:cubicBezTo>
                    <a:pt x="49254" y="11772"/>
                    <a:pt x="49235" y="10414"/>
                    <a:pt x="48462" y="9490"/>
                  </a:cubicBezTo>
                  <a:cubicBezTo>
                    <a:pt x="48707" y="9490"/>
                    <a:pt x="48953" y="9471"/>
                    <a:pt x="49198" y="9462"/>
                  </a:cubicBezTo>
                  <a:cubicBezTo>
                    <a:pt x="49697" y="9443"/>
                    <a:pt x="50197" y="9443"/>
                    <a:pt x="50697" y="9434"/>
                  </a:cubicBezTo>
                  <a:lnTo>
                    <a:pt x="53177" y="11913"/>
                  </a:lnTo>
                  <a:lnTo>
                    <a:pt x="51809" y="13281"/>
                  </a:lnTo>
                  <a:cubicBezTo>
                    <a:pt x="50885" y="14205"/>
                    <a:pt x="50885" y="15694"/>
                    <a:pt x="51809" y="16618"/>
                  </a:cubicBezTo>
                  <a:cubicBezTo>
                    <a:pt x="52733" y="17542"/>
                    <a:pt x="54223" y="17542"/>
                    <a:pt x="55138" y="16618"/>
                  </a:cubicBezTo>
                  <a:lnTo>
                    <a:pt x="56505" y="15251"/>
                  </a:lnTo>
                  <a:lnTo>
                    <a:pt x="58909" y="17656"/>
                  </a:lnTo>
                  <a:cubicBezTo>
                    <a:pt x="61106" y="19852"/>
                    <a:pt x="64444" y="16524"/>
                    <a:pt x="62247" y="14318"/>
                  </a:cubicBezTo>
                  <a:lnTo>
                    <a:pt x="59843" y="11913"/>
                  </a:lnTo>
                  <a:lnTo>
                    <a:pt x="61323" y="10433"/>
                  </a:lnTo>
                  <a:cubicBezTo>
                    <a:pt x="75495" y="14723"/>
                    <a:pt x="64510" y="28480"/>
                    <a:pt x="67046" y="61565"/>
                  </a:cubicBezTo>
                  <a:close/>
                </a:path>
              </a:pathLst>
            </a:custGeom>
            <a:grpFill/>
            <a:ln w="9381" cap="flat">
              <a:noFill/>
              <a:prstDash val="solid"/>
              <a:miter/>
            </a:ln>
          </p:spPr>
          <p:txBody>
            <a:bodyPr rtlCol="0" anchor="ctr"/>
            <a:lstStyle/>
            <a:p>
              <a:endParaRPr lang="fr-FR"/>
            </a:p>
          </p:txBody>
        </p:sp>
      </p:grpSp>
      <p:graphicFrame>
        <p:nvGraphicFramePr>
          <p:cNvPr id="11" name="Tableau 10">
            <a:extLst>
              <a:ext uri="{FF2B5EF4-FFF2-40B4-BE49-F238E27FC236}">
                <a16:creationId xmlns:a16="http://schemas.microsoft.com/office/drawing/2014/main" id="{8CD8A30E-BEB0-840A-5C88-63FF1E262A34}"/>
              </a:ext>
            </a:extLst>
          </p:cNvPr>
          <p:cNvGraphicFramePr>
            <a:graphicFrameLocks noGrp="1"/>
          </p:cNvGraphicFramePr>
          <p:nvPr>
            <p:extLst>
              <p:ext uri="{D42A27DB-BD31-4B8C-83A1-F6EECF244321}">
                <p14:modId xmlns:p14="http://schemas.microsoft.com/office/powerpoint/2010/main" val="3923367751"/>
              </p:ext>
            </p:extLst>
          </p:nvPr>
        </p:nvGraphicFramePr>
        <p:xfrm>
          <a:off x="844571" y="3123744"/>
          <a:ext cx="9715500" cy="3797131"/>
        </p:xfrm>
        <a:graphic>
          <a:graphicData uri="http://schemas.openxmlformats.org/drawingml/2006/table">
            <a:tbl>
              <a:tblPr firstRow="1" bandRow="1">
                <a:tableStyleId>{5C22544A-7EE6-4342-B048-85BDC9FD1C3A}</a:tableStyleId>
              </a:tblPr>
              <a:tblGrid>
                <a:gridCol w="4857750">
                  <a:extLst>
                    <a:ext uri="{9D8B030D-6E8A-4147-A177-3AD203B41FA5}">
                      <a16:colId xmlns:a16="http://schemas.microsoft.com/office/drawing/2014/main" val="340191757"/>
                    </a:ext>
                  </a:extLst>
                </a:gridCol>
                <a:gridCol w="4857750">
                  <a:extLst>
                    <a:ext uri="{9D8B030D-6E8A-4147-A177-3AD203B41FA5}">
                      <a16:colId xmlns:a16="http://schemas.microsoft.com/office/drawing/2014/main" val="265619446"/>
                    </a:ext>
                  </a:extLst>
                </a:gridCol>
              </a:tblGrid>
              <a:tr h="962491">
                <a:tc gridSpan="2">
                  <a:txBody>
                    <a:bodyPr/>
                    <a:lstStyle/>
                    <a:p>
                      <a:pPr>
                        <a:spcBef>
                          <a:spcPts val="600"/>
                        </a:spcBef>
                        <a:spcAft>
                          <a:spcPts val="600"/>
                        </a:spcAft>
                      </a:pPr>
                      <a:r>
                        <a:rPr lang="fr-FR" b="1"/>
                        <a:t>Objectif du PRITH :</a:t>
                      </a:r>
                      <a:r>
                        <a:rPr lang="fr-FR"/>
                        <a:t> Coordonner l’action de tous pour convaincre et/ou soutenir les entreprises, notamment les plus petites, dans le recrutement et le maintien en emploi des PSH.</a:t>
                      </a:r>
                    </a:p>
                  </a:txBody>
                  <a:tcPr/>
                </a:tc>
                <a:tc hMerge="1">
                  <a:txBody>
                    <a:bodyPr/>
                    <a:lstStyle/>
                    <a:p>
                      <a:endParaRPr lang="fr-FR"/>
                    </a:p>
                  </a:txBody>
                  <a:tcPr/>
                </a:tc>
                <a:extLst>
                  <a:ext uri="{0D108BD9-81ED-4DB2-BD59-A6C34878D82A}">
                    <a16:rowId xmlns:a16="http://schemas.microsoft.com/office/drawing/2014/main" val="1210743147"/>
                  </a:ext>
                </a:extLst>
              </a:tr>
              <a:tr h="370840">
                <a:tc>
                  <a:txBody>
                    <a:bodyPr/>
                    <a:lstStyle/>
                    <a:p>
                      <a:endParaRPr lang="fr-FR" b="1" dirty="0"/>
                    </a:p>
                    <a:p>
                      <a:r>
                        <a:rPr lang="fr-FR" b="1" dirty="0"/>
                        <a:t>Des profils à prioriser … </a:t>
                      </a:r>
                    </a:p>
                    <a:p>
                      <a:endParaRPr lang="fr-FR" dirty="0"/>
                    </a:p>
                    <a:p>
                      <a:pPr marL="285750" indent="-285750">
                        <a:buFont typeface="Arial" panose="020B0604020202020204" pitchFamily="34" charset="0"/>
                        <a:buChar char="•"/>
                      </a:pPr>
                      <a:r>
                        <a:rPr lang="fr-FR" dirty="0"/>
                        <a:t>les TPE/PME sans structuration RH ;</a:t>
                      </a:r>
                    </a:p>
                    <a:p>
                      <a:pPr marL="285750" indent="-285750">
                        <a:buFont typeface="Arial" panose="020B0604020202020204" pitchFamily="34" charset="0"/>
                        <a:buChar char="•"/>
                      </a:pPr>
                      <a:r>
                        <a:rPr lang="fr-FR" dirty="0"/>
                        <a:t>les entreprises « quota zéro » ;</a:t>
                      </a:r>
                    </a:p>
                    <a:p>
                      <a:pPr marL="285750" indent="-285750">
                        <a:buFont typeface="Arial" panose="020B0604020202020204" pitchFamily="34" charset="0"/>
                        <a:buChar char="•"/>
                      </a:pPr>
                      <a:r>
                        <a:rPr lang="fr-FR" dirty="0"/>
                        <a:t>les employeurs de la fonction publique locale ;</a:t>
                      </a:r>
                    </a:p>
                    <a:p>
                      <a:pPr marL="285750" indent="-285750">
                        <a:buFont typeface="Arial" panose="020B0604020202020204" pitchFamily="34" charset="0"/>
                        <a:buChar char="•"/>
                      </a:pPr>
                      <a:r>
                        <a:rPr lang="fr-FR" dirty="0"/>
                        <a:t>Les employeurs déjà investis qui doivent gérer la fin des accords agréés</a:t>
                      </a:r>
                    </a:p>
                    <a:p>
                      <a:endParaRPr lang="fr-FR" dirty="0"/>
                    </a:p>
                    <a:p>
                      <a:endParaRPr lang="fr-FR" dirty="0"/>
                    </a:p>
                  </a:txBody>
                  <a:tcPr/>
                </a:tc>
                <a:tc>
                  <a:txBody>
                    <a:bodyPr/>
                    <a:lstStyle/>
                    <a:p>
                      <a:r>
                        <a:rPr lang="fr-FR" dirty="0"/>
                        <a:t> </a:t>
                      </a:r>
                    </a:p>
                    <a:p>
                      <a:r>
                        <a:rPr lang="fr-FR" b="1" dirty="0"/>
                        <a:t>… notamment ceux : </a:t>
                      </a:r>
                    </a:p>
                    <a:p>
                      <a:endParaRPr lang="fr-FR" b="1" dirty="0"/>
                    </a:p>
                    <a:p>
                      <a:pPr marL="285750" indent="-285750">
                        <a:buFont typeface="Arial" panose="020B0604020202020204" pitchFamily="34" charset="0"/>
                        <a:buChar char="•"/>
                      </a:pPr>
                      <a:r>
                        <a:rPr lang="fr-FR" b="0" dirty="0"/>
                        <a:t>Relevant des secteurs en tension de recrutement ;</a:t>
                      </a:r>
                    </a:p>
                    <a:p>
                      <a:pPr marL="285750" indent="-285750">
                        <a:buFont typeface="Arial" panose="020B0604020202020204" pitchFamily="34" charset="0"/>
                        <a:buChar char="•"/>
                      </a:pPr>
                      <a:r>
                        <a:rPr lang="fr-FR" b="0" dirty="0"/>
                        <a:t>Relevant des secteurs qui embauchent le plus de PSH en Hauts-de-France.</a:t>
                      </a:r>
                    </a:p>
                  </a:txBody>
                  <a:tcPr/>
                </a:tc>
                <a:extLst>
                  <a:ext uri="{0D108BD9-81ED-4DB2-BD59-A6C34878D82A}">
                    <a16:rowId xmlns:a16="http://schemas.microsoft.com/office/drawing/2014/main" val="3309285352"/>
                  </a:ext>
                </a:extLst>
              </a:tr>
            </a:tbl>
          </a:graphicData>
        </a:graphic>
      </p:graphicFrame>
    </p:spTree>
    <p:extLst>
      <p:ext uri="{BB962C8B-B14F-4D97-AF65-F5344CB8AC3E}">
        <p14:creationId xmlns:p14="http://schemas.microsoft.com/office/powerpoint/2010/main" val="25676483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texte 4">
            <a:extLst>
              <a:ext uri="{FF2B5EF4-FFF2-40B4-BE49-F238E27FC236}">
                <a16:creationId xmlns:a16="http://schemas.microsoft.com/office/drawing/2014/main" id="{F216CFB2-D167-E14F-83D9-BF3810C3C2AC}"/>
              </a:ext>
            </a:extLst>
          </p:cNvPr>
          <p:cNvSpPr>
            <a:spLocks noGrp="1"/>
          </p:cNvSpPr>
          <p:nvPr>
            <p:ph type="body" sz="quarter" idx="11"/>
          </p:nvPr>
        </p:nvSpPr>
        <p:spPr/>
        <p:txBody>
          <a:bodyPr>
            <a:normAutofit/>
          </a:bodyPr>
          <a:lstStyle/>
          <a:p>
            <a:r>
              <a:rPr lang="fr-FR"/>
              <a:t>Votre contact </a:t>
            </a:r>
            <a:br>
              <a:rPr lang="fr-FR"/>
            </a:br>
            <a:r>
              <a:rPr lang="fr-FR"/>
              <a:t>sur cette mission : </a:t>
            </a:r>
          </a:p>
          <a:p>
            <a:pPr lvl="1"/>
            <a:r>
              <a:rPr lang="fr-FR"/>
              <a:t>Sébastien Boterdael</a:t>
            </a:r>
          </a:p>
          <a:p>
            <a:pPr lvl="1"/>
            <a:r>
              <a:rPr lang="fr-FR"/>
              <a:t>01 42 62 29 41</a:t>
            </a:r>
          </a:p>
          <a:p>
            <a:pPr lvl="1"/>
            <a:r>
              <a:rPr lang="fr-FR"/>
              <a:t>Sebastien.boterdael@saulea-conseil.com </a:t>
            </a:r>
          </a:p>
        </p:txBody>
      </p:sp>
    </p:spTree>
    <p:extLst>
      <p:ext uri="{BB962C8B-B14F-4D97-AF65-F5344CB8AC3E}">
        <p14:creationId xmlns:p14="http://schemas.microsoft.com/office/powerpoint/2010/main" val="387244752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NUM" val="1"/>
</p:tagLst>
</file>

<file path=ppt/tags/tag2.xml><?xml version="1.0" encoding="utf-8"?>
<p:tagLst xmlns:a="http://schemas.openxmlformats.org/drawingml/2006/main" xmlns:r="http://schemas.openxmlformats.org/officeDocument/2006/relationships" xmlns:p="http://schemas.openxmlformats.org/presentationml/2006/main">
  <p:tag name="NUM" val="7"/>
</p:tagLst>
</file>

<file path=ppt/tags/tag3.xml><?xml version="1.0" encoding="utf-8"?>
<p:tagLst xmlns:a="http://schemas.openxmlformats.org/drawingml/2006/main" xmlns:r="http://schemas.openxmlformats.org/officeDocument/2006/relationships" xmlns:p="http://schemas.openxmlformats.org/presentationml/2006/main">
  <p:tag name="NUM" val="7"/>
</p:tagLst>
</file>

<file path=ppt/theme/theme1.xml><?xml version="1.0" encoding="utf-8"?>
<a:theme xmlns:a="http://schemas.openxmlformats.org/drawingml/2006/main" name="Couverture &amp; Intercalaires">
  <a:themeElements>
    <a:clrScheme name="Sauléa">
      <a:dk1>
        <a:sysClr val="windowText" lastClr="000000"/>
      </a:dk1>
      <a:lt1>
        <a:sysClr val="window" lastClr="FFFFFF"/>
      </a:lt1>
      <a:dk2>
        <a:srgbClr val="426173"/>
      </a:dk2>
      <a:lt2>
        <a:srgbClr val="DCA67D"/>
      </a:lt2>
      <a:accent1>
        <a:srgbClr val="BE7846"/>
      </a:accent1>
      <a:accent2>
        <a:srgbClr val="71291E"/>
      </a:accent2>
      <a:accent3>
        <a:srgbClr val="2B1E1C"/>
      </a:accent3>
      <a:accent4>
        <a:srgbClr val="416072"/>
      </a:accent4>
      <a:accent5>
        <a:srgbClr val="5F998F"/>
      </a:accent5>
      <a:accent6>
        <a:srgbClr val="DCA680"/>
      </a:accent6>
      <a:hlink>
        <a:srgbClr val="342320"/>
      </a:hlink>
      <a:folHlink>
        <a:srgbClr val="954F72"/>
      </a:folHlink>
    </a:clrScheme>
    <a:fontScheme name="Sauléa">
      <a:majorFont>
        <a:latin typeface="Corbel Light"/>
        <a:ea typeface=""/>
        <a:cs typeface=""/>
      </a:majorFont>
      <a:minorFont>
        <a:latin typeface="Corbe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1-Modèle Sauléa - 12.23" id="{6338D4C5-E030-49EC-8D6A-B5E564F439A4}" vid="{2D0B530B-0EBE-4AB9-A017-C061573C5087}"/>
    </a:ext>
  </a:extLst>
</a:theme>
</file>

<file path=ppt/theme/theme2.xml><?xml version="1.0" encoding="utf-8"?>
<a:theme xmlns:a="http://schemas.openxmlformats.org/drawingml/2006/main" name="Contenu">
  <a:themeElements>
    <a:clrScheme name="Sauléa">
      <a:dk1>
        <a:sysClr val="windowText" lastClr="000000"/>
      </a:dk1>
      <a:lt1>
        <a:sysClr val="window" lastClr="FFFFFF"/>
      </a:lt1>
      <a:dk2>
        <a:srgbClr val="426173"/>
      </a:dk2>
      <a:lt2>
        <a:srgbClr val="DCA67D"/>
      </a:lt2>
      <a:accent1>
        <a:srgbClr val="BE7846"/>
      </a:accent1>
      <a:accent2>
        <a:srgbClr val="71291E"/>
      </a:accent2>
      <a:accent3>
        <a:srgbClr val="2B1E1C"/>
      </a:accent3>
      <a:accent4>
        <a:srgbClr val="416072"/>
      </a:accent4>
      <a:accent5>
        <a:srgbClr val="5F998F"/>
      </a:accent5>
      <a:accent6>
        <a:srgbClr val="DCA680"/>
      </a:accent6>
      <a:hlink>
        <a:srgbClr val="342320"/>
      </a:hlink>
      <a:folHlink>
        <a:srgbClr val="954F72"/>
      </a:folHlink>
    </a:clrScheme>
    <a:fontScheme name="Sauléa">
      <a:majorFont>
        <a:latin typeface="Corbel Light"/>
        <a:ea typeface=""/>
        <a:cs typeface=""/>
      </a:majorFont>
      <a:minorFont>
        <a:latin typeface="Corbe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1-Modèle Sauléa - 12.23" id="{6338D4C5-E030-49EC-8D6A-B5E564F439A4}" vid="{488E381D-5C73-4816-87B6-C3FC88B78136}"/>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3C247A0CC259DD49ACA755D8E71A676C" ma:contentTypeVersion="19" ma:contentTypeDescription="Crée un document." ma:contentTypeScope="" ma:versionID="8b8c6127519e32a478174d62182af878">
  <xsd:schema xmlns:xsd="http://www.w3.org/2001/XMLSchema" xmlns:xs="http://www.w3.org/2001/XMLSchema" xmlns:p="http://schemas.microsoft.com/office/2006/metadata/properties" xmlns:ns2="f97b808c-a2a4-4ae5-b7a2-13559c993dcd" xmlns:ns3="14d96f9d-bfb3-4f34-90fa-ac082e7f199d" targetNamespace="http://schemas.microsoft.com/office/2006/metadata/properties" ma:root="true" ma:fieldsID="a0a5fc99cc5f8f084ef1a394f8dc9bb0" ns2:_="" ns3:_="">
    <xsd:import namespace="f97b808c-a2a4-4ae5-b7a2-13559c993dcd"/>
    <xsd:import namespace="14d96f9d-bfb3-4f34-90fa-ac082e7f199d"/>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DateTaken" minOccurs="0"/>
                <xsd:element ref="ns2:MediaServiceGenerationTime" minOccurs="0"/>
                <xsd:element ref="ns2:MediaServiceEventHashCode" minOccurs="0"/>
                <xsd:element ref="ns2:MediaServiceAutoKeyPoints" minOccurs="0"/>
                <xsd:element ref="ns2:MediaServiceKeyPoints" minOccurs="0"/>
                <xsd:element ref="ns3:SharedWithUsers" minOccurs="0"/>
                <xsd:element ref="ns3:SharedWithDetails" minOccurs="0"/>
                <xsd:element ref="ns2:MediaLengthInSeconds" minOccurs="0"/>
                <xsd:element ref="ns2:MediaServiceLocation"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97b808c-a2a4-4ae5-b7a2-13559c993dc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Extracted Text" ma:internalName="MediaServiceOCR" ma:readOnly="true">
      <xsd:simpleType>
        <xsd:restriction base="dms:Note">
          <xsd:maxLength value="255"/>
        </xsd:restriction>
      </xsd:simpleType>
    </xsd:element>
    <xsd:element name="MediaServiceDateTaken" ma:index="11" nillable="true" ma:displayName="MediaServiceDateTaken" ma:hidden="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LengthInSeconds" ma:index="18" nillable="true" ma:displayName="Length (seconds)" ma:internalName="MediaLengthInSeconds" ma:readOnly="true">
      <xsd:simpleType>
        <xsd:restriction base="dms:Unknown"/>
      </xsd:simpleType>
    </xsd:element>
    <xsd:element name="MediaServiceLocation" ma:index="19" nillable="true" ma:displayName="Location" ma:internalName="MediaServiceLocation" ma:readOnly="true">
      <xsd:simpleType>
        <xsd:restriction base="dms:Text"/>
      </xsd:simpleType>
    </xsd:element>
    <xsd:element name="lcf76f155ced4ddcb4097134ff3c332f" ma:index="21" nillable="true" ma:taxonomy="true" ma:internalName="lcf76f155ced4ddcb4097134ff3c332f" ma:taxonomyFieldName="MediaServiceImageTags" ma:displayName="Balises d’images" ma:readOnly="false" ma:fieldId="{5cf76f15-5ced-4ddc-b409-7134ff3c332f}" ma:taxonomyMulti="true" ma:sspId="4e235b32-aa14-4b35-9da1-c4396da7fe62"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BillingMetadata" ma:index="25"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4d96f9d-bfb3-4f34-90fa-ac082e7f199d" elementFormDefault="qualified">
    <xsd:import namespace="http://schemas.microsoft.com/office/2006/documentManagement/types"/>
    <xsd:import namespace="http://schemas.microsoft.com/office/infopath/2007/PartnerControls"/>
    <xsd:element name="SharedWithUsers" ma:index="16"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Partagé avec détails" ma:internalName="SharedWithDetails" ma:readOnly="true">
      <xsd:simpleType>
        <xsd:restriction base="dms:Note">
          <xsd:maxLength value="255"/>
        </xsd:restriction>
      </xsd:simpleType>
    </xsd:element>
    <xsd:element name="TaxCatchAll" ma:index="22" nillable="true" ma:displayName="Taxonomy Catch All Column" ma:hidden="true" ma:list="{def2cd4b-52b5-4ded-8989-7040b940d27f}" ma:internalName="TaxCatchAll" ma:showField="CatchAllData" ma:web="14d96f9d-bfb3-4f34-90fa-ac082e7f19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14d96f9d-bfb3-4f34-90fa-ac082e7f199d" xsi:nil="true"/>
    <lcf76f155ced4ddcb4097134ff3c332f xmlns="f97b808c-a2a4-4ae5-b7a2-13559c993dcd">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F4382D52-A335-45CF-8955-3273D95B047A}">
  <ds:schemaRefs>
    <ds:schemaRef ds:uri="http://schemas.microsoft.com/sharepoint/v3/contenttype/forms"/>
  </ds:schemaRefs>
</ds:datastoreItem>
</file>

<file path=customXml/itemProps2.xml><?xml version="1.0" encoding="utf-8"?>
<ds:datastoreItem xmlns:ds="http://schemas.openxmlformats.org/officeDocument/2006/customXml" ds:itemID="{8E32E8F6-2CC0-4BD4-899F-FA0624CFE681}">
  <ds:schemaRefs>
    <ds:schemaRef ds:uri="14d96f9d-bfb3-4f34-90fa-ac082e7f199d"/>
    <ds:schemaRef ds:uri="f97b808c-a2a4-4ae5-b7a2-13559c993dcd"/>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BFB83057-74CF-411D-9781-FCDE559E3441}">
  <ds:schemaRefs>
    <ds:schemaRef ds:uri="14d96f9d-bfb3-4f34-90fa-ac082e7f199d"/>
    <ds:schemaRef ds:uri="f97b808c-a2a4-4ae5-b7a2-13559c993dcd"/>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1-Modèle Sauléa - 12.23</Template>
  <TotalTime>0</TotalTime>
  <Words>4077</Words>
  <Application>Microsoft Office PowerPoint</Application>
  <PresentationFormat>Personnalisé</PresentationFormat>
  <Paragraphs>450</Paragraphs>
  <Slides>31</Slides>
  <Notes>25</Notes>
  <HiddenSlides>0</HiddenSlides>
  <MMClips>0</MMClips>
  <ScaleCrop>false</ScaleCrop>
  <HeadingPairs>
    <vt:vector size="6" baseType="variant">
      <vt:variant>
        <vt:lpstr>Polices utilisées</vt:lpstr>
      </vt:variant>
      <vt:variant>
        <vt:i4>11</vt:i4>
      </vt:variant>
      <vt:variant>
        <vt:lpstr>Thème</vt:lpstr>
      </vt:variant>
      <vt:variant>
        <vt:i4>2</vt:i4>
      </vt:variant>
      <vt:variant>
        <vt:lpstr>Titres des diapositives</vt:lpstr>
      </vt:variant>
      <vt:variant>
        <vt:i4>31</vt:i4>
      </vt:variant>
    </vt:vector>
  </HeadingPairs>
  <TitlesOfParts>
    <vt:vector size="44" baseType="lpstr">
      <vt:lpstr>-apple-system</vt:lpstr>
      <vt:lpstr>Aptos</vt:lpstr>
      <vt:lpstr>Arial</vt:lpstr>
      <vt:lpstr>ARSMaquettePro-Bold</vt:lpstr>
      <vt:lpstr>Calibri</vt:lpstr>
      <vt:lpstr>Corbel</vt:lpstr>
      <vt:lpstr>Corbel </vt:lpstr>
      <vt:lpstr>Marianne</vt:lpstr>
      <vt:lpstr>Police système</vt:lpstr>
      <vt:lpstr>Police système Courant</vt:lpstr>
      <vt:lpstr>Wingdings</vt:lpstr>
      <vt:lpstr>Couverture &amp; Intercalaires</vt:lpstr>
      <vt:lpstr>Contenu</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Melusine  CAMENSULI</dc:creator>
  <cp:keywords/>
  <dc:description/>
  <cp:lastModifiedBy>Melusine  CAMENSULI</cp:lastModifiedBy>
  <cp:revision>1</cp:revision>
  <dcterms:created xsi:type="dcterms:W3CDTF">2024-11-25T14:00:05Z</dcterms:created>
  <dcterms:modified xsi:type="dcterms:W3CDTF">2025-06-03T13:07:16Z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0x0101003C247A0CC259DD49ACA755D8E71A676C</vt:lpwstr>
  </property>
  <property fmtid="{D5CDD505-2E9C-101B-9397-08002B2CF9AE}" pid="3" name="MediaServiceImageTags">
    <vt:lpwstr/>
  </property>
</Properties>
</file>